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64" r:id="rId15"/>
    <p:sldId id="275" r:id="rId16"/>
    <p:sldId id="265" r:id="rId17"/>
    <p:sldId id="276" r:id="rId18"/>
    <p:sldId id="268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7" r:id="rId29"/>
    <p:sldId id="286" r:id="rId30"/>
    <p:sldId id="289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1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16:11.8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293 115 811 0,'0'0'5'0,"0"0"71"16,0 0 28-16,0 0-20 16,0 0-17-16,0 0 11 15,0 0-8-15,0 0-52 16,0 0-4-16,0 0-2 0,0 0 6 15,0 0 49-15,0 0-55 16,0 0 21-16,0 0 22 0,0-36 11 16,0 36 5-16,-12-35 25 15,12 35-6-15,0 0-4 16,-59-28-24-16,7 13-36 0,7 15 5 16,5 8 6-16,2 2 7 15,38-10-31-15,-39 14-1 16,39-14-27-16,0 0 4 0,0 39-5 15,0-39-131-15,39 28-168 16,-39-28-128-16,46 11-50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23:38.13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1735 0 323 0,'0'0'91'0,"0"0"1"15,0 0 15-15,0 0 6 0,0 0 17 16,6 36-9-16,-6-36-1 15,19 32-5-15,-19-32 11 16,50 24-33-16,-6-3 21 16,0-6-27-16,0-5-9 0,6-3-8 15,1 0-25-15,5 0 5 0,1-3 4 16,-1 3 0-16,7 0-30 16,-6 0 16-16,6-3 16 0,0 6 3 15,-7-3-16-15,1 0-11 16,-7-3-6-16,7 7-12 0,-1-4-14 15,-6 0 0-15,1 0 0 16,-7 0-12-16,0-4 0 0,6 4 9 16,-6-3 11-16,0-1 8 15,0 5 1-15,0-5 12 16,0 8-23-16,6-4-11 0,1 0 13 16,-7-4-2-16,0 4-6 15,0 0 12-15,0 1-19 0,0-5-10 16,-7 4 23-16,1 0-3 0,0 0 5 15,-7-3-11-15,1 3 3 16,-32-7 0-16,37 7 13 0,-5-3 12 16,-1-1-20-16,1 1 15 15,-1-4-25-15,0 3 45 0,1 1-55 16,6-4 0-16,-7 3 23 16,7 1-8-16,-7-4 3 15,7 0-14-15,-7 0 22 0,1 0-17 16,5 3 12-16,-5-3-6 0,6 4-10 15,6-1 22-15,-7 1-1 16,-5-4-11-16,-1 0 4 0,7 0 1 16,-7 0-10-16,1-4-2 15,5 4 24-15,-11 0-17 0,5 0-4 16,-6-3 15-16,0-1-15 16,7 4-6-16,-1 0 20 0,1 0-2 15,5 0-15-15,-5-3-2 0,-1-1 9 16,0 1 0-16,13 3-9 15,0 0 22-15,13 3-19 16,-7 1 6-16,1-4 2 0,-1-4 4 16,-6 4-3-16,0-7 8 15,-6 4-14-15,-7-1 26 0,0 1 9 16,-12-1-5-16,-19 4-14 0,25-7 3 16,1 0-11-16,-26 7-2 15,25-4-11-15,6-3 5 0,-12 0 17 16,6 4-10-16,0-4-18 0,0-4-3 15,13 0 30-15,6 1-3 16,13 3-13-16,-7 0-10 0,-6 3 34 16,-6-3 21-16,6 0-21 0,0 0-9 15,0 3 6-15,-7-3 4 16,1 4 40-16,-13-1 6 16,7-3-38-16,-32 7-16 0,31-7 8 15,-31 7-2-15,0 0-16 16,0 0 6-16,0 0-20 0,25-11 16 15,-25 11-13-15,0 0 14 0,0 0-13 16,0 0-3-16,32-17 9 16,-32 17 12-16,0 0-24 0,0 0 2 15,0 0-73-15,0 0-109 0,0 0-136 16,0 0-166-16,0 0 25 16,0 0 83-16,0 0 1 0</inkml:trace>
  <inkml:trace contextRef="#ctx0" brushRef="#br0" timeOffset="1016">4148 364 307 0,'0'0'84'0,"0"0"3"16,0 0-16-16,0 0 32 15,-37 15 23-15,37-15 7 0,-38 28-8 16,38-28 23-16,-50 42 89 0,6-3-33 16,0 3-16-16,-7 4 23 15,-5 0-38-15,-1 4-51 0,-6 6 50 16,1 8-9-16,-1 0-62 0,-6 3-4 16,6 0-20-16,-6 0-9 15,6-3-13-15,6-4-17 16,1 0-13-16,5-7-6 0,7-7-1 15,13-11-4-15,-1-3-14 16,7-11 3-16,25-21 4 0,0 0-7 16,-25 21 0-16,25-21 5 0,0 0 8 15,0 0-7-15,0 0 10 16,0 0-4-16,0 0 5 0,0 0-31 16,0 0-11-16,0-35 8 0,6 0-20 15,7 3-14-15,-7 0 21 16,1 0-1-16,-1 0 1 15,0 4 18-15,-6 28 12 0,13-35-11 16,-13 35 8-16,6-36 3 0,-6 36 0 16,0 0-7-16,0 0 11 15,0 0-1-15,0 0-3 0,0 0-3 16,0 0 11-16,0 0-8 0,0 0-11 16,0 0 18-16,0 0-20 15,0 0 10-15,0 0 15 0,0 0-12 16,0 0-4-16,-6 32 14 15,-7 4 3-15,1-1-7 0,-1 0-1 16,-12-3 3-16,6 0 3 0,-12-4-11 16,-1 0 0-16,1-6 11 15,31-22-11-15,-38 24-4 16,38-24-3-16,-31 22 16 0,31-22-4 16,0 0-9-16,0 0 20 0,0 0 40 15,0 0 33-15,0 0-19 16,0 0-11-16,0 0 9 0,50 17-17 15,6-10-17-15,14-3 15 0,-1-4 8 16,6 0-24-16,7 3-30 16,0-3 4-16,-13 0 4 0,6 0-8 15,-12 0-14-15,-13-3-2 16,-18 3-48-16,-7 0-87 16,-25 0-125-16,0 0-189 0,0 0-154 15,0 0-37-15,0 0 54 0</inkml:trace>
  <inkml:trace contextRef="#ctx0" brushRef="#br0" timeOffset="1592">2332 1513 684 0,'0'0'133'0,"0"0"29"16,0 0-9-16,0 0-13 0,31 46-11 16,-12-7-9-16,-6-4-27 15,-13-35-16-15,0 50-1 0,0-15-37 16,0-35-14-16,-25 39-22 16,-1-11 21-16,26-28 2 0,-44 28-34 15,7-10 1-15,-1-11 11 0,38-7 14 16,-44 4-21-16,44-4 21 15,-31-4-22-15,31 4-2 0,0 0 17 16,0 0 4-16,-13-35-9 0,13 35 14 16,0 0-18-16,0 0-2 15,0 0 26-15,44-32 8 0,-19 21-5 16,-25 11 28-16,0 0 23 16,0 0 10-16,25 39-7 0,-18-7 11 15,-7-4 2-15,0 0-17 16,-13 4-14-16,13-32-37 0,-31 36-12 15,-1-12 11-15,-6-2-16 16,1-5-19-16,5-3 2 0,-5-7-57 16,-1-7-187-16,38 0-211 0,-50-3-159 15,18-8-21-15</inkml:trace>
  <inkml:trace contextRef="#ctx0" brushRef="#br0" timeOffset="1773">2055 1439 1289 0,'0'0'272'0,"13"-39"-79"16,-13 39-97-16,0 0-34 0,0 0-19 15,0 0-119-15,0 0-224 0,0 0-181 16</inkml:trace>
  <inkml:trace contextRef="#ctx0" brushRef="#br0" timeOffset="2559">1930 1626 500 0,'0'0'131'16,"0"0"29"-16,0 0 27 15,-13-35 36-15,13 35 27 16,0 0-51-16,0 0-37 0,0 0-59 16,0 0-40-16,0 0-20 15,0 0-43-15,0 0 6 0,0 0-11 16,-50-7 11-16,12 7-6 0,0 7 12 16,7 7-18-16,31-14 6 15,-38 28 15-15,38-28 1 0,-31 35-12 16,18-6 22-16,13-29 8 0,0 35-2 15,0-35-1-15,19 35-31 16,-19-35 23-16,38 22-30 0,-7-5 0 16,1-13 26-16,-32-4-11 0,37 3-12 15,-5-6 4-15,-32 3 9 16,25-7 16-16,-25 7-3 16,0 0 0-16,0 0-20 0,0 0-2 15,0 0-13-15,0 0-1 0,0 0 21 16,-32 17-5-16,-5 5-12 15,-1 6 24-15,-6 7 61 0,13 4 23 16,-7 3-47-16,13 4 62 16,6 0-21-16,6-3 17 0,13 6-11 15,13-3-26-15,12-3-14 0,13-1-25 16,12-7-11-16,0 1-10 16,13-8-12-16,6-7 4 0,7-3 9 15,-7-8-13-15,0-13-9 16,0-1 13-16,-12-3-4 0,-1-3-94 15,-5-8-119-15,-14-10-161 16,-12-4-189-16,-6-3-114 0</inkml:trace>
  <inkml:trace contextRef="#ctx0" brushRef="#br0" timeOffset="4044">1043 1905 670 0,'0'0'160'0,"0"0"34"15,0 0 4-15,0 0-20 16,0 0-66-16,0 0-38 0,0 0 39 16,25-10 26-16,7 13-46 0,-32-3-13 15,38 21 5-15,-7 4-23 16,7 3-8-16,-13 1 18 0,0 2-43 16,-6 5-9-16,0-4-12 0,-7-4-1 15,-12-28 10-15,7 39 7 16,-14-15-20-16,7-24-4 0,-37 29 5 15,-1-12 5-15,-6-3-10 16,-6-6-12-16,12-1 16 0,-6-7 2 16,6 0-2-16,7-4-4 15,31 4 0-15,-32-18 3 0,32 18-41 16,0 0-24-16,-6-28 5 16,6 28 45-16,0 0-14 0,13-25 7 15,-13 25 10-15,0 0 26 0,31-14-17 16,0 14-10-16,-5 4 27 15,-26-4 16-15,37 21 33 0,-5-3-52 16,-32-18 13-16,37 28 24 0,-11-3 15 16,-26-25-15-16,31 35 9 15,-18-7 3-15,-7-3-15 0,-6-25-27 16,-25 25-14-16,0 0 15 16,-13-11-10-16,-6 0-20 0,-13 0 3 15,7-11 0-15,-7 5-21 16,13-5-141-16,0 1-201 0,7-8-173 15,5 4-58-15</inkml:trace>
  <inkml:trace contextRef="#ctx0" brushRef="#br0" timeOffset="4249">880 1718 973 0,'0'0'128'0,"0"0"32"15,0 0-67-15,0 0-61 0,0 0 6 16,0 0-29-16,38-14-106 16,-38 14-155-16,31 7-129 0</inkml:trace>
  <inkml:trace contextRef="#ctx0" brushRef="#br0" timeOffset="4600">811 2145 974 0,'0'0'133'15,"0"0"8"-15,-44-24-39 16,44 24-6-16,-44-14-3 0,6 7 26 16,7 3 18-16,-1 8 32 15,1 10-51-15,-1 3 37 0,1 5-22 16,-7 2 42-16,13 12-21 0,0 2-2 16,0 5-26-16,-7 3 18 15,13 7 12-15,-6 3-29 16,6-3-37-16,1-3-38 0,-1-4-36 15,-6-7-6-15,-1-4 2 0,-5-3-6 16,0 7-11-16,-7-18-46 16,0-11-78-16,38-10-103 0,-50 4-140 15,50-4-192-15,-44-4-154 0,44 4-37 16</inkml:trace>
  <inkml:trace contextRef="#ctx0" brushRef="#br0" timeOffset="4789">559 2817 1547 0,'51'3'314'0,"-7"-6"28"16,0-4-96-16,6-4-126 15,0 4-54-15,-6-3-41 0,0 2-116 16,0-2-205-16,-44 10-226 0,44-25-158 15</inkml:trace>
  <inkml:trace contextRef="#ctx0" brushRef="#br0" timeOffset="4984">346 1940 1992 0,'0'0'338'16,"0"0"-1"-16,0 0-97 16,0 0-110-16,0 0-67 0,0 0-51 15,0 0-45-15,0 0-167 0,0 0-291 16,0 0-270-16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7:47.8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676 0 870 0,'-38'14'122'15,"-6"0"-41"-15,0-10-14 0,-12 0-4 16,-7-4-20-16,6 0-19 16,7 0 30-16,12 0-49 15,38 0 19-15,-44 0 32 0,44 0-35 16,0 0 32-16,0 0-8 15,0 0-28-15,0 0 26 0,0 0 5 16,0 0-23-16,0 0 58 16,0 0-35-16,-25 38-11 15,6-2 32-15,7 6 67 16,5 8 35-16,1 13 10 0,12 8 12 16,1 10-33-16,-7 11-15 15,19 0-30-15,-7 7-22 16,-6 0-14-16,1-4-16 0,-7 4-23 15,0-3-22-15,0 3 9 16,-7-4-13-16,1 7-4 16,-6 1 0-16,-7-1-16 0,12-6 23 15,-5-1 14-15,-1-6 2 16,-6-1-4-16,1-10-6 0,-1-4-9 16,6-3 0-16,-6-4 3 15,0-7-12-15,7 3-5 0,-1-6 14 16,7-4-18-16,-7 0-5 15,13 0 5-15,0-4 8 16,0 1 2-16,7-4-6 16,5 3-4-16,-12-3 4 0,19 0 11 15,-6 0-8-15,-1 0 27 16,1-3-16-16,-1-5-6 0,-5 5-8 16,-1-1 3-16,-12-3-8 15,-1-4 0-15,7-3 8 0,0-3-9 16,0-8 8-16,0-21 2 15,0 24-4-15,0-24 19 0,0 0-4 16,13 22 7-16,-13-22-15 16,38 10-1-16,-13-6 1 0,6-8-7 15,13-3 5-15,0 0-9 16,0-3 11-16,7 2-12 16,-1-6 13-16,0 4-13 0,7-1 5 15,-1 4 6-15,1-4-16 16,-13 4 14-16,-6-3-34 0,-1 3-43 15,-12-7-96-15,-25 14-135 16,19-29-288-16,0 1-259 0</inkml:trace>
  <inkml:trace contextRef="#ctx0" brushRef="#br0" timeOffset="2887">814 378 649 0,'0'0'138'0,"0"0"28"16,0 0-9-16,0 0-1 16,0 0-14-16,0 0-24 15,0 0-51-15,0 0-20 0,-37-7 10 16,37 7-42-16,0 0 13 15,0 0-10-15,-44 11 33 0,44-11-24 16,0 0 12-16,-38 32 7 16,38-32 1-16,0 0 7 15,-25 46-2-15,25-46-11 0,-7 38-3 16,14-9-20-16,-7-29-28 16,0 0 27-16,44 24-14 0,0-16-7 15,-13-5 16-15,7-6-8 16,-7-8-4-16,-31 11-7 15,51-21 15-15,-14-4-13 16,-37 25-18-16,32-46 26 0,-7 4-12 16,-13 6-34-16,-5 1 37 15,-7 35-13-15,-7-35 15 0,7 35 4 16,0 0-21-16,-37-22 12 16,37 22-2-16,-44 0 11 15,-7 7 12-15,51-7-9 0,-37 18-3 16,37-18 4-16,-44 18-4 15,44-18-27-15,0 0-6 0,0 0-106 16,-38 21-186-16,38-21-90 16,0 0-24-16</inkml:trace>
  <inkml:trace contextRef="#ctx0" brushRef="#br0" timeOffset="5747">770 1315 604 0,'0'0'146'0,"0"0"25"16,0 0 38-16,0 0-15 15,0 0-21-15,0 0-29 0,0 0 33 16,0 0-21-16,0 0-3 16,0 0-36-16,0 0-39 15,0 0 8-15,0 0-5 0,0 0-20 16,0 0 0-16,0 0 48 16,0 0-27-16,0 0-33 15,0 0 17-15,19 35 1 16,-13-3-14-16,1 3 10 0,-7 1-6 15,0 10 12-15,6-4-18 16,-6 0-10-16,6-3-11 0,-6 0-2 16,0 0 10-16,0-4-17 15,13-6-18-15,-13-29 0 0,6 35-3 16,-6-35 9-16,0 0-6 16,0 28-12-16,0-28 9 15,0 0 11-15,0 0-11 0,0 0-18 16,0 0-36-16,0 0-47 15,0 0-93-15,0 0-99 16,0 0-214-16,0 0-273 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7:58.5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32 170 515 0,'0'0'94'16,"0"0"39"-16,0 0-7 0,0 0 15 15,0 0 2-15,0 0-27 16,0 0 47-16,0 0-25 0,0 0-24 15,0 0-14-15,0 0-5 16,-25 40-6-16,19-9 0 0,6-31-10 16,6 39-1-16,7-10 4 15,-13-29-69-15,37 28-1 0,-10-14-19 16,4-3 17-16,-31-11-1 16,38-4-5-16,-38 4-25 0,37-14-23 15,-11-4 21 1,-26 18 9-16,32-39-28 0,-7 4-15 15,-12-4 8-15,-7-4-17 16,0 0 8-16,-6 4 25 0,0 4 22 16,0 35 23-16,-19-35-6 15,19 35 18-15,0 0 17 0,-44-18-28 16,12 18 29-16,1 7-6 16,31-7-22-16,-38 18-9 0,38-18-5 15,-32 25-4-15,32-25-23 16,0 0-103-16,0 0-117 0,-18 28-94 15,18-28-86-15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7:51.4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421 248 711 0,'0'0'202'0,"0"0"-28"0,0 0-24 16,0 0-44-16,0 0 71 15,0 0 52-15,0 0-16 16,0 0-39-16,19 28-17 0,-7 8 2 16,-12-1-9-16,7 9-39 15,-7-2-24-15,0 0-9 0,0 4 11 16,0-3-10-16,0 3-28 16,6-7-31-16,-6-4 6 0,0-7-21 15,0-28 6 1,6 32 2-16,-6-32-28 0,0 0 15 15,0 0 0-15,0 0-4 16,6 32-22-16,-6-32-72 0,0 0-109 16,0 0-147-16,0 0-157 15,0 0-165-15</inkml:trace>
  <inkml:trace contextRef="#ctx0" brushRef="#br0" timeOffset="627">1546 444 614 0,'0'0'133'0,"0"0"33"0,0 0-49 15,0 0-19-15,0 0 53 16,0 0-14-16,0 0 26 16,-32 28-35-16,20 4 5 0,-1-1-25 15,13-2 13-15,0 6 1 0,0-7-40 16,0-28-20-1,13 36-10-15,-13-36-19 0,31 35-8 16,-31-35-4-16,25 21-8 16,-25-21-5-16,38 4-8 0,-38-4 0 15,32-18-5-15,-32 18-2 16,37-35-5-16,-12-1-8 0,-6 1-3 16,-6-4 10-16,-7 0-2 15,-6 8 8-15,0 31 4 0,-6-39-2 16,6 39 9-16,0 0-15 15,-57-25 11-15,13 18-14 0,7 10 2 16,-1 12 1-16,-6 2-90 16,44-17-199-16,-38 32-171 15,7-4-73-15</inkml:trace>
  <inkml:trace contextRef="#ctx0" brushRef="#br0" timeOffset="2904">0 1876 906 0,'0'0'246'0,"0"0"27"16,0 0-30-16,0 0-58 0,37-4-4 16,-11 1-33-16,5 3-35 15,0 0-18-15,1 0-46 16,-1 3 6-16,1-3-6 0,-7 4 16 15,13-1-12-15,-13 1-34 16,-25-4 3-16,37 3-22 0,-37-3 9 16,0 0-12-16,0 0-12 15,0 0-87-15,0 0-173 16,0 0-151-16,0 0-139 0,26 0-23 16</inkml:trace>
  <inkml:trace contextRef="#ctx0" brushRef="#br0" timeOffset="3563">911 1498 420 0,'0'0'120'16,"0"0"44"-16,0 0 4 0,0 0 6 15,0 0 41-15,0 0-110 16,0 0-18-16,0 0-6 16,0 0-49-16,0 0-15 0,-50 35 7 15,50-35-17-15,-32 32-7 16,32-32 24-16,0 0 15 0,-25 39-13 15,25-39-17-15,-19 35-4 16,19-35-13-16,0 0 23 0,0 35-45 16,0-35-32-16,0 0 26 15,0 0-5-15,0 0 16 16,44 29 16-16,-44-29 6 0,32 14 19 16,-32-14-29-16,0 0 13 15,0 0-3-15,0 0 5 16,0 0 24-16,0 0 38 0,0 0-6 15,0 0-11-15,0 0-23 16,0 0-19-16,0 0 8 0,-25 35 14 16,25-35 1-16,-51 46 25 15,7-11-1-15,44-35 16 0,-44 46-5 16,19-10-6-16,25-36-10 16,-19 43 17-16,19-43-1 15,0 39-9-15,0-39-25 0,0 0-7 16,19 39-6-16,-19-39 4 15,38 25 0-15,-38-25-5 0,44 14-3 16,-6-14-4-16,6-11-5 16,-7-3-14-16,-5 3 15 15,-1 1-7-15,-31 10 3 0,32-14-5 16,-32 14-18-16,0 0-55 16,0 0-62-16,0 0-56 0,0 0-83 15,0 0-75-15,37-11-7 16,-37 11-67-16</inkml:trace>
  <inkml:trace contextRef="#ctx0" brushRef="#br0" timeOffset="5823">1665 1636 521 0,'0'0'137'16,"0"0"-4"-16,0 0 11 0,0 0 12 15,0 0 42-15,0 0-24 16,0 0 9-16,13-29-40 16,-13 29-24-16,0 0-53 0,0 0-39 15,0 0-10-15,0 0 61 16,0 0 50-16,0 0-13 0,0 36-11 16,0-1-38-16,0 11 13 15,0-4 10-15,0 4 1 16,12 0-18-16,-5 4-12 0,-1-3-11 15,0-5 1-15,1-7-10 16,-1 1-13-16,0-8-13 0,-6-28-11 16,6 32 2-16,-6-32-3 15,0 0-2-15,0 0 0 16,0 0 0-16,0 0 0 0,0 0 0 16,0 0-15-16,0 0-45 15,0 0-75-15,0 0-89 0,0 0-93 16,0 0-160-16,0 0-86 15</inkml:trace>
  <inkml:trace contextRef="#ctx0" brushRef="#br0" timeOffset="7763">396 2668 407 0,'0'0'102'16,"0"0"42"-16,0 0-12 16,0 0-6-16,-7-28 11 0,7 28 27 15,0 0 1-15,0 0 10 16,0 0-8-16,0 0-22 0,0 0 52 15,0 0-4 1,0 0-17-16,0 28-49 0,0 5-22 16,0 3-24-16,0-5 2 15,0 5-15-15,7-1-30 0,-7 0-9 16,12 1-13-16,1-4 2 16,-7-4-6-16,7 0-3 0,-7-7-2 15,-6-21-3-15,0 0-16 16,13 25 15-16,-13-25 3 0,0 0-9 15,0 0-20-15,0 0-2 16,0 0-59-16,0 0-15 16,0 0-47-16,0 0-33 0,0 0-78 15,0 0-61-15,0 0-101 0,0 0-70 16</inkml:trace>
  <inkml:trace contextRef="#ctx0" brushRef="#br0" timeOffset="8599">1364 2779 812 0,'0'0'167'0,"0"0"45"15,0 0-22-15,0 0-19 16,-26 32-23-16,20-4 10 0,0 0-65 16,6-28 10-16,0 39-20 15,12-3-44-15,-12-36 5 16,13 35-39-16,-13-35 15 0,44 25-11 15,-19-11-14-15,-25-14-34 16,32 3 42-16,-32-3-18 0,31-14 8 16,-31 14-19-16,19-28-21 15,6-7 15-15,-12 3-38 0,-1-4 8 16,-6-6-22-16,1 3 62 16,-1 4 10-16,-6 35-16 0,0 0 70 15,-6-36-2-15,6 36-1 16,0 0-34-16,-25-7 19 0,-13 14-32 15,38-7 1-15,-32 22-170 16,32-22-178-16,-37 21-150 16</inkml:trace>
  <inkml:trace contextRef="#ctx0" brushRef="#br0" timeOffset="10987">1678 22 436 0,'0'0'108'16,"0"0"0"-16,0 0-41 15,0 0 6-15,50 7-9 0,-50-7 11 16,44-3-5-16,-44 3-35 15,44-15 12-15,-44 15 4 0,32-10-13 16,-32 10-4-16,0 0-27 16,0 0-7-16,0 0-12 0,0 0 18 15,0 0 9-15,0 0-28 16,0 0 79-16,0 0-13 16,37-4 12-16,-37 4-39 0,0 0 36 15,0 0 7-15,0 0-4 16,0 0-7-16,25 36-19 0,-25-36 31 15,26 35 13-15,-26-35-17 16,18 35-42-16,-5-6 8 0,-13-29-12 16,0 35-3-16,13-7-17 15,-13-28 31-15,12 32-22 0,-12-32-9 16,13 39 36-16,-1-7 16 16,-5-8-33-16,-7-24 9 0,0 43-3 15,0-14 4-15,0 3-11 16,0-32 0-16,0 39 9 15,0-7-14-15,0-32 12 0,0 38-16 16,0-9-9-16,0-29 4 16,6 32-2-16,-6-32 5 0,0 28-18 15,0-28 2-15,0 32 24 16,0-32-8-16,6 31-21 0,-6-31 20 16,-6 32 0-16,6-32-6 0,6 29-11 15,-6-29 25-15,0 0-14 16,0 28 0-16,0-28 0 0,0 0 7 15,6 32-13-15,-6-32 13 16,0 28-10-16,0-28 3 16,7 35 5-16,-7-35 7 0,0 32-9 15,0-32-21-15,12 35 24 16,-12-35 7-16,0 36-6 0,0-36-7 16,0 31 6-16,0-31-1 0,0 0 1 15,0 32-12-15,0-32 3 16,0 0 3-16,0 32 0 0,0-32 8 15,0 0-2-15,0 28-1 16,0-28-2-16,0 29 3 0,0-29-11 16,0 0-3-16,13 31 8 0,-13-31 12 15,0 0-5-15,-13 30-4 16,13-30-10-16,0 28-5 16,0-28 7-16,0 0 21 0,0 32-16 15,0-32 0-15,0 0-9 16,0 32 12-16,0-32 10 0,0 0-9 15,-12 35 25-15,12-35-18 0,0 0 14 16,0 0-25-16,0 28 2 16,0-28-6-16,0 0 14 0,-7 32-19 15,7-32 22-15,0 0-1 16,0 28-12-16,0-28 2 0,0 0-7 16,0 0-4-16,0 0 18 15,0 0-13-15,-12 32 4 16,12-32 0-16,0 0-9 0,0 0 3 15,0 0 6-15,0 32 8 0,0-32-4 16,0 0 0-16,0 0-14 16,-6 28 22-16,6-28-3 0,0 0-5 15,0 0-8-15,-7 32-1 16,7-32 11-16,0 0-6 0,0 0-8 16,-6 28 15-16,6-28-14 0,0 0 18 15,-6 29-17-15,6-29 9 16,0 0 1-16,0 0 0 0,-13 31 0 15,13-31-4-15,0 0 0 16,0 36-3-16,0-36 3 16,0 28 7-16,0-28-3 0,-12 35-4 15,12-35-3-15,-13 36-13 16,7-8 19-16,6-28 3 0,0 39-1 16,0-39 5-16,0 42-15 0,0-42-1 15,0 43 6-15,0-43 0 16,0 47 0-16,6-9 0 0,-6-38 0 15,0 39 0-15,0-39 5 16,0 39-14-16,0-39 9 0,0 0-9 16,0 39 15-16,0-39-22 0,0 39 7 15,0-11 13-15,0-28 3 16,0 32-11-16,0-32 0 16,0 35 9-16,0-35-2 0,0 39-7 15,0-11-2-15,0-28 6 16,0 36 7-16,0-36-4 0,0 39-11 15,13-11 5-15,-13-28 10 0,0 35 6 16,0-35 9-16,0 36 12 16,12-5-20-16,-12-31-5 0,0 32 0 15,0-32-4-15,13 28 1 16,-13-6-6-16,0-22 3 0,12 31 3 16,-12-31 12-16,7 32 1 15,-7-3-1-15,6-4-8 16,0-3-3-16,-6-22-7 0,6 31 6 15,-6-6-11-15,0-25 5 0,7 32 4 16,5-4-11-16,-12 0 7 16,0-6 0-16,0-1 8 0,13 0-4 15,-13 0 2-15,0 4-14 16,0-4 0-16,0-21 3 0,0 32 20 16,12-7-22-16,-12-4 20 0,0-21 0 15,0 25 25-15,0-25-1 16,0 28-22-16,0-28 17 0,0 28-32 15,0-28 12-15,-12 25-6 16,12-25-16-16,-13 25 10 16,13-25 16-16,0 24-27 0,0-24 16 15,0 22-1-15,0-22 3 0,0 21-7 16,0-21 0-16,-12 25 0 16,12-25-11-16,0 31 18 0,0-6-17 15,0-4 10-15,0-21 12 0,0 29 4 16,-7-5 11-16,7-24-11 15,0 25 8-15,-6-3 2 0,6-22-19 16,-6 28 12-16,6-28-6 0,-6 29-13 16,6-29 5-16,-7 32 11 15,7-32-10-15,-12 28 5 16,12-28-8-16,-13 32-3 0,13-32 9 16,0 0-9-16,-25 31 14 15,25-31-5-15,-19 36-9 0,19-36 0 16,-19 32 18-16,19-32-8 0,-19 28-5 15,19-28-2-15,0 0-3 16,0 0 0-16,-25 32-3 0,25-32 3 16,0 0 2-16,0 0 2 0,0 0-11 15,-12 28 22-15,12-28 18 16,0 0-15-16,0 0-1 0,-44 21-1 16,44-21-12-16,-25 14-11 15,25-14 13-15,0 0-18 16,-32 4-53-16,32-4-52 0,-38-4-80 15,38 4-46-15,0 0-10 16,-44-3-43-16,7-4-27 0,37 7-90 16,-44-11-38-16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8:10.1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1244 18 86 0,'0'0'-4'15,"0"0"-10"-15,-31-18 14 0,31 18-23 16,0 0 5-16</inkml:trace>
  <inkml:trace contextRef="#ctx0" brushRef="#br0" timeOffset="976">0 806 66 0,'0'35'-9'0,"0"-35"17"0,0 0-37 15</inkml:trace>
  <inkml:trace contextRef="#ctx0" brushRef="#br0" timeOffset="1192">207 1042 120 0,'25'4'8'0,"0"0"4"0,-25-4-6 16,44 3-19-16,-12 1-48 15</inkml:trace>
  <inkml:trace contextRef="#ctx0" brushRef="#br0" timeOffset="1469">779 1095 235 0,'38'0'63'0,"-38"0"6"16,25 4-36-16,-25-4-6 16,38-4-13-16,-13 4-7 15,0-3-33-15,13 3-12 0,-13-4-49 16,-25 4-24-16</inkml:trace>
  <inkml:trace contextRef="#ctx0" brushRef="#br0" timeOffset="2048">1420 254 274 0,'0'0'13'15,"0"0"-11"-15,0 0 1 16,-25-31-46-16,25 31-32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44.1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1364 371 0,'0'0'88'15,"0"0"-14"-15,0 0-1 0,0 0-9 16,0 0-12-16,0 0-6 15,0 0 38-15,0 0-21 0,0 0-22 16,0 0-21-16,38-18-13 16,-13 4-7-16,-25 14 17 15,44-36-27-15,-7 1 10 16,1 3 17-16,-6-3-17 0,-7 0-4 16,0-1 13-16,0 1-17 15,0 7-1-15,-25 28 23 0,25-36-3 16,-25 36-19-16,25-31-2 15,-25 31 23-15,26-32-20 0,-26 32-2 16,18-36 23-16,-18 36-14 16,26-31-19-16,-26 31 22 0,12-29 19 15,-12 29-46 1,19-28 28-16,-19 28 7 0,0 0-26 16,13-32 26-16,-13 32 2 15,0 0-13-15,18-28-13 0,-18 28 20 16,0 0-13-16,0 0 0 15,0 0 19-15,7-28-22 0,-7 28 9 16,0 0 11-16,0 0-28 16,0 0 31-16,0 0 3 0,0-29-28 15,0 29 11-15,0 0 2 16,0 0-5-16,0 0 8 16,0 0 14-16,0 0-35 0,0 0 24 15,0 0-8-15,0 0-17 16,0 0 36-16,0 0-14 15,0 0-25-15,0 0 23 0,0 0 37 16,0 0-34-16,0 0-10 16,0 0 16-16,0 0-18 15,-32 8 32-15,1 9-29 0,31-17-11 16,-38 28 20-16,-6-3 6 16,13 0-6-16,-1-4-13 0,32-21 26 15,-44 25-13-15,19-4-22 16,25-21 16-16,0 0 6 0,0 0-9 15,0 0-15-15,-31 18 22 16,31-18 1-16,0 0-22 16,0 0 44-16,0 0-21 15,37-11-11-15,1-7 2 0,-13 4 17 16,7-3-11-16,-32 17-20 16,37-25 23-16,-37 25-6 0,32-25-12 15,-32 25 39-15,0 0-23 16,31-28-4-16,-31 28 6 0,19-28-16 15,-19 28 14-15,0 0 21 16,0 0-32-16,19-29 16 0,-19 29 18 16,0 0-15-16,0 0-16 15,0 0 40-15,0 0-23 16,0 0-1-16,0 0 14 16,0 0-19-16,0 0-14 0,0 0 28 15,0 0-18-15,0 0-6 16,0 0 10-16,0 0 103 0,0 0-30 15,0 0-37-15,0 0-4 16,0 0 62-16,0 0-21 16,31 36-18-16,-5-8 39 0,-8 4-20 15,-5-4-45-15,-13-28-10 16,19 35-8-16,-13-3-9 0,-6-32 21 16,6 29-16-16,-6-29-26 15,0 0 27-15,0 0-20 16,7 28 5-16,-7-28 0 0,0 0-257 15,0 0-328-15</inkml:trace>
  <inkml:trace contextRef="#ctx0" brushRef="#br0" timeOffset="1436">1684 240 343 0,'0'0'137'0,"0"0"-21"0,0 0-18 15,0 0 17-15,0 0 34 16,0 0 20-16,0 0 36 0,0 0 9 16,0 0-119-16,0 0-49 15,0 0-22-15,-44 0-11 16,44 0-22-16,-44 0 0 0,44 0 33 16,0 0-24-16,-37-7 5 15,37 7-5-15,0 0-15 0,0 0 20 16,0 0 3-16,-13-46-23 15,13 7 26-15,13 0-41 16,6 4 6-16,-19 35 15 0,31-39-1 16,-31 39 21-16,25-35-17 15,-25 35-13-15,0 0 22 16,0 0-20-16,0 0 29 0,0 0-4 16,0 0-27-16,0 0 24 15,19 45 15-15,-19-2-24 0,-6-1 0 16,-1-3 11-16,-5 0 8 15,6-4 82-15,-1 4-42 0,1-3-9 16,6-5-14-16,0 1-3 16,0-4-4-16,0-28-25 0,6 36 20 15,-6-36-1-15,13 35-38 16,-13-35 31-16,12 32-16 16,-12-32 11-16,0 0 0 15,0 0-7-15,0 0-27 0,0 0 47 16,7 28-9-16,-7-28-19 15,0 0 26-15,0 0-41 0,0 0 23 16,0 0 16-16,0 0-7 16,0 0-27-16,0 0 25 0,0 0-7 15,0 0-248-15,0 0-203 16,0 0-123-16</inkml:trace>
  <inkml:trace contextRef="#ctx0" brushRef="#br0" timeOffset="1915">1288 91 347 0,'0'0'76'15,"0"0"-4"-15,0 0 8 16,0 0-11-16,0 0 17 0,0 0 13 15,0 0-32-15,0 0 27 16,0 0-42-16,0 0 9 0,0 0 111 16,0 0 11-16,0 0-33 15,0 0 1-15,0 0-30 0,-6 39-54 16,0-3-19 0,-13 3-11-16,6-1-30 0,-5 5 23 15,-1-8-17-15,6 4-10 16,-6-7 9-16,19-32-29 0,-19 39 20 15,1-11 6-15,18-28-33 16,0 0-139-16,-26 39-51 0,26-39-84 16,0 0-27-16,-25 35-22 15</inkml:trace>
  <inkml:trace contextRef="#ctx0" brushRef="#br0" timeOffset="2313">880 215 303 0,'0'0'113'0,"0"0"-3"16,0 0-13-16,0 0-21 16,0 0-18-16,0 0-34 15,0 0-18-15,0 0 0 0,0 0 12 16,0 0-30-16,0 0 23 16,38 4 4-16,-38-4 38 15,0 0-9-15,31-11-4 0,-31 11-30 16,0 0 47-16,0 0 78 15,0 0-1-15,0 0-31 0,0 0-12 16,0 0-51-16,0 0-11 16,0 0-10-16,0 0-31 0,-38-3 12 15,38 3 0-15,0 0-296 16,0 0-211-16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5:03.6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2325 232 393 0,'0'0'86'0,"0"0"24"0,0 0-26 16,0 0-22-16,0 0-31 15,0 0 21-15,0 0 15 0,37-7 22 16,7 4-5-16,0 6-13 15,13-3-14-15,-7 0-20 0,7-3-21 16,-7 3 0-16,-6-4-1 16,-6 4-15-16,-7-3 0 0,-31 3 8 15,32 0-3-15,-32 0-12 0,0 0 7 16,0 0-16-16,0 0-2 16,0 0-36-16,0 0-7 0,0 0-2 15,0 0 1-15,0 0 2 0,-38 7 20 16,38-7 2-16,-25 7 13 15,25-7 17-15,0 0-37 0,0 0 61 16,-32 0-13-16,32 0 6 0,0 0-19 16,0 0-16-16,0 0 1 15,0 0-18-15,0 0-44 16,0 0 87-16,0 0-240 0</inkml:trace>
  <inkml:trace contextRef="#ctx0" brushRef="#br0" timeOffset="-1405">571 250 828 0,'0'0'136'15,"0"0"7"-15,0 0 18 0,0 0-34 16,0 0-61-16,0 0-26 15,0 0-35-15,0 0 62 0,0 18 34 16,-6 3-8-16,-1 3-6 16,1 7-29-16,-7-2-4 0,1 3-15 15,-20-8-12-15,1 8-25 0,-19-4 15 16,-1-3-12-16,-5-5 0 0,-7 1-1 16,13-3-4-16,-7-4 13 15,19-7-19-15,1 0 13 0,5-10-18 16,32 3 1-16,0 0-19 0,-25-32 33 15,19 0-28-15,18-6 24 16,7-8-18-16,13-3 21 0,-1 0-20 16,7 4 28-16,0 6-32 15,-7 10 21-15,0 12-17 0,1 6 11 16,-7 15 2-16,-25-4 4 16,31 35 20-16,-5 7-20 0,-14 0 16 15,-6 0-27-15,7 4 21 0,-7-3-10 16,1-1 10-16,5-11-10 15,1 1 15-15,-13-32-28 0,0 0-93 16,31 31-159-16,-31-31-47 0,32 11-32 16,-32-11-54-16</inkml:trace>
  <inkml:trace contextRef="#ctx0" brushRef="#br0" timeOffset="-1117">910 334 746 0,'0'0'113'15,"0"0"85"-15,0 0 10 16,44-11-47-16,0 1-35 0,13 4-27 15,6 2-48-15,0 0-11 16,-1 4-10-16,-24-3-8 0,6-1-16 16,-6-3 6-16,0 4-10 0,-38 3-47 15,0 0-123-15,31-11-99 16,-31 11-42-16,0 0-14 0,0 0-8 16</inkml:trace>
  <inkml:trace contextRef="#ctx0" brushRef="#br0" timeOffset="-948">1055 429 802 0,'0'0'140'16,"0"0"5"-16,0 0 25 0,56 14-47 16,-5-3-33-16,-1-7-52 15,0-4-9-15,7 0-42 0,-7 0-87 16,0-4-172-16,-6-7-109 0</inkml:trace>
  <inkml:trace contextRef="#ctx0" brushRef="#br0" timeOffset="760">1690 0 531 0,'0'0'98'0,"0"0"-29"0,0 0-12 16,0 0-16-16,0 0 4 15,0 0 114-15,31-3-32 0,1 10-2 16,-7 3 10-16,-25-10-8 0,37 32 16 15,-5 0-22-15,-7 2-68 16,0 5 5-16,-6-4-28 0,0 1-37 16,-7-4 20-16,-12-32 0 0,19 38-29 15,-19-38-127-15,0 35-120 16,0-35-49-16,0 0-10 0,-6 32-17 16</inkml:trace>
  <inkml:trace contextRef="#ctx0" brushRef="#br0" timeOffset="1791">2576 268 322 0,'0'0'92'0,"0"0"-4"16,0 0-26-16,0 0-7 0,0 0-25 15,0 0 1-15,31-4-2 0,7 1-7 16,-6 3-17-16,-1-7 0 15,0 7-5-15,1 0 10 0,-1-4 0 16,1 4 2-16,5 4-10 0,-11-4-2 16,5 0 4-16,-6 0-4 15,-25 0 0-15,0 0 0 0,32 0 7 16,-32 0-7-16,0 0 5 0,0 0 0 16,0 0-23-16,0 0-26 15,0 0-63-15,0 0-44 16,0 0-6-16</inkml:trace>
  <inkml:trace contextRef="#ctx0" brushRef="#br0" timeOffset="1975">2702 359 440 0,'0'0'94'0,"0"0"-25"16,0 0-30-16,0 0 6 15,0 0-1-15,0 0-15 16,31 17-20-16,1-10-4 0,-1-3-5 16,0-8-25-16,1-3-50 0,-1-3-104 15</inkml:trace>
  <inkml:trace contextRef="#ctx0" brushRef="#br0" timeOffset="2224">3047 123 424 0,'0'0'53'16,"7"-27"8"-16,-7 27-3 0,0 0 5 16,31 0-5-16,1 9 19 15,-32-9 20-15,37 35-4 0,-5 1-8 16,-7-1-48-16,-6 4 49 0,-19-39-60 15,19 49 28-15,-13-7-10 16,-6-42-22-16,-6 46-14 0,6-46-143 16,-13 35-175-16,13-35-121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5:06.8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642 0 276 0,'0'0'79'16,"0"0"40"-16,0 0 5 15,0 0-31-15,-31 32-33 0,0-7-11 16,-7-4-13-16,-6-3 1 15,-13-8-26-15,-7 1-5 0,2 0 3 16,-8-4-18-16,8 3 6 0,11-3 9 16,7 0 10-16,13 1-16 15,6-8-10-15,25 0 23 0,0 0-16 16,0 0-1-16,0 0-1 16,-25 0 7-16,25 0 5 0,0 0 1 15,-7 21 15-15,14 3-20 16,-7 5 11-16,6 3-5 0,0 6 32 15,0 8 4-15,-6 7-4 0,7 4-5 16,-7 7-7 0,6 3 11-16,0 14 186 0,7 7-63 15,-7 4-63-15,7 0-24 0,-1 3-55 16,7-3 14-16,0-3-26 16,-6-1 16-16,5 0-19 0,1-3-6 15,-6 4 8-15,6-8-12 0,-7 7 19 16,-5-7-23-16,-1 4 12 15,-6-11 2-15,-6 4-16 0,-1-4 37 16,-5-6-27-16,-7-1 0 0,-6-7 26 16,0 3-37-16,-1-10 11 15,8-3 22-15,-8-8-17 16,8-3-5-16,-1-7-4 0,19-32-9 16,-19 35 35-16,19-35-38 15,0 0 0-15,-13 29 36 0,13-29 6 16,0 0 19-16,0 0-15 0,32 21-12 15,-1-14-10-15,7-4 4 16,0-3-3-16,-1-3 0 0,7 3-9 16,0-4 4-16,0 4 7 0,0-3 4 15,-5-8-9-15,-1 4-17 16,6 4-73-16,-7-8-75 0,1-3-134 16,0-4-37-16,6 1-47 0</inkml:trace>
  <inkml:trace contextRef="#ctx0" brushRef="#br0" timeOffset="2391">818 1753 393 0,'0'0'74'0,"0"0"26"15,26 18 26-15,-26-18 4 0,0 0 28 16,0 0 4-16,0 0 22 0,0 0-16 15,0 0-21-15,0 0-18 16,31 18-40-16,-31-18 117 0,0 0-56 16,0 0-50-16,31 35-14 15,-12-3-51-15,-6-4 5 0,-13-28-32 16,25 49-2-16,-6-10 1 16,-19-39-12-16,19 46-116 0,-7-7-153 15,-12-39-155-15,0 0 21 0,19 39-31 16</inkml:trace>
  <inkml:trace contextRef="#ctx0" brushRef="#br0" timeOffset="2692">1253 1986 866 0,'0'0'116'16,"19"-31"21"-16,-19 31-22 15,0 0-21-15,0 0-23 0,0 0 18 16,0 0 8-16,0 0-32 0,-44 42 12 16,6-3-11-16,6-4-31 15,0 4-35-15,32-39 4 0,-44 46 3 16,7-14-7-16,-1 0-9 0,0-4 1 15,1 0-54-15,37-28-163 16,-44 29-61-16,12-8-40 16,32-21-29-16</inkml:trace>
  <inkml:trace contextRef="#ctx0" brushRef="#br0" timeOffset="2998">1498 2259 838 0,'0'0'130'0,"0"0"11"0,7-32-9 16,-7 32-68-16,0 0-1 0,0 0-55 15,0 0 19-15,-51-21-27 16,14 17-7-16,37 4 22 0,-44 14-30 16,6 7 10-16,38-21 14 15,-38 39-25-15,19-3 24 0,19-36 6 16,-6 46-25-16,12-4-77 0,13-7-96 16,6 1-84-16,13-8-131 15</inkml:trace>
  <inkml:trace contextRef="#ctx0" brushRef="#br0" timeOffset="4959">900 110 560 0,'0'0'132'0,"32"0"25"0,-32 0 4 15,31 11 15-15,-31-11 37 16,38 28-12-16,-13-3 1 16,-6 3-58-16,-7 4-49 0,7-1-35 15,-6 1-37-15,-7-3-15 16,7-5 10-16,-13 1-16 0,6 0-8 15,-6-25-1-15,0 28-105 16,0-28-71-16,0 32-75 0,0-7-23 16,0-1-5-16,-6 1 0 15,-1 3 3-15</inkml:trace>
  <inkml:trace contextRef="#ctx0" brushRef="#br0" timeOffset="5347">1410 414 390 0,'0'0'94'0,"0"0"-40"16,25-21 6-16,-25 21 6 16,0 0-8-16,0 0 17 0,0 0 17 15,0 0-12-15,0 0 70 16,0 0-21-16,0 0 9 0,0 0 3 16,0 0 38-16,0 0-98 0,0 42-3 15,-12-10-32-15,-13-4 3 16,0 0-31-16,-7 1-21 0,1-1-1 15,-7-3 26-15,7-1-41 16,-7-2 24-16,13-5 0 0,-8 1-60 16,33-18-167-16,-44 18-78 0,13-8-34 15,12 1 0-15,19-11 47 16</inkml:trace>
  <inkml:trace contextRef="#ctx0" brushRef="#br0" timeOffset="5707">1442 728 667 0,'0'0'108'16,"0"0"3"-16,0 0-11 16,0 0 20-16,0 0-11 0,0 0-62 15,0 0-22-15,0 0-10 0,0 0-15 16,0 0 13-16,0 0-24 16,-25 0 38-16,25 0-27 0,-51 7 0 15,20 11 30-15,31-18-6 0,-38 28-28 16,38-28 20-16,-25 43-16 15,6-11 10-15,19-32 6 0,-6 49-39 16,12-10 23-16,7-11-49 16,-13-28-110-16,44 32-119 15,-7-14-144-15</inkml:trace>
  <inkml:trace contextRef="#ctx0" brushRef="#br0" timeOffset="7911">1197 1149 363 0,'0'0'101'16,"0"0"2"-16,0 0 11 15,12 32 1-15,-12-32-21 16,0 0 31-16,38 42-3 0,-38-42 4 16,56 39-49-16,-12-11-41 0,-6-7 3 15,0-13-28-15,-38-8-11 16,44 3 13-16,-44-3-4 0,44-11 21 15,-44 11-24-15,38-17-13 0,-38 17 7 16,0 0-8-16,12-36-4 16,-12 36 21-16,-6-42 0 0,-7 10-2 15,13 32-21-15,-37-32-12 0,-7 18 11 16,0 11 27-16,0 6-12 16,0 11 0-16,6 1 20 15,38-15-24-15,-44 24 11 0,44-24-24 16,0 0-162-16,-19 36-73 0,19-36-146 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5:15.3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151 325 669 0,'0'0'143'15,"0"0"-46"-15,0 0-59 16,0 0-23-16,0 0 29 0,0 0 38 16,0 0-4-16,0 35-12 0,6-6-21 15,6-1-21-15,-12-28 6 16,38 32-24-16,-6-11 8 0,-1-7-14 15,-31-14 12-15,31 7-28 16,-31-7 37-16,44-3-21 0,-44 3 0 16,38-18-17-16,-38 18 12 0,0 0 0 15,38-43 5-15,-19 8-9 16,-7 0 29-16,-12-1-9 16,0 36-37-16,-12-38 14 0,12 38 30 15,-32-39-43-15,-5 14 32 0,-7 14-2 16,0 8-8-16,-7 6-4 15,7 8-14-15,0 0-71 0,0 3-68 16,13 0-51-16,31-14-88 0</inkml:trace>
  <inkml:trace contextRef="#ctx0" brushRef="#br0" timeOffset="633">151 2177 991 0,'-19'-39'192'0,"19"39"1"0,0 0-51 15,0 0-39-15,0 0 18 0,0 0 69 16,0 0-30-16,0 0-91 16,31 18-23-16,13-1-12 0,-6-10-28 15,-7 0 3-15,7-7 6 0,-38 0-4 16,50-14-11-16,-50 14-6 16,38-28-23-16,-38 28 7 0,25-49 13 15,-6 10 22-15,-25 3-10 16,6 36-12-16,-25-46-7 0,-13 11 5 15,0 10 16-15,-12 11 0 16,-13 4-56-16,-6 2-167 0,-6 1-230 16,-1 11-133-16</inkml:trace>
  <inkml:trace contextRef="#ctx0" brushRef="#br0" timeOffset="-4818">1533 1548 612 0,'0'0'146'0,"0"0"9"15,7 32-14-15,-1-1-34 16,-6-31 0-16,19 39-4 0,-19-39-13 16,25 50-45-16,-6-15-40 0,-19-35 9 15,31 39 3-15,-31-39-30 16,32 46-150-16,-1-11-46 0,-31-35-41 16,38 39-63-16</inkml:trace>
  <inkml:trace contextRef="#ctx0" brushRef="#br0" timeOffset="-4550">2206 1830 677 0,'-31'8'128'0,"31"-8"37"15,-44 24-37-15,6 5-5 0,38-29-19 16,-57 53-32-16,7-8-1 16,0 1-23-16,-7 0 1 15,1 4-39-15,-1-1 2 0,7-3-4 0,-1-3-12 16,14-4 12-16,-1-1-101 16,7-9-127-16,31-29-9 15,-26 35-42-15,26-35-103 0</inkml:trace>
  <inkml:trace contextRef="#ctx0" brushRef="#br0" timeOffset="-4242">2281 2329 868 0,'0'0'92'0,"0"0"-8"0,0 0 1 15,0 0-44-15,0 0-10 16,0 0-18-16,0 0-9 0,-31 0-4 16,-7 14-7-16,1 4 20 0,-1 3-8 15,0 3 17-15,7 5 5 16,31-29-23-16,-25 39 21 0,12-8-12 15,13 5 1-15,6-8-31 16,-6-28-64-16,44 32-119 16,-6-4-135-16</inkml:trace>
  <inkml:trace contextRef="#ctx0" brushRef="#br0" timeOffset="-7775">1295 0 777 0,'0'0'172'16,"0"0"6"-16,0 0-22 15,0 0-10-15,0 0-16 0,0 0-5 16,0 0-30-16,0 0-7 16,0 0-46-16,0 0-18 0,0 0 23 15,31 3 41-15,-31-3-40 0,25 29-27 16,0 6-21-16,-6 0 6 16,0 1 8-16,0-1-11 0,0-7-22 15,-7 1-8-15,1-1-159 16,-13-28-172-16,19 32-50 0,0-15-52 15</inkml:trace>
  <inkml:trace contextRef="#ctx0" brushRef="#br0" timeOffset="-7515">1911 272 776 0,'0'0'231'0,"0"0"4"0,0 0-28 16,0 0-93-16,0 0-67 15,0 0-7-15,0 0 56 16,0 0-44-16,-51-11-19 0,14 18-12 16,-1 8 8-16,0 2-29 0,-6 4 9 15,6 1-4-15,1 2-18 16,5 1 20-16,1 0-81 0,-1-4-208 15,7-3-115-15,-6-1-66 16</inkml:trace>
  <inkml:trace contextRef="#ctx0" brushRef="#br0" timeOffset="-6751">2005 431 590 0,'-25'-7'124'16,"25"7"-24"-16,-44 0-27 0,0 3-14 15,6 5-18-15,0-1-31 0,7 3 12 16,-1 1-22-16,1 7-6 16,31-18 15-16,-25 31 9 0,12 1 7 15,7 0 16-15,12-4-18 16,1 0 3-16,-7-28-36 0,31 43 10 15,-6-15-22-15,-6-3-93 0,-19-25-63 16,25 28-151-16</inkml:trace>
  <inkml:trace contextRef="#ctx0" brushRef="#br0" timeOffset="-1675">2659 162 484 0,'0'0'105'16,"37"15"-15"-16,1-5-50 0,0 1-1 15,6-8-24-15,-7 4-8 16,7-3-11-16,-6-8 18 0,0 1-1 16,-7-4-25-16,1 3 22 0,-1-6-6 15,-31 10 59-15,32-11 2 16,-32 11-46-16,0 0 65 0,37-32-3 16,-37 32 5-16,0 0-4 15,0 0-56-15,0 0-20 16,0 0-6-16,0 0-22 0,0 0 33 15,0 0-1-15,-12 50 3 0,-7 10-18 16,0 7-5-16,-6 11 30 16,6 14 71-16,0 10 168 0,0 11-105 15,7 7-50-15,5-3-24 0,1 0-41 16,6-4-3-16,6-4-26 16,-6-3 8-16,7 0 1 0,-7-3-19 15,6 3-5-15,-12 3 2 16,-7 1 10-16,1-4-12 0,-1-7 10 15,0-11-11-15,1-10 6 16,-1-18 0-16,1-11 11 0,5-6-15 16,-11-15 9-16,18-28-11 15,-44 28-69-15,-7-13 3 0,-5-12-22 16,-13-3-13-16,-7-11 46 0,-6 4 10 16,-6-3-90-16,7 3-115 15,-1 0-40-15,7 0-37 0</inkml:trace>
  <inkml:trace contextRef="#ctx0" brushRef="#br0" timeOffset="-1131">1571 1120 530 0,'0'0'143'15,"0"0"-1"-15,-6 28 24 0,6-28-33 16,25 39-31-16,0-10-72 0,7-8 17 15,-7 0-39-15,6-10 4 16,-6-1 1-16,0-6-13 16,-25-4 20-16,44-4-26 0,-12-3 6 15,-7-4-3-15,-25 11 9 0,0 0-12 16,31-35 22-16,-18 3-24 16,-7 4 14-16,-6-4-10 0,-12 0 4 15,-1 1-16-15,-12 2 16 0,-13 12-15 16,1-4 12-16,-20 13-11 15,7 5-73-15,-7 10-83 0,7 4-49 16,-7 6-88-16</inkml:trace>
  <inkml:trace contextRef="#ctx0" brushRef="#br0" timeOffset="19637">0 1272 834 0,'0'0'93'0,"0"0"-7"0,0 0 11 16,25 0-59-16,-6 0 0 15,0-3 8-15,-19 3 4 0,25-8-6 16,-25 8-2-16,19-3 2 15,-19 3-16-15,19-4 4 0,-19 4-2 16,25 4 3-16,-25-4 5 16,31-4 0-16,-6 4-3 0,0 0-25 15,-6-3 8-15,6-1 14 0,-6 1-18 16,6-4-14-16,0 3-11 16,-6 1 31-16,6-1-17 15,-6 4-19-15,6-10 20 0,-25 10 11 16,32 0-31-16,-32 0 20 15,0 0 18-15,0 0-13 0,25-4-20 16,-25 4-119-16,0 0-68 0,0 0-129 16,0 0-123-16</inkml:trace>
  <inkml:trace contextRef="#ctx0" brushRef="#br0" timeOffset="20004">584 869 606 0,'0'0'162'0,"0"0"-38"15,0 0-60-15,0 0-4 0,0 0-30 16,0 0 5-16,0 0 1 0,0 0 1 16,0 0 45-16,0 0-11 15,0 0 48-15,0 0 9 16,19 32-4-16,-6 3-48 0,-1-3-10 16,-5 4-16-16,-1-5-22 15,0 1-28-15,-6-32 14 0,6 39-5 16,1-11-12-16,-7-28-5 0,6 29-9 15,-6-29-142-15,0 0-81 16,6 35 14-16,-6-10-71 0,0-25-59 16</inkml:trace>
  <inkml:trace contextRef="#ctx0" brushRef="#br0" timeOffset="20318">924 1088 673 0,'0'0'156'15,"0"0"-17"-15,0 0-55 16,0 0 16-16,-25 32-34 0,25-32-22 15,-32 32 35-15,1-7-12 16,-1-4-37-16,1-3-36 16,31-18 3-16,-38 28 11 0,0-3-8 15,7-4-5-15,31-21-5 0,-38 32 3 16,38-32-42-16,-37 31-97 16,37-31-52-16,-32 36-66 0,32-36-65 15</inkml:trace>
  <inkml:trace contextRef="#ctx0" brushRef="#br0" timeOffset="20672">911 1406 682 0,'0'0'110'0,"0"0"-17"16,0 0 1-16,0 0 16 15,0 0 26-15,0 0-8 0,0 0-47 16,0 0-55-16,0 0 11 16,0 0 7-16,0 0 4 0,-38-3-32 15,7 3-22-15,31 0 32 0,-38 7 49 16,38-7 0-16,-37 25 4 15,37-25-34-15,-26 35-13 16,8-7-23-16,18-28-3 0,0 32 11 16,0 0-36-16,0-32 9 15,12 32 2-15,-12-32-113 0,19 28-145 16,-19-28-55-16,0 0-43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8:29.2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7014 453 673 0,'0'0'128'0,"0"0"100"16,0 0 65-16,0 0-7 15,0 0-56-15,0 0-49 0,0 0-63 16,0 0-55-16,0 0 13 16,0 0-1-16,0 0-12 0,-51-32-15 15,1 15-12-15,0 6 3 16,-7 4 6-16,-12 0-14 16,-13 0 12-16,-6 0 2 15,-12 3-5-15,-13-3 9 0,-1 0 3 16,1 3-13-16,-6 1-9 15,6-1-12-15,-13-3 11 16,0 4 16-16,-12-8-12 0,-7 8 1 16,0-8-5-16,0 4-4 15,1 0-14-15,-1-4-8 0,13 4 8 16,0 0 6-16,-6 4-14 16,0 3 7-16,-1 0-1 15,-5 0 43-15,-1 0-9 16,1 0-17-16,-7 0-5 0,-6 0-16 15,-7 0 0-15,-5 0-5 16,-7-4 5-16,0-3-5 16,0 0 0-16,0-4 0 0,0 1 0 15,6-1 5-15,13 1 0 16,5 2-3-16,7-2 8 0,20 3 4 16,18 0-9-16,6 0 9 15,26 2-14-15,6 5 6 0,12 0 8 16,13 0-6-16,6 5 12 15,7-2 2-15,31-3-3 0,-25 4-5 16,25-4 14 0,-32 7-23-16,32-7 7 0,-31 10-1 15,31-10-11-15,-32 7 7 16,32-7 11-16,-25 15-9 0,25-15 18 16,-31 10-4-16,31-10-12 15,-38 14 6-15,38-14 5 0,-25 11-5 16,25-11 13-16,0 0 0 15,0 0-21-15,-38 32-2 0,38-32 5 16,-37 39-10-16,37-39 7 16,-32 49 1-16,1-3-16 0,6 0 29 15,6-3 5 1,-6 3 2-16,6 11 5 0,0-4-18 16,0 11 14-16,0-1-7 15,0 9-1-15,7 6 15 0,-1 6 4 16,1 1 8-16,5 15-1 15,1 10 17-15,0 6 19 0,6 9 20 16,0 2-10-16,0 1-41 16,-7 3 39-16,7 4-13 0,0 7-50 15,-6 10 47-15,0 4-34 16,-7 10 2-16,-6 9-23 16,1 9 1-16,-1 7 3 0,-6 1-40 15,6-1 40-15,0-3 11 16,0-7 11-16,0-8-59 15,7 2 47-15,5-6-7 0,-5 2-26 16,5-5 37-16,-5 5-43 16,6-5 13-16,6 1 10 0,0-5-52 15,0 2 42-15,6-12-24 16,0-6 16-16,0-12-2 16,7-2-10-16,0-5 22 0,5-14-15 15,-5-2 3-15,6-12 8 16,0-4-30-16,0-13 12 0,-1-7 10 15,1-12-16-15,0-6-26 16,0-15-20-16,-19-42 50 0,19 51-14 16,-19-51 2-16,0 0 24 15,25 42-10-15,-25-42-28 16,0 0 38-16,0 0-11 16,0 0 3-16,0 0 14 0,38 18-27 15,-38-18 28-15,56-7 3 16,-5-4-17-16,-7 0 0 0,6 1 18 15,6-1-6-15,1-3-23 16,12 10 39-16,0 0-37 0,7 0 7 16,12 4 9-16,6-3-32 15,0 3-10-15,13-7 9 16,6 7-1-16,13 0 12 0,6-4 7 16,0 4 2-16,14 0-5 15,-2 0 31-15,1 4-13 16,6-4-13-16,6-4 13 0,6 1 4 15,1-1-16-15,-7-6 12 16,-6-1-13-16,-7-3-59 0,7-4 33 16,0 4-3-16,0-7-2 15,-7-4 11-15,7 0 12 0,-13 1 16 16,1 2-3-16,-1-2 1 16,0 3 19-16,-6 3-24 0,7-3 4 15,-8 3 27 1,8 6-35-16,-7-2 30 0,1 4-23 15,-8 3 0-15,1 0 9 16,0 3 0-16,-13 8 0 0,6-4-3 16,-5 3 3-16,-8-3 0 15,-18 0 7-15,-6 0-13 0,-13 4 16 16,-18-4-15-16,-51 0 5 16,62 7 0-16,-62-7 5 0,57 7-35 15,-57-7 57-15,0 0-30 16,50 3-1-16,-50-3 25 0,0 0-15 15,57 0-11-15,-57 0 5 16,0 0-6-16,56 4 6 16,-56-4 30-16,0 0-34 15,0 0 7-15,0 0 4 0,51-25-5 16,-51 25 15-16,0 0-5 16,0 0-4-16,37-60 16 0,-37 60-4 15,26-57-13-15,-26 57 37 16,25-56-9-16,-25 56 26 0,31-60 33 15,-18 6-10-15,6 8 3 16,-13 0-17-16,-6 46-25 16,6-67 33-16,0 10-47 0,-6 4 32 15,0 3-54-15,-6 0 11 16,6-3 19-16,0 0-39 16,-6-3 37-16,6-1-2 0,0-4-9 15,0-3-3-15,0 1 12 16,0-1-39-16,6 1-16 0,0 2 82 15,-6-3-58-15,0 0-15 16,7-3 27-16,-7 0-20 16,0-5-13-16,0 2 29 0,0-5-30 15,-7-6 38-15,7 2 18 16,0 2-50-16,-6 3-16 0,-6-4 44 16,5-1-23-16,1 5 31 15,-7 0-38-15,1-1 8 16,-1 1-20-16,1-1 14 0,-1 4 20 15,1-3-18-15,-1 3 24 16,0 0 3-16,1-4-56 16,-7 1 55-16,6 0 2 0,1-8-12 15,-1 4-9-15,1-3-33 16,-1 7 40-16,7 2 10 0,-7 1-9 16,7 1 1-16,0-1-38 15,-7 7 34-15,7 0 3 0,0 0 5 16,-1 4 4-16,7-7-21 15,-6 3 9-15,-7 0-20 0,7 3 44 16,0-2-10 0,-7-1-52-16,7-6 69 0,6 1-58 15,-6 6 71-15,-1-4-54 16,7 3-5-16,0 4-6 0,0-5-3 16,-6 9 48-16,6-1-20 15,6 4-13-15,-6 0 4 0,0 3 3 16,0 0-11-16,0 1 16 15,0-4-5-15,0 3-16 0,0-3 3 16,0 4 25-16,0-2-2 16,7 9-10-16,-7 0-3 0,0 42-16 15,6-60-5 1,-6 17 43-16,0 43-19 0,6-56-3 16,-6 9 8-16,0 47-5 15,7-57 8-15,-7 57-21 0,6-56 17 16,-6 56-21-16,6-57 3 15,-6 57 21-15,6-46-17 0,-6 46 7 16,0-49 16-16,0 49-44 16,13-47 47-16,-13 47-26 0,6-50 22 15,-6 50-5-15,0 0-20 16,13-53 9-16,-13 53-12 16,6-53-1-16,-6 53 51 0,0 0-46 15,6-46 12-15,-6 46-8 16,0 0 8-16,0 0-29 15,0 0 44-15,0 0-15 0,0 0 19 16,0 0-41-16,0 0 28 16,7-46-27-16,-7 46 25 0,0 0-12 15,0 0 13-15,0 0-16 16,0 0 40-16,0 0-48 16,0 0 5-16,0 0-2 0,6-49-22 15,-6 49 45-15,0 0-40 16,0 0 25-16,0 0-8 0,6-47-7 15,-6 47 6-15,0 0-15 16,7-39-2-16,-7 39-7 0,0 0-2 16,0-42-9-16,0 42 1 15,0 0 27-15,6-46-10 16,-6 46 14-16,12-36 17 16,-12 36-18-16,0 0 7 0,0 0 19 15,0 0-5-15,0 0-14 16,0 0-2-16,7-31 20 0,-7 31-23 15,0 0-11-15,0 0 30 16,0 0-3-16,0 0-2 0,0 0-5 16,0 0-20-16,0 0-24 15,0 0-57-15,0 0-87 0,0 0-102 16,0 0-114-16,0 0-229 16,0 0-443-16</inkml:trace>
  <inkml:trace contextRef="#ctx0" brushRef="#br0" timeOffset="10911">2553 134 579 0,'0'0'85'0,"0"0"66"0,0 0-6 15,0 0-31-15,0 0 6 16,0 0 13-16,0 0-21 0,-19 40-38 15,7 2 17-15,-7 11-38 16,0 11 112-16,0 17-46 16,-6 9 8-16,6 16 5 0,-12 14 6 15,5 15-13-15,1 10-13 16,0 11-40-16,6 3-5 0,-6 5 13 16,6-1 7-16,0-7-21 15,1 0-14-15,5 4-12 16,0-5 13-16,7 2 20 15,0-2-19-15,0-2-2 0,6-5-8 16,-7 2-19-16,7-5 5 16,-6 1 19-16,-7-1-24 0,7-4-7 15,-13-2-4-15,7-9-11 16,-7-12-3-16,-6-8 13 0,6-11-21 16,0-3 30-16,0-4 2 15,7 0-8-15,-7 0 9 16,12-3 11-16,1-4-24 15,0 7-8-15,6-3 0 0,0-1 9 16,6 4-13-16,0 7 0 16,7-2 3-16,6 5-7 0,-7-6 14 15,7 0-8-15,-12-1-9 16,5-3 14-16,-6-6-12 16,-6-1 8-16,0-4 5 0,0-3 6 15,-6 4-12-15,0-8-8 16,-7-3 12-16,7 0-6 0,0-4 25 15,6 1-18-15,-7-1 0 16,7-3-10-16,0-4 10 0,0-7-7 16,7-3-5-1,-7-50 12-15,0 64-1 0,0-15-6 16,0-49-5-16,0 53 5 16,0-53 0-16,0 0-4 0,0 0-63 15,0 0-96-15,0 0-148 16,0 0-285-16,0 0-325 15</inkml:trace>
  <inkml:trace contextRef="#ctx0" brushRef="#br0" timeOffset="11988">4571 0 758 0,'0'0'196'15,"0"35"36"-15,-7 8 28 0,1 10 0 16,0 11-48-16,-7 7-64 16,1 14-3-16,5 10-37 0,7 16-39 15,0 9 38 1,13 15-10-16,-1 13-3 0,-5 20-3 16,12 8 34-16,-7 6-11 15,1 1 3-15,-7-2 6 0,0 3-19 16,1 1-37-16,-7 3-5 15,0-7 8-15,0 0-17 0,0-8-14 16,0 5 28-16,-7-5-2 16,1 1 3-16,0-4-15 0,-1-7-16 15,1-7-11-15,6-7-17 16,0-4-3-16,0-3-12 0,6 0 6 16,1-4 3-16,5-3-3 15,-5-3 0-15,5-9 3 16,1-3 3-16,-7-6-2 0,7 0 6 15,-7-8-3-15,0 1-7 16,-6-12 4-16,0 0-14 16,6 2 5-16,-6-5 5 0,7-4-4 15,-7-7 6-15,6-2-2 16,0-5 6-16,-6-10-6 0,7 3 2 16,-7 5 7-16,6-5-9 15,0 4 0-15,-6 6-9 0,-6 6 6 16,12-2 3-16,-6 0-6 15,0 0 6-15,6-5-6 16,1-6-8-16,-1-10-17 0,7-7-2 16,-1-10 6-16,-12-43-7 15,13 46 12-15,-13-46 7 16,0 0 3-16,0 0 6 0,0 0 6 16,0 0-4-16,0 0-4 15,19 43 5-15,-19-43 3 0,0 0-3 16,18 43-1-16,-18-43 11 15,19 49-5-15,0-3 6 0,-6-7-4 16,-13-39-8-16,6 42-24 16,-6-42-80-16,0 0-60 15,0 0-86-15,0 0-199 0,0 0-289 16,13-39-154-16</inkml:trace>
  <inkml:trace contextRef="#ctx0" brushRef="#br0" timeOffset="13036">295 2325 752 0,'0'0'127'15,"-50"-18"76"-15,50 18 76 0,-44-10-79 16,44 10-16-16,0 0-14 16,0 0-46-16,0 0-10 15,0 0-57-15,0 0-50 0,0 0 21 16,0 0-9-16,57-25-27 15,31 7 8-15,37 4-5 16,33 0-3-16,30 3 0 16,20 1 22-16,12 3-24 0,18 3 39 15,14 4 48-15,0 0 33 16,6 4-26-16,0-1-25 16,-7 4 20-16,-6-7-21 0,-6 4-30 15,0-4-9-15,-13-4-3 16,-6 4-16-16,-12-3 2 0,-20-1-2 15,-12 1 0-15,-6-1 0 16,-13 1 11-16,-6-1-8 16,-7 1-9-16,-4-1 13 15,-21 1 1-15,-6-1-8 0,-6 1-12 16,-13 3 12-16,-6-4 8 16,-6 4-4-16,-13 4-4 0,0 3 10 15,-6-4-14-15,-6 1 4 16,-1-4 0-16,1 3 20 0,-7-3-2 15,7 4 49-15,6-4-8 16,-13 3-19-16,7 1-13 16,-13-4-14-16,-13 3 9 0,-31-3 20 15,31 4-8-15,-31-4-4 16,0 0-1-16,0 0-17 16,0 0-57-16,0 0-52 15,0 0-83-15,0 0-103 0,0 0-130 16,0 0-164-16,-37 14-12 15</inkml:trace>
  <inkml:trace contextRef="#ctx0" brushRef="#br0" timeOffset="14163">0 4488 368 0,'0'0'23'16,"0"0"5"-16,0 0 27 0,0 0 13 15,0 0-2-15,0 0 36 16,0 0-5-16,0 0 6 16,0 0-30-16,0 0 50 0,0 0-1 15,0 0 32-15,0 0 12 16,0 0-45-16,0 0-10 15,13 56-29-15,-13-56 23 16,0 0-6-16,50 50 11 0,-50-50-10 16,69 33-8-16,-12-16-7 15,5-3-16-15,8-7 0 0,11 0-40 16,14-3-1-16,11-4-6 16,14-7-22-16,12 0 7 15,12-4-23-15,14 4 16 0,5 0 54 16,13 0-16-16,13 4-21 15,13-5-4-15,-1 5-13 0,13-4 4 16,12 0-4-16,6-1-7 16,-5 4-10-16,5 1 17 15,-18 3 6-15,0 3-6 16,-13-3 6-16,-13 7-1 0,-12 1-5 16,-6-1 20-16,-13-3 9 15,0 3 27-15,-6 4-18 16,-6-4-16-16,-1 0-10 0,-11 0-6 15,-7-7-4-15,-7 0-2 16,-5-4-8-16,-1 1 8 0,-6-1 10 16,-13-3-7-16,0 0-14 15,-18-4 18-15,-7 8 1 16,0-8-19-16,-6 3 7 16,-7 1 13-16,-12 0-2 0,-44 7 1 15,57-7 0-15,-57 7 0 16,44-7 4-16,-44 7 3 15,0 0-5-15,44 4 7 0,-44-4-6 16,44 3-8-16,-13 4 0 16,-31-7 11-16,44 14-1 0,-44-14 9 15,44 15 0-15,-12-8-18 16,-32-7-4-16,0 0 3 16,0 0 7-16,37 8-6 0,-37-8-46 15,0 0-167-15,0 0-268 16,0 0-254-16,0 0-111 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8:45.5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2666 1468 706 0,'-6'43'213'16,"6"-43"48"-16,0 0-7 0,0 0-16 16,-13 46-32-16,13-46-61 0,0 0-54 15,-6 42-6 1,6-42-31-16,0 0-10 0,0 0-21 15,13 43-16-15,-13-43-7 16,0 0-20-16,50 17-25 0,-50-17-22 16,50-3 0-16,-50 3 13 15,0 0-41-15,0 0-31 0,38-46 23 16,-38 46 59-16,6-50-22 16,-6 50 39-16,-31-42 104 0,31 42 10 15,-50-21-34-15,-1 10 41 16,51 11 28-16,-56 14-12 15,56-14-31-15,-44 25 1 16,44-25-12-16,0 0-4 0,0 0-44 16,0 0-20-16,-7 42 18 15,7-42-18-15,0 0-26 0,0 0-33 16,44 18-6-16,-44-18-76 16,44-7-46-16,-44 7-16 15,0 0-112-15,0 0-77 0,0 0-80 16</inkml:trace>
  <inkml:trace contextRef="#ctx0" brushRef="#br0" timeOffset="871">2647 1578 987 0,'0'0'241'0,"0"0"66"15,0 0 42-15,0 0-58 0,0 0-90 16,0 0-66-16,0 0-40 16,0 0-43-16,0 0 9 0,0 0 17 15,0 0 5-15,0 0 7 16,0 0-24-16,0 0-30 16,13-49-25-16,-7 6-9 15,-6 1 10-15,-6-4-12 0,0-14-6 16,-1-7 6-16,-5-11 2 15,6-3-9-15,6-9-12 0,6 2 21 16,0 3 3-16,7 7-17 16,-1 8 12-16,-5 6 6 15,5 7-2-15,-6 4-16 0,7 7 12 16,-7 4 4-16,-6 7-4 16,13 3-11-16,-7-1 13 0,-6 8 5 15,0 25-12-15,0-31 5 16,0 31 0-16,6-32 3 15,-6 32-7-15,0 0 0 0,0 0 8 16,0-28-26-16,0 28 4 16,0 0 1-16,0 0-13 15,0 0-11-15,0 0-4 0,0 0-10 16,0 0 5-16,0 0 7 16,-6-29-19-16,6 29 6 0,-6-39 10 15,6 39-27-15,-6-42 13 16,6 3 48-16,0 39 5 0,-7-42-3 15,7 42-5-15,-6-32 26 16,6 32-18-16,0 0 7 0,0 0 12 16,0 0-6-1,0 0-10-15,-31 32 19 0,-1 7 28 16,13 7 12-16,-6 3 5 16,-6 0-6-16,6 1-12 0,-7-1-21 15,-6 2 5-15,7-5-6 16,0-4-20-16,-2-6 6 0,33-36 3 15,-25 38-5-15,25-38-13 16,0 0 33-16,0 0 9 16,0 0-16-16,0 0-23 0,0 0 8 15,0 0 7-15,44-31-9 16,1-12-10-16,5-10 1 16,-6-8-12-16,0 1-3 0,0 4 28 15,-12 10-4-15,-1 3-18 16,-12 8 25-16,-19 35 1 0,19-32-15 15,-19 32 17-15,0 0 10 16,12-25-28-16,-12 25 8 16,0 0 35-16,0 0-4 0,7 53-3 15,5 0 7-15,7 4-14 16,6 3-21-16,7 4 5 0,12-7 7 16,6 0-89-16,0-4-210 15,7-7-357-15,-7-8-275 0</inkml:trace>
  <inkml:trace contextRef="#ctx0" brushRef="#br0" timeOffset="2547">2629 1613 374 0,'0'0'53'0,"0"0"24"15,0 0-4-15,0 0-6 16,0 0-2-16,0 0 2 16,31 11-40-16,-31-11-6 0,0 0-29 15,44 0 14-15,-44 0-12 16,0 0 6-16,0 0 22 16,0 0-20-16,0 0 4 15,0 0-6-15,0 0-4 0,0 0 12 16,0 0 15-16,0 0-17 15,0 0 33-15,0 0 39 16,-44-7-5-16,44 7 21 0,0 0 23 16,-44 25-3-16,44-25-55 15,0 0 21-15,-25 38-36 16,25-38 7-16,0 0-9 0,0 0-30 16,31 36-26-16,-31-36 26 15,44 17-3-15,-44-17 6 0,38 0-15 16,-38 0-35-1,0 0 11-15,38-21 24 0,-38 21-25 16,0 0-18-16,19-42 15 16,-19 42-7-16,0 0 29 0,-19-43 18 15,19 43 18-15,0 0-26 16,0 0 65-16,-57-10 21 16,19 13 32-16,38-3 11 0,-37 25-9 15,37-25-49-15,0 0-13 16,-13 46-11-16,13-46-10 15,0 35-7-15,0-35-21 0,0 0-29 16,0 0 1-16,38 29 6 16,-38-29 9-16,0 0-36 15,38 0-49-15,-38 0 4 16,0 0 11-16,0 0 13 0,0 0-27 16,18-39 24-16,-18 39 16 15,0 0 44-15,-12-32 20 0,12 32 2 16,0 0 43-16,-44 0 12 15,44 0-46-15,-44 21 30 16,44-21 23-16,-44 36-9 0,44-36-18 16,-32 38-10-16,32-38 22 15,-12 37-14-15,12-37-11 16,0 0-15-16,31 28-22 16,-31-28-4-16,51 14-17 0,-7-10 11 15,-7-11-11-15,-37 7-8 16,44-25-2-16,-44 25 8 15,38-32 16-15,-38 32-8 0,13-43-12 16,-13 43 6-16,-13-46-3 16,13 46 4-16,-38-36 33 0,1 15 17 15,-1 18-3-15,6 6-4 16,32-3-4-16,-44 25 14 16,44-25 4-16,-37 39 9 0,18-4-11 15,13-3-18-15,18-3-16 16,-12-29-11-16,25 36 14 15,-25-36-30-15,32 28-20 16,-32-28-10-16,0 0 25 0,44 14-34 16,-44-14-17-16,0 0 5 15,0 0-18-15,0 0 36 16,25-39-10-16,-25 39 33 0,6-35 1 16,-6 35 20-16,0 0 8 15,0 0 5-15,-25-33 4 0,25 33-30 16,0 0 32-16,0 0-29 15,0 0 23-15,0 0-65 16,0 0-166-16,0 0-244 16,0 0-138-16</inkml:trace>
  <inkml:trace contextRef="#ctx0" brushRef="#br0" timeOffset="3327">2553 1855 64 0,'0'0'6'0,"0"0"-19"15,0 0 13-15,0 0 4 0,0 0 3 16,0 0-2-16,0 0 19 15,0 0 49-15,44-11 39 16,-44 11 42-16,0 0 42 0,0 0 40 16,0 0 55-16,0 0-25 15,0 0-54-15,0 0-128 16,0 0 8-16,0 0-7 0,0 0 12 16,0 0-9-16,0 0-26 15,-44-28 35-15,6 17-27 0,-6 8 28 16,0 3-26-16,-7 7 13 15,-5 3-14-15,-14 1-9 16,1 0-27-16,0-1 4 16,-13 4-39-16,7-3 23 0,-7-1-31 15,1 5 24-15,5-5-23 16,1 4 22-16,-7-3-28 16,7 3 21-16,-7-7-15 0,7 7 3 15,-1-3 14-15,7-4-14 16,0 0 13-16,0 0-24 0,0-3 25 15,6-4-10-15,0 0 0 16,-6 0 0-16,6-4-7 16,0 1 13-16,6-1-18 0,-5 0 25 15,5-3-21-15,7 7 12 16,-1-3-11-16,14-4 7 16,37 7 6-16,-51-4-15 15,51 4 20-15,-37-7-16 0,37 7 16 16,0 0-20-16,0 0 12 15,0 0-3-15,0 0 4 0,0 0-1 16,0 0-13-16,0 0 21 16,0 0-21-16,0 0 16 15,0 0-20-15,-38 0 20 0,38 0-6 16,0 0 3-16,-44-7 0 16,44 7-19-16,-44-3 28 15,44 3-25-15,-44 0 26 16,44 0-20-16,-50 0 15 0,50 0-17 15,0 0 21-15,-32 0-32 16,32 0-30-16,0 0-84 16,0 0-59-16,0 0-66 0,0 0-159 15,0 0-90-15,0 0-31 16</inkml:trace>
  <inkml:trace contextRef="#ctx0" brushRef="#br0" timeOffset="3655">453 1670 1080 0,'0'0'249'0,"0"0"7"16,0 0-47-16,-38 35-36 0,-6-3-66 15,-6-7-33-15,0 1-43 16,6-2 23-16,-7 1-28 15,7-4 8-15,7-3-24 0,37-18 42 16,-38 18 2-16,38-18 8 16,0 0-17-16,0 0 42 15,0 0-11-15,-6 38 1 16,6-38-38-16,18 43 26 0,-18-43-7 16,44 53 37-16,-6-11-20 15,-6-3-41-15,5 0-10 16,1-4-14-16,0-3-26 0,-1-4-139 15,1-3-243-15,6-4-413 16</inkml:trace>
  <inkml:trace contextRef="#ctx0" brushRef="#br0" timeOffset="4516">1899 2448 733 0,'0'0'4'15,"0"0"-4"-15,0 0-6 0,31-31 6 16,-31 31-6-16,0 0 21 16,31-36-9-16,-31 36-6 15,0 0 9-15,0 0 94 0,0 0 89 16,38 0 23-16,-38 0-9 16,0 0-87-16,19 53 14 15,-13-7-29-15,-12-2-32 16,0-6-35-16,6-38-1 0,-19 46-33 15,19-46 3-15,-13 43-26 16,13-43 27-16,0 0-4 16,0 0 63-16,0 0-12 0,0 0-38 15,0 0-38-15,0 0 22 16,0 0-4-16,25-50-15 0,13 1-17 16,-13-5 17-16,7 1-7 15,-14 7 7-15,1 14-1 16,-19 32 26-16,0 0 8 0,19-35 24 15,-19 35 78 1,0 0 7-16,0 0-37 0,0 0-30 16,0 39-11-16,0-1-8 15,0-2-6-15,0-1-7 0,6 1-6 16,-6-36-13-16,32 50-12 16,-1-15 2-16,-31-35-53 15,44 32-36-15,-44-32-92 0,38 11-145 16,0-11-149-16,-38 0-13 15</inkml:trace>
  <inkml:trace contextRef="#ctx0" brushRef="#br0" timeOffset="4879">2610 2559 1289 0,'0'0'250'16,"0"0"-25"-16,0 0-88 0,0 0-63 15,0 0-56-15,0 0 3 16,0 0-37-16,0 0-60 16,0 0-60-16,0 0 28 15,0 0 42-15,0 0 66 0,0 0 7 16,0 0-13-16,0 0 22 15,0 0 44-15,0 0 15 16,0 0 6-16,6 39-2 0,-6-4-40 16,0-35-4-16,-19 50-22 15,7-12-5-15,12-38-8 16,-26 36 4-16,26-36-80 0,0 0-115 16,0 0-80-16,-18 35-12 15,18-35-10-15,0 0 18 0,0 0 35 16</inkml:trace>
  <inkml:trace contextRef="#ctx0" brushRef="#br0" timeOffset="5371">2874 2402 957 0,'0'0'148'16,"0"0"-34"-16,0 0 7 0,0 0-43 15,0 0 6-15,6 46-38 16,-6-46-23-16,13 39-6 16,-13-39-28-16,0 0 18 15,0 0-63-15,44 22-41 0,-44-22-6 16,50 0 26-16,-50 0 23 16,44-22 16-16,-44 22-2 15,38-46 35-15,-20 7 13 0,-18 39-8 16,13-46 13-16,-13 46 131 15,0 0-1-15,6-38-64 0,-6 38 48 16,0 0-2-16,0 0-8 16,0 0 10-16,-19 53-30 15,7-4-11-15,12 1-41 0,6-4 4 16,7 0-12-16,6 0-1 16,-1 0 22-16,1 0-11 15,0-7-19-15,-19-39-9 16,19 50 9-16,-19-50-11 0,0 0-17 15,-13 46 9-15,13-46-20 16,-37 24-9-16,-1-10-14 0,0-10-3 16,38-4-7-16,-44-11-24 15,44 11 23-15,-44-24 5 16,44 24-6-16,-31-36-26 0,31 36-6 16,-6-46-90-16,6 46-152 15,18-53-75-15,8 7-114 0</inkml:trace>
  <inkml:trace contextRef="#ctx0" brushRef="#br0" timeOffset="5651">3289 2123 1119 0,'0'0'331'0,"50"29"-1"16,-12 9-31-16,-7 12-39 15,0 10-40-15,7 4-53 0,0 3-53 16,6-4-40-16,-6 5-41 16,-13-7-4-16,-6-1-1 0,-26-7-11 15,-18 0-14-15,-19-7-29 16,-6-8-91-16,-13-2-147 15,0-8-208-15,7-7-234 0</inkml:trace>
  <inkml:trace contextRef="#ctx0" brushRef="#br0" timeOffset="6172">1861 2137 961 0,'0'0'227'0,"6"50"27"16,-18-8-15-16,-7 8-33 16,-13-1-9-16,7 4-31 0,-6 0-16 15,12 4-40-15,0-7-23 16,13 3-42-16,18-3-10 15,7-1-31-15,19-3-69 0,12-3-166 16,7-8-240-16,6-3-178 16</inkml:trace>
  <inkml:trace contextRef="#ctx0" brushRef="#br0" timeOffset="9723">2874 1897 426 0,'0'0'101'0,"0"0"21"0,0 0-16 15,0 0 5-15,0 0 21 16,0 0-1-16,0 0 42 15,0 0-4-15,0 0-46 0,0 0-31 16,0 0-45-16,0 0-9 16,37-32 14-16,-37 32-32 0,63-17-20 15,0 6 6 1,6 4 36-16,7 3-3 0,12 4 14 16,12-3 27-16,20 3-18 15,-1 0 8-15,13 3 5 0,-12 1-18 16,-1-1-24-16,-12 1-11 15,-7 3-15-15,-18-3-18 16,-6-1 11-16,-14 1-3 0,-11-1-4 16,-1 1-5-16,-12-1 12 15,-7 4 5-15,-31-7-5 0,44 4 6 16,-44-4 1-16,0 0-12 16,38 10 9-16,-38-10 1 15,0 0 1-15,0 0 3 16,0 0-9-16,0 0-4 0,0 0 4 15,0 0 3-15,0 0-10 16,0 0-5-16,0 0 12 16,31-3-5-16,-31 3 5 0,38-4 2 15,-38 4-2-15,38 0 9 16,-38 0-4-16,0 0 1 0,37-3 0 16,-37 3-6-16,0 0 5 15,0 0-19-15,0 0-16 16,0 0-14-16,0 0-38 15,0 0-3-15,0 0-23 0,-44-28-11 16,7 13-10-16,-1 5 24 16,38 10 24-16,-50-11 26 0,50 11-4 15,-51-14 5-15,51 14 17 16,0 0 37-16,-44-26 10 16,44 26-4-16,0 0 63 0,0 0-17 15,0 0 38-15,0 0-38 16,0 0-21-16,0 0 0 0,0 0 14 15,0 0 7-15,0 0-9 16,0 0 15-16,38-7-19 16,-6 7 7-16,5 0-37 15,1 4 6-15,-38-4 4 0,38 3-24 16,-38-3 5-16,0 0 27 16,0 0 20-16,0 0 102 15,0 0 5-15,25 40-69 0,-25-40-20 16,0 43-22-16,-6-12-7 15,6-31-10-15,-26 36-4 0,26-36-8 16,-37 32-18-16,5-11 12 16,32-21-5-16,-31 17-13 15,31-17-54-15,0 0-93 0,0 0-80 16,0 0-147-16,0 0-96 16,-32 18-116-16</inkml:trace>
  <inkml:trace contextRef="#ctx0" brushRef="#br0" timeOffset="11848">2761 3064 692 0,'0'0'110'16,"0"0"43"-16,0 0-25 0,0 0 42 15,0 0-23-15,0 0-35 16,0 0 30-16,0 0 49 16,31 46-4-16,-31-46-3 0,25 50-2 15,-25-50-24-15,13 57-8 16,-1 0-4-16,-5-1-19 0,-1 1 0 15,-6 6-37-15,6 5-13 16,-6-1 2-16,6 7-2 16,-6-3-21-16,0-1 10 0,7 1-11 15,-1 1-17-15,0-9-6 16,1 1-1-16,-1-8-2 0,0-6-13 16,0-8-8-16,-6-6 2 15,0-36-4-15,0 0 0 16,0 35-2-16,0-35-1 15,0 0 12-15,0 0-9 0,0 0-15 16,0 0-33-16,0 0-45 16,0 0-50-16,0 0-45 0,0 0-59 15,0 0-91-15,0 0-115 16,0 0-158-16,7-49-9 16,-1 17 83-16</inkml:trace>
  <inkml:trace contextRef="#ctx0" brushRef="#br0" timeOffset="12267">2698 3985 530 0,'0'0'119'16,"-19"-42"12"-16,19 42 29 15,0 0-2-15,0 0-7 0,0-47-3 16,0 47 5-16,0 0 29 15,0 0-12-15,0-43-8 0,0 43-38 16,0 0-24-16,0 0-42 16,0 0-27-16,0 0 73 15,0 0 6-15,0 0-32 16,44 14-1-16,-44-14-14 0,44 43-8 16,-6-10 0-16,-38-33-17 15,31 46-13-15,-31-46-2 16,38 46 22-16,-19-11-2 0,-19-35-24 15,18 42-1-15,-18-42-12 16,7 36 2-16,-7-36-8 0,0 0 8 16,0 0 21-16,0 0 5 15,0 0-4-15,0 0-19 16,0 0-4-16,44-15-5 0,-44 15-11 16,44-42-14-16,-13 0-49 15,-31 42-64-15,38-57-104 16,-13 15-143-16,-25 42-207 15,25-47-85-15</inkml:trace>
  <inkml:trace contextRef="#ctx0" brushRef="#br0" timeOffset="15041">2867 3184 513 0,'0'0'64'16,"0"0"4"-16,0 0-26 0,-44-14-27 15,44 14-58-15,0 0-59 16,0 0-78-16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24:41.3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7097 53 556 0,'0'0'194'15,"0"0"63"-15,0 0-9 0,0 0-55 16,0 0-46-16,0 0-65 15,0 0 14-15,0 0-7 16,0 0 51-16,0 0 1 0,0 0-81 16,0 0-17-16,0 0-4 15,56 35-22-15,-5-10 24 0,5-7-19 16,7-1-19-16,0-9 10 16,6 2-10-16,6-3-3 15,-5-7 3-15,11 0-3 0,-5-3 11 16,12-1-30-1,-7-3 27-15,1 0 5 0,-6 0-4 16,-1-7 16-16,0 0-11 16,-5 0 20-16,-8-8 42 0,-5 8-19 15,-7-3-30-15,-6-1 0 16,-12 0 17-16,-32 18-13 16,31-14 12-16,-31 14-36 0,0 0-17 15,0 0 1-15,0 0-48 16,0 0-59-16,0 0-102 0,0 0-159 15,0 0-141-15,0 0-5 16</inkml:trace>
  <inkml:trace contextRef="#ctx0" brushRef="#br0" timeOffset="856">7480 184 823 0,'0'0'159'0,"0"0"-19"16,0 0 26-16,0 0-3 15,0 0 24-15,0 0 8 16,0 0-10-16,0 0-43 0,0 0-41 15,0 0-15-15,0 0-49 16,0 0 96-16,0 0-17 0,-31 42-26 16,-1 11-10-16,-5 11-15 15,-7 10-6-15,0 7 12 0,-7 8-19 16,1 6-32-16,0 0-1 16,-13 12 43-16,13 2-26 15,-13 4-21-15,0-3-15 0,0-1 4 16,6-3-4-16,1-14 9 15,6-7-9-15,-1-11 0 16,7-10-8-16,7-8 10 0,5-10-6 16,7-3 4-16,0-12-3 15,25-31-2-15,-19 32 5 16,19-32 6-16,0 0-91 0,0 0-66 16,0 0-97-16,0 0-82 15,0 0-25-15,0 0-27 0,0 0 24 16,19-39 62-16,-7 4 73 15,-5 3 50-15,-7 0 66 0,0-3 58 16,-7 0 24-16,-5-1 40 16,6 1 27-16,-7 3 1 15,0 1 15-15,7 2 20 0,-6 1 24 16,5 0 0-16,7 28 15 16,0-36 43-16,0 36 42 15,0 0-18-15,0-39-19 0,0 39-72 16,0 0-11-16,0 0 8 15,0 0-13-15,0 0-1 0,19 39 5 16,0 0 8-16,-13 7-5 16,1 0 3-16,-7 0 10 0,-7 4-23 15,1-5-36-15,0 1-12 16,-7-3-1-16,-6-8 15 16,7-10-18-16,12-25-7 0,-19 35 1 15,19-35-9-15,0 0 22 16,0 0 13-16,-32 25 0 0,32-25-25 15,0 0-7-15,0 0 1 16,-6-32 2-16,12 4 8 16,13-4-11-16,13 0-7 0,12 4 10 15,0 3-3-15,6 4-6 16,0 7-4-16,1 3 0 0,-1 8 0 16,0 3-10-16,-6 3-27 15,-12 4-63-15,-32-7-134 0,0 0-167 16,31 11-203-16,-31-11-44 15</inkml:trace>
  <inkml:trace contextRef="#ctx0" brushRef="#br0" timeOffset="1304">5852 2099 554 0,'0'0'143'15,"0"0"45"-15,0 0 3 16,0 0-12-16,0 0-10 15,0 0-6-15,0 0-2 0,0 0 9 16,0 0-29-16,0 0-19 16,0 0-14-16,0 0-46 0,0 0-29 15,0 0-12-15,-44-21-8 16,6 10 10-16,38 11 10 16,-62 4 33-16,18 7 28 0,-7 6 53 15,1 1-21-15,0 7-20 16,6 3 15-16,-7 4-16 0,1-1-23 15,12 1-30-15,-6 0-25 16,13-4-16-16,-7-3-6 0,7-4-5 16,-1 0-3-16,-5-6-61 15,5-5-123-15,32-10-175 0,-44 4-244 16,44-4-170-16</inkml:trace>
  <inkml:trace contextRef="#ctx0" brushRef="#br0" timeOffset="1477">5494 2382 1746 0,'38'3'335'16,"-38"-3"17"-16,37 4-68 16,-37-4-120-16,0 0-83 0,38-7-50 15,-38 7-197-15,0 0-278 16,0 0-360-16</inkml:trace>
  <inkml:trace contextRef="#ctx0" brushRef="#br0" timeOffset="1657">5544 1813 1582 0,'0'0'125'16,"0"0"-44"-16,0 0-42 0,0 0-69 16,0 0-284-16,0 0-187 15</inkml:trace>
  <inkml:trace contextRef="#ctx0" brushRef="#br0" timeOffset="1876">5255 2014 1264 0,'-38'46'397'0,"13"-14"-44"16,0 0-90-16,6 0-99 16,-6-4-74-16,0 7-42 0,-7-3-17 15,-5 3-25-15,-7-3-12 16,0 0-38-16,6-4-198 15,0-10-231-15,38-18-135 16,-44 14-9-16</inkml:trace>
  <inkml:trace contextRef="#ctx0" brushRef="#br0" timeOffset="2228">4922 2113 855 0,'0'0'202'15,"0"0"95"-15,0 0-36 16,0 0-33-16,0 43-90 0,-6-8-2 16,-7 4-67-1,0-4-37-15,13-35-7 0,-18 46-20 16,5-10 2-16,13-36 0 16,0 0-5-16,-25 31-6 0,25-31-5 15,0 0-16-15,0 0 9 16,-38 14 8-16,38-14 8 0,-31-7 0 15,31 7-3-15,-32-14-6 16,1 4 9-16,-1 10 44 0,-5 10 46 16,-7 8 18-16,-7 10-5 15,1 1-39-15,0 6-30 0,0-3-15 16,6-1-14 0,0-2-2-16,0-1 1 0,0-7-7 15,6-7-213-15,38-14-215 16,-50 4-167-16,50-4-24 0</inkml:trace>
  <inkml:trace contextRef="#ctx0" brushRef="#br0" timeOffset="2576">5858 767 1260 0,'38'-4'320'0,"-38"4"-19"0,-12 36-55 16,-14 3-57-16,-18 7-80 15,-6 3-48-15,-13-3-47 0,-6 0 2 16,-6-4-12-16,12-3-1 16,0-7-3-16,6-7-3 0,20-8 7 15,5-10 6-15,32-7-10 16,-31-14-33-16,31 14 16 0,-13-46 14 15,7 4 14-15,6 3-22 16,0 39 20-16,0-35-9 16,0 35-4-16,0 0-5 0,0 0 9 15,-31 0 0-15,-7 17-5 16,-6 8 0-16,0 10-5 16,-6 4-223-16,-7 0-241 0,0 4-134 15</inkml:trace>
  <inkml:trace contextRef="#ctx0" brushRef="#br0" timeOffset="2752">4268 1841 1212 0,'0'0'149'15,"0"0"45"-15,44-17-53 16,19 2-51-16,0-2-49 0,6-1-21 15,0 0-124-15,-6 4-208 16,-13 4-127-16</inkml:trace>
  <inkml:trace contextRef="#ctx0" brushRef="#br0" timeOffset="3236">3954 2110 993 0,'0'0'216'0,"0"0"27"0,0 0 15 15,0 0-23-15,0 0-43 16,0 0-70-16,13 32-23 16,-13-4-25-16,0 4-26 0,0-32-26 15,-26 39-1-15,26-39-14 16,-44 42 1-16,0-14-2 16,7-7-4-16,-1-6 0 0,-6-5 2 15,6-6-4-15,38-4 0 16,-37-11-4-16,37 11-29 0,0 0-1 15,-26-35-35-15,26 35 23 16,7-39 21-16,-7 39 4 0,0 0 21 16,37-11-3-16,-37 11 22 15,0 0 30-15,38 32 40 0,-25 3 32 16,-7 8-22-16,-25 3-22 16,0-4-23-16,-18-3-26 15,-7 0-20-15,-7-4-2 0,-5-3-13 16,-1-4-204-16,7-3-271 15,6-7-230-15</inkml:trace>
  <inkml:trace contextRef="#ctx0" brushRef="#br0" timeOffset="3421">3640 2735 1638 0,'0'0'340'0,"0"0"2"16,0 0-107-16,0 0-107 16,0 0-76-16,0 0-87 0,0 0-224 15,0 0-283-15,0 0-183 16</inkml:trace>
  <inkml:trace contextRef="#ctx0" brushRef="#br0" timeOffset="3684">3325 2177 1248 0,'0'0'237'0,"0"0"114"0,0 0-34 16,0 0-76-16,0 0-51 15,7 46-39-15,-7-7-25 0,0 0-19 16,-7 7-24-16,-5 3-15 15,-7-3-24-15,-12-7-24 0,-13 0-1 16,0-4-13-16,-13-7-6 16,0-3-20-16,1-7-135 15,-1-4-112-15,1-7-150 0,12-7-137 16,6-11 4-16,38 11 0 16</inkml:trace>
  <inkml:trace contextRef="#ctx0" brushRef="#br0" timeOffset="4028">3351 1802 1008 0,'0'0'213'16,"0"0"43"-16,-51 0-3 15,1 11-77-15,0 10-22 0,-19 4-26 16,-7 7-34-16,-18 7 3 16,-7-1 29-16,-6 5-45 0,-18 6 33 15,-7 4-12-15,0 7-18 16,0 8 5-16,12 2-45 0,13 4-13 16,7 11-14-16,18 11-9 15,7 3-5-15,18 14-3 0,19 3-12 16,26 4 9-16,18 8 7 15,19 2-11-15,32 1-34 0,6 0-47 16,25-7-58-16,12-11-105 16,1-7-162-16,6-21-213 15</inkml:trace>
  <inkml:trace contextRef="#ctx0" brushRef="#br0" timeOffset="4493">1999 1721 1141 0,'0'0'328'0,"0"0"41"15,0 0-19-15,0 0-100 16,0 0-67-16,0 0-84 15,0 0-39-15,0 0-49 0,32 14 14 16,-32-14-28-16,37 4 19 16,-37-4-26-16,32-11-9 0,-32 11-20 15,31-28 22-15,-12 0 9 16,-6 3 3-16,-7-3 5 0,-6-1-16 16,0 29 27-16,0 0-23 15,-6-28 12-15,6 28-5 16,0 0 8-16,-38 11-128 0,6 10-222 15,-5 4-325-15</inkml:trace>
  <inkml:trace contextRef="#ctx0" brushRef="#br0" timeOffset="5252">1050 2085 1349 0,'0'0'241'0,"0"0"37"16,0 0-39-16,0 0-69 15,19 35-50-15,0 1-19 16,0 3-53-16,-7-1-16 0,-6 5-32 15,-12-4 22-15,6-39 1 16,-19 60-11-16,-6-14-8 0,-13-11 1 16,-6 0 13-16,0-10-29 15,0-7 20-15,-6-8-17 0,6-2 14 16,6-12-17-16,7-10 20 16,31 14-24-16,-31-39-50 0,12 0-58 15,19-3-23-15,12-1 28 16,13 8 15-16,-25 35 64 0,51-32 4 15,-7 14 20 1,-44 18 9-16,44 8 25 0,-44-8-1 16,0 0 66-16,25 53-30 15,-25-8 15-15,-19 1-35 0,0-7-6 16,-12 0-11-16,31-39-17 16,-51 43 15-16,7-12-15 0,7-13 54 15,37-18-30-15,-44 11 9 16,44-11-26-16,-44-4 12 0,44 4-14 15,-38-32 2-15,38 32-18 16,-31-35 19-16,31 35 12 0,0 0-1 16,0 0-19-1,0 0 0-15,0 0 57 0,-44-7 45 16,44 7 7-16,-32 39-4 16,13 7 0-16,7 7 22 0,-1 3-13 15,7 8-26-15,-7-8-40 16,1 5 12-16,-1-5-16 0,-12-6-3 15,0-8-28-15,0-10 8 16,-7-8-21-16,-5-9 0 0,-1-8 13 16,-6-11-13-16,6-14 0 15,7-6 11-15,-1-19-19 16,13-17 2-16,1-14-24 16,11-14-8-16,14-4 17 0,5 3-5 15,13 1-30-15,7 14-28 16,5 14-62-16,7 14-67 0,13 14-76 15,-7 11-175-15,7 14-166 16,-1 10-27-16</inkml:trace>
  <inkml:trace contextRef="#ctx0" brushRef="#br0" timeOffset="5409">478 3082 1908 0,'0'0'234'16,"44"28"-38"-16,0-18-79 0,6-2-65 16,7-16-124-16,-7-2-264 15,0-8-309-15</inkml:trace>
  <inkml:trace contextRef="#ctx0" brushRef="#br0" timeOffset="5614">415 1555 2462 0,'0'0'56'15,"25"-28"-9"-15,-25 28-19 0,32-4-28 16,-32 4-89-16,0 0-358 15,37 39-397-15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9:02.0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5239 311 208 0,'0'0'54'0,"0"0"42"16,0 0 13-16,0 0-26 16,0 0 32-16,0 0-15 15,0 0 9-15,0 0-27 0,19 30 2 16,-7-2-7-16,1 7 10 15,6-3-23-15,-7 3-43 16,7-6-1-16,0 6-14 0,0-3-6 16,-19-32 7-16,12 35 2 15,1-3 33-15,-13-32 7 0,0 28-7 16,0-28-19-16,0 0-11 16,-44 32-6-16,6-18 9 0,7-7-40 15,31-7 55-15,-38-3-42 16,38 3 12-16,0 0 7 15,-25-28-13-15,19-4 6 16,12 0-7-16,6-3 16 0,7-1-31 16,0 1 29-16,0 7 34 15,-19 28-23-15,19-32 14 16,-19 32-3-16,12-25-33 0,-12 25 48 16,0 0-41-16,0 0 41 15,0 0-47-15,0 0-6 0,0 0 40 16,0 0-13-16,-37-7 2 15,5 11 10-15,1 13 8 16,-1 4 24-16,1 4-23 16,6 7 33-16,0 0-11 0,0 0 2 15,12-1-17-15,7-2 6 0,6 2-16 16,0-31-10-16,25 36-7 16,0-8-2-16,13-10-32 15,-7-8 2-15,7 1 5 0,0-4-3 16,-13-3-4-16,-25-4 15 15,31 3 6-15,-31-3-22 16,0 0-13-16,0 0 36 0,0 0-5 16,0 0-16-16,0 0 14 15,0 0 9-15,-38 25 8 0,7 0 23 16,0 3 20-16,5 4-7 16,8-1-18-16,5 1 9 0,0 0 3 15,13-3 1-15,0-29-14 16,7 36-20-16,-7-36-7 15,19 31-7-15,-19-31 6 16,0 0 3-16,0 0 4 0,0 0-9 16,0 0-10-16,0 0-8 15,0 0 3-15,0 0 11 0,-26-3 6 16,-11-4-4-16,-7-4 14 16,6-3 13-16,0-4 25 0,1-3-1 15,5-12-16-15,7-2-10 16,0-11-16-16,12-7-8 0,1-10-3 15,5-8-3-15,1-7-3 16,0-7-6-16,0 0 12 16,-1 4-4-16,1-1 7 15,-7 11-3-15,7 11 0 0,6 14 0 16,-6 11-3-16,6 35-5 16,0 0 1-16,0 0 7 0,0 0-12 15,0 0-121-15,-38 46-128 16,19-4-134-16,0 4-132 0,7-7-18 15</inkml:trace>
  <inkml:trace contextRef="#ctx0" brushRef="#br0" timeOffset="360">4403 443 875 0,'0'0'266'0,"-38"39"-8"0,19 0 16 16,19-39-72-16,-19 49-53 15,7-6-23-15,-1-11 1 0,-6-4-44 16,19-28-25-16,-44 35-9 16,-6-10-18-16,0-7-10 15,-13-4-5-15,0-7 8 16,-19-4 6-16,7-3 26 0,-13-3-2 15,0-4-7-15,6-7 15 16,7 3-11-16,12 0 2 0,6 1 3 16,13 6 29-16,7 8 14 15,5 10-5-15,32-14-16 0,-31 39-21 16,12-4-21-16,6 1-22 16,13 2-14-16,7-2-103 0,5 3-153 15,1-8-248-15,12 2-313 16</inkml:trace>
  <inkml:trace contextRef="#ctx0" brushRef="#br0" timeOffset="533">3692 1275 1941 0,'0'0'277'16,"0"0"71"-16,44 35-51 0,7-14-135 15,5-7-69-15,20-10-76 16,5-1-266-16,-5-3-411 0,-1 0-302 16</inkml:trace>
  <inkml:trace contextRef="#ctx0" brushRef="#br0" timeOffset="2088">2409 89 864 0,'0'0'145'16,"0"0"104"-16,0 0-94 15,0 0-66-15,0 0-10 0,-44 0-43 16,6 14 21-16,1 11 33 16,5 6 34-16,7 5-13 15,6 6-39-15,13 1-1 0,6-1-15 16,6 1-18-16,19-4-16 16,1-7-19-16,11-7 13 0,1-4-16 15,0-3 4-15,-7-11-4 16,-31-7 0-16,32 10 6 0,-32-10 15 15,0 0-27 1,0 0 12-16,0 0-9 0,0 0-9 16,-44-31 9-16,6 9-3 15,-6-2 16-15,-6-1-1 0,6 7-3 16,6 1 4-16,7 2 37 16,31 15 28-16,-32-14 7 0,32 14-1 15,-31 0 39-15,31 0 16 16,-32 29-19-16,13 13-6 15,1 0-10-15,5 11-2 0,7 0-6 16,-1 7-34-16,7 1-16 16,7-8-11-16,-1 3-4 15,13-3-17-15,6-7-20 0,-6-7-101 16,6-7-106-16,-25-32-149 16,0 0-241-16,38 28-216 0</inkml:trace>
  <inkml:trace contextRef="#ctx0" brushRef="#br0" timeOffset="2548">1322 641 748 0,'0'0'193'16,"0"0"86"-16,0 0 10 0,0 0-15 16,0 0-38-16,-13 43-18 15,13-12-67-15,0-31-45 0,7 32-36 16,-7-32-3-16,0 28 2 15,0-28 6-15,0 0-19 16,-19 29-21-16,19-29-8 0,0 0-7 16,-32 14 0-16,32-14 12 15,-31-4-1-15,31 4 2 0,-38-24-10 16,13-5-17-16,6-10 1 16,7-3-13-16,-1-15 8 15,7-6-8-15,-1-11 2 0,1-4-4 16,0-1-13-16,0 5-1 15,-1 7-31-15,1 14-1 0,0 10-16 16,6 12-65-16,0 31-93 16,0 0-142-16,0 0-184 0,0 0-17 15</inkml:trace>
  <inkml:trace contextRef="#ctx0" brushRef="#br0" timeOffset="2752">1347 106 1246 0,'0'0'302'16,"0"0"-37"-16,44-35-63 0,-6 14-72 16,6 3-59-16,0 4-34 15,6 4-34-15,0 6-168 16,-50 4-174-16,44-4-138 15,-44 4-20-15</inkml:trace>
  <inkml:trace contextRef="#ctx0" brushRef="#br0" timeOffset="3212">762 542 739 0,'0'0'295'0,"0"0"36"15,0 0-60-15,0 0-66 16,0 0-73-16,-31-18-55 0,0 11 8 16,-1 4 14-16,1 3-17 15,-1 3-1-15,1 4 15 0,-1 8-30 16,1 2-1-16,31-17 15 15,-44 50 3-15,19-4 6 16,-7 7 6-16,7 3-27 0,6-3 1 16,1 7-8-16,-1 0-12 0,6-7-16 15,-6 1 3 1,0-8 19-16,-6-3-22 0,0-11-17 16,-6-11-13-16,-1-4 13 15,1-9 39-15,6-12 17 0,-7-10 7 16,1-14 5-16,12-11-7 15,0-14-33-15,13-8-24 0,6-10-7 16,6-3-8-16,0 0 32 16,7 6-3-16,6 12-34 0,6 10-7 15,6 7-57-15,-5 7-89 16,5 7-117-16,0 11-163 0,7 7-256 16,-6 14-144-16</inkml:trace>
  <inkml:trace contextRef="#ctx0" brushRef="#br0" timeOffset="3378">492 1155 1663 0,'50'21'403'0,"1"-7"-47"15,-1-11-141-15,7-6-107 0,5-1-159 16,-5 1-285-16,-7-8-365 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9:12.9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7014 453 673 0,'0'0'128'0,"0"0"100"16,0 0 65-16,0 0-7 15,0 0-56-15,0 0-49 0,0 0-63 16,0 0-55-16,0 0 13 16,0 0-1-16,0 0-12 0,-51-32-15 15,1 15-12-15,0 6 3 16,-7 4 6-16,-12 0-14 16,-13 0 12-16,-6 0 2 15,-12 3-5-15,-13-3 9 0,-1 0 3 16,1 3-13-16,-6 1-9 15,6-1-12-15,-13-3 11 16,0 4 16-16,-12-8-12 0,-7 8 1 16,0-8-5-16,0 4-4 15,1 0-14-15,-1-4-8 0,13 4 8 16,0 0 6-16,-6 4-14 16,0 3 7-16,-1 0-1 15,-5 0 43-15,-1 0-9 16,1 0-17-16,-7 0-5 0,-6 0-16 15,-7 0 0-15,-5 0-5 16,-7-4 5-16,0-3-5 16,0 0 0-16,0-4 0 0,0 1 0 15,6-1 5-15,13 1 0 16,5 2-3-16,7-2 8 0,20 3 4 16,18 0-9-16,6 0 9 15,26 2-14-15,6 5 6 0,12 0 8 16,13 0-6-16,6 5 12 15,7-2 2-15,31-3-3 0,-25 4-5 16,25-4 14 0,-32 7-23-16,32-7 7 0,-31 10-1 15,31-10-11-15,-32 7 7 16,32-7 11-16,-25 15-9 0,25-15 18 16,-31 10-4-16,31-10-12 15,-38 14 6-15,38-14 5 0,-25 11-5 16,25-11 13-16,0 0 0 15,0 0-21-15,-38 32-2 0,38-32 5 16,-37 39-10-16,37-39 7 16,-32 49 1-16,1-3-16 0,6 0 29 15,6-3 5 1,-6 3 2-16,6 11 5 0,0-4-18 16,0 11 14-16,0-1-7 15,0 9-1-15,7 6 15 0,-1 6 4 16,1 1 8-16,5 15-1 15,1 10 17-15,0 6 19 0,6 9 20 16,0 2-10-16,0 1-41 16,-7 3 39-16,7 4-13 0,0 7-50 15,-6 10 47-15,0 4-34 16,-7 10 2-16,-6 9-23 16,1 9 1-16,-1 7 3 0,-6 1-40 15,6-1 40-15,0-3 11 16,0-7 11-16,0-8-59 15,7 2 47-15,5-6-7 0,-5 2-26 16,5-5 37-16,-5 5-43 16,6-5 13-16,6 1 10 0,0-5-52 15,0 2 42-15,6-12-24 16,0-6 16-16,0-12-2 16,7-2-10-16,0-5 22 0,5-14-15 15,-5-2 3-15,6-12 8 16,0-4-30-16,0-13 12 0,-1-7 10 15,1-12-16-15,0-6-26 16,0-15-20-16,-19-42 50 0,19 51-14 16,-19-51 2-16,0 0 24 15,25 42-10-15,-25-42-28 16,0 0 38-16,0 0-11 16,0 0 3-16,0 0 14 0,38 18-27 15,-38-18 28-15,56-7 3 16,-5-4-17-16,-7 0 0 0,6 1 18 15,6-1-6-15,1-3-23 16,12 10 39-16,0 0-37 0,7 0 7 16,12 4 9-16,6-3-32 15,0 3-10-15,13-7 9 16,6 7-1-16,13 0 12 0,6-4 7 16,0 4 2-16,14 0-5 15,-2 0 31-15,1 4-13 16,6-4-13-16,6-4 13 0,6 1 4 15,1-1-16-15,-7-6 12 16,-6-1-13-16,-7-3-59 0,7-4 33 16,0 4-3-16,0-7-2 15,-7-4 11-15,7 0 12 0,-13 1 16 16,1 2-3-16,-1-2 1 16,0 3 19-16,-6 3-24 0,7-3 4 15,-8 3 27 1,8 6-35-16,-7-2 30 0,1 4-23 15,-8 3 0-15,1 0 9 16,0 3 0-16,-13 8 0 0,6-4-3 16,-5 3 3-16,-8-3 0 15,-18 0 7-15,-6 0-13 0,-13 4 16 16,-18-4-15-16,-51 0 5 16,62 7 0-16,-62-7 5 0,57 7-35 15,-57-7 57-15,0 0-30 16,50 3-1-16,-50-3 25 0,0 0-15 15,57 0-11-15,-57 0 5 16,0 0-6-16,56 4 6 16,-56-4 30-16,0 0-34 15,0 0 7-15,0 0 4 0,51-25-5 16,-51 25 15-16,0 0-5 16,0 0-4-16,37-60 16 0,-37 60-4 15,26-57-13-15,-26 57 37 16,25-56-9-16,-25 56 26 0,31-60 33 15,-18 6-10-15,6 8 3 16,-13 0-17-16,-6 46-25 16,6-67 33-16,0 10-47 0,-6 4 32 15,0 3-54-15,-6 0 11 16,6-3 19-16,0 0-39 16,-6-3 37-16,6-1-2 0,0-4-9 15,0-3-3-15,0 1 12 16,0-1-39-16,6 1-16 0,0 2 82 15,-6-3-58-15,0 0-15 16,7-3 27-16,-7 0-20 16,0-5-13-16,0 2 29 0,0-5-30 15,-7-6 38-15,7 2 18 16,0 2-50-16,-6 3-16 0,-6-4 44 16,5-1-23-16,1 5 31 15,-7 0-38-15,1-1 8 16,-1 1-20-16,1-1 14 0,-1 4 20 15,1-3-18-15,-1 3 24 16,0 0 3-16,1-4-56 16,-7 1 55-16,6 0 2 0,1-8-12 15,-1 4-9-15,1-3-33 16,-1 7 40-16,7 2 10 0,-7 1-9 16,7 1 1-16,0-1-38 15,-7 7 34-15,7 0 3 0,0 0 5 16,-1 4 4-16,7-7-21 15,-6 3 9-15,-7 0-20 0,7 3 44 16,0-2-10 0,-7-1-52-16,7-6 69 0,6 1-58 15,-6 6 71-15,-1-4-54 16,7 3-5-16,0 4-6 0,0-5-3 16,-6 9 48-16,6-1-20 15,6 4-13-15,-6 0 4 0,0 3 3 16,0 0-11-16,0 1 16 15,0-4-5-15,0 3-16 0,0-3 3 16,0 4 25-16,0-2-2 16,7 9-10-16,-7 0-3 0,0 42-16 15,6-60-5 1,-6 17 43-16,0 43-19 0,6-56-3 16,-6 9 8-16,0 47-5 15,7-57 8-15,-7 57-21 0,6-56 17 16,-6 56-21-16,6-57 3 15,-6 57 21-15,6-46-17 0,-6 46 7 16,0-49 16-16,0 49-44 16,13-47 47-16,-13 47-26 0,6-50 22 15,-6 50-5-15,0 0-20 16,13-53 9-16,-13 53-12 16,6-53-1-16,-6 53 51 0,0 0-46 15,6-46 12-15,-6 46-8 16,0 0 8-16,0 0-29 15,0 0 44-15,0 0-15 0,0 0 19 16,0 0-41-16,0 0 28 16,7-46-27-16,-7 46 25 0,0 0-12 15,0 0 13-15,0 0-16 16,0 0 40-16,0 0-48 16,0 0 5-16,0 0-2 0,6-49-22 15,-6 49 45-15,0 0-40 16,0 0 25-16,0 0-8 0,6-47-7 15,-6 47 6-15,0 0-15 16,7-39-2-16,-7 39-7 0,0 0-2 16,0-42-9-16,0 42 1 15,0 0 27-15,6-46-10 16,-6 46 14-16,12-36 17 16,-12 36-18-16,0 0 7 0,0 0 19 15,0 0-5-15,0 0-14 16,0 0-2-16,7-31 20 0,-7 31-23 15,0 0-11-15,0 0 30 16,0 0-3-16,0 0-2 0,0 0-5 16,0 0-20-16,0 0-24 15,0 0-57-15,0 0-87 0,0 0-102 16,0 0-114-16,0 0-229 16,0 0-443-16</inkml:trace>
  <inkml:trace contextRef="#ctx0" brushRef="#br0" timeOffset="1">2553 134 579 0,'0'0'85'0,"0"0"66"0,0 0-6 15,0 0-31-15,0 0 6 16,0 0 13-16,0 0-21 0,-19 40-38 15,7 2 17-15,-7 11-38 16,0 11 112-16,0 17-46 16,-6 9 8-16,6 16 5 0,-12 14 6 15,5 15-13-15,1 10-13 16,0 11-40-16,6 3-5 0,-6 5 13 16,6-1 7-16,0-7-21 15,1 0-14-15,5 4-12 16,0-5 13-16,7 2 20 15,0-2-19-15,0-2-2 0,6-5-8 16,-7 2-19-16,7-5 5 16,-6 1 19-16,-7-1-24 0,7-4-7 15,-13-2-4-15,7-9-11 16,-7-12-3-16,-6-8 13 0,6-11-21 16,0-3 30-16,0-4 2 15,7 0-8-15,-7 0 9 16,12-3 11-16,1-4-24 15,0 7-8-15,6-3 0 0,0-1 9 16,6 4-13-16,0 7 0 16,7-2 3-16,6 5-7 0,-7-6 14 15,7 0-8-15,-12-1-9 16,5-3 14-16,-6-6-12 16,-6-1 8-16,0-4 5 0,0-3 6 15,-6 4-12-15,0-8-8 16,-7-3 12-16,7 0-6 0,0-4 25 15,6 1-18-15,-7-1 0 16,7-3-10-16,0-4 10 0,0-7-7 16,7-3-5-1,-7-50 12-15,0 64-1 0,0-15-6 16,0-49-5-16,0 53 5 16,0-53 0-16,0 0-4 0,0 0-63 15,0 0-96-15,0 0-148 16,0 0-285-16,0 0-325 15</inkml:trace>
  <inkml:trace contextRef="#ctx0" brushRef="#br0" timeOffset="2">4571 0 758 0,'0'0'196'15,"0"35"36"-15,-7 8 28 0,1 10 0 16,0 11-48-16,-7 7-64 16,1 14-3-16,5 10-37 0,7 16-39 15,0 9 38 1,13 15-10-16,-1 13-3 0,-5 20-3 16,12 8 34-16,-7 6-11 15,1 1 3-15,-7-2 6 0,0 3-19 16,1 1-37-16,-7 3-5 15,0-7 8-15,0 0-17 0,0-8-14 16,0 5 28-16,-7-5-2 16,1 1 3-16,0-4-15 0,-1-7-16 15,1-7-11-15,6-7-17 16,0-4-3-16,0-3-12 0,6 0 6 16,1-4 3-16,5-3-3 15,-5-3 0-15,5-9 3 16,1-3 3-16,-7-6-2 0,7 0 6 15,-7-8-3-15,0 1-7 16,-6-12 4-16,0 0-14 16,6 2 5-16,-6-5 5 0,7-4-4 15,-7-7 6-15,6-2-2 16,0-5 6-16,-6-10-6 0,7 3 2 16,-7 5 7-16,6-5-9 15,0 4 0-15,-6 6-9 0,-6 6 6 16,12-2 3-16,-6 0-6 15,0 0 6-15,6-5-6 16,1-6-8-16,-1-10-17 0,7-7-2 16,-1-10 6-16,-12-43-7 15,13 46 12-15,-13-46 7 16,0 0 3-16,0 0 6 0,0 0 6 16,0 0-4-16,0 0-4 15,19 43 5-15,-19-43 3 0,0 0-3 16,18 43-1-16,-18-43 11 15,19 49-5-15,0-3 6 0,-6-7-4 16,-13-39-8-16,6 42-24 16,-6-42-80-16,0 0-60 15,0 0-86-15,0 0-199 0,0 0-289 16,13-39-154-16</inkml:trace>
  <inkml:trace contextRef="#ctx0" brushRef="#br0" timeOffset="3">295 2325 752 0,'0'0'127'15,"-50"-18"76"-15,50 18 76 0,-44-10-79 16,44 10-16-16,0 0-14 16,0 0-46-16,0 0-10 15,0 0-57-15,0 0-50 0,0 0 21 16,0 0-9-16,57-25-27 15,31 7 8-15,37 4-5 16,33 0-3-16,30 3 0 16,20 1 22-16,12 3-24 0,18 3 39 15,14 4 48-15,0 0 33 16,6 4-26-16,0-1-25 16,-7 4 20-16,-6-7-21 0,-6 4-30 15,0-4-9-15,-13-4-3 16,-6 4-16-16,-12-3 2 0,-20-1-2 15,-12 1 0-15,-6-1 0 16,-13 1 11-16,-6-1-8 16,-7 1-9-16,-4-1 13 15,-21 1 1-15,-6-1-8 0,-6 1-12 16,-13 3 12-16,-6-4 8 16,-6 4-4-16,-13 4-4 0,0 3 10 15,-6-4-14-15,-6 1 4 16,-1-4 0-16,1 3 20 0,-7-3-2 15,7 4 49-15,6-4-8 16,-13 3-19-16,7 1-13 16,-13-4-14-16,-13 3 9 0,-31-3 20 15,31 4-8-15,-31-4-4 16,0 0-1-16,0 0-17 16,0 0-57-16,0 0-52 15,0 0-83-15,0 0-103 0,0 0-130 16,0 0-164-16,-37 14-12 15</inkml:trace>
  <inkml:trace contextRef="#ctx0" brushRef="#br0" timeOffset="4">0 4488 368 0,'0'0'23'16,"0"0"5"-16,0 0 27 0,0 0 13 15,0 0-2-15,0 0 36 16,0 0-5-16,0 0 6 16,0 0-30-16,0 0 50 0,0 0-1 15,0 0 32-15,0 0 12 16,0 0-45-16,0 0-10 15,13 56-29-15,-13-56 23 16,0 0-6-16,50 50 11 0,-50-50-10 16,69 33-8-16,-12-16-7 15,5-3-16-15,8-7 0 0,11 0-40 16,14-3-1-16,11-4-6 16,14-7-22-16,12 0 7 15,12-4-23-15,14 4 16 0,5 0 54 16,13 0-16-16,13 4-21 15,13-5-4-15,-1 5-13 0,13-4 4 16,12 0-4-16,6-1-7 16,-5 4-10-16,5 1 17 15,-18 3 6-15,0 3-6 16,-13-3 6-16,-13 7-1 0,-12 1-5 16,-6-1 20-16,-13-3 9 15,0 3 27-15,-6 4-18 16,-6-4-16-16,-1 0-10 0,-11 0-6 15,-7-7-4-15,-7 0-2 16,-5-4-8-16,-1 1 8 0,-6-1 10 16,-13-3-7-16,0 0-14 15,-18-4 18-15,-7 8 1 16,0-8-19-16,-6 3 7 16,-7 1 13-16,-12 0-2 0,-44 7 1 15,57-7 0-15,-57 7 0 16,44-7 4-16,-44 7 3 15,0 0-5-15,44 4 7 0,-44-4-6 16,44 3-8-16,-13 4 0 16,-31-7 11-16,44 14-1 0,-44-14 9 15,44 15 0-15,-12-8-18 16,-32-7-4-16,0 0 3 16,0 0 7-16,37 8-6 0,-37-8-46 15,0 0-167-15,0 0-268 16,0 0-254-16,0 0-111 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9:12.9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2666 1468 706 0,'-6'43'213'16,"6"-43"48"-16,0 0-7 0,0 0-16 16,-13 46-32-16,13-46-61 0,0 0-54 15,-6 42-6 1,6-42-31-16,0 0-10 0,0 0-21 15,13 43-16-15,-13-43-7 16,0 0-20-16,50 17-25 0,-50-17-22 16,50-3 0-16,-50 3 13 15,0 0-41-15,0 0-31 0,38-46 23 16,-38 46 59-16,6-50-22 16,-6 50 39-16,-31-42 104 0,31 42 10 15,-50-21-34-15,-1 10 41 16,51 11 28-16,-56 14-12 15,56-14-31-15,-44 25 1 16,44-25-12-16,0 0-4 0,0 0-44 16,0 0-20-16,-7 42 18 15,7-42-18-15,0 0-26 0,0 0-33 16,44 18-6-16,-44-18-76 16,44-7-46-16,-44 7-16 15,0 0-112-15,0 0-77 0,0 0-80 16</inkml:trace>
  <inkml:trace contextRef="#ctx0" brushRef="#br0" timeOffset="1">2647 1578 987 0,'0'0'241'0,"0"0"66"15,0 0 42-15,0 0-58 0,0 0-90 16,0 0-66-16,0 0-40 16,0 0-43-16,0 0 9 0,0 0 17 15,0 0 5-15,0 0 7 16,0 0-24-16,0 0-30 16,13-49-25-16,-7 6-9 15,-6 1 10-15,-6-4-12 0,0-14-6 16,-1-7 6-16,-5-11 2 15,6-3-9-15,6-9-12 0,6 2 21 16,0 3 3-16,7 7-17 16,-1 8 12-16,-5 6 6 15,5 7-2-15,-6 4-16 0,7 7 12 16,-7 4 4-16,-6 7-4 16,13 3-11-16,-7-1 13 0,-6 8 5 15,0 25-12-15,0-31 5 16,0 31 0-16,6-32 3 15,-6 32-7-15,0 0 0 0,0 0 8 16,0-28-26-16,0 28 4 16,0 0 1-16,0 0-13 15,0 0-11-15,0 0-4 0,0 0-10 16,0 0 5-16,0 0 7 16,-6-29-19-16,6 29 6 0,-6-39 10 15,6 39-27-15,-6-42 13 16,6 3 48-16,0 39 5 0,-7-42-3 15,7 42-5-15,-6-32 26 16,6 32-18-16,0 0 7 0,0 0 12 16,0 0-6-1,0 0-10-15,-31 32 19 0,-1 7 28 16,13 7 12-16,-6 3 5 16,-6 0-6-16,6 1-12 0,-7-1-21 15,-6 2 5-15,7-5-6 16,0-4-20-16,-2-6 6 0,33-36 3 15,-25 38-5-15,25-38-13 16,0 0 33-16,0 0 9 16,0 0-16-16,0 0-23 0,0 0 8 15,0 0 7-15,44-31-9 16,1-12-10-16,5-10 1 16,-6-8-12-16,0 1-3 0,0 4 28 15,-12 10-4-15,-1 3-18 16,-12 8 25-16,-19 35 1 0,19-32-15 15,-19 32 17-15,0 0 10 16,12-25-28-16,-12 25 8 16,0 0 35-16,0 0-4 0,7 53-3 15,5 0 7-15,7 4-14 16,6 3-21-16,7 4 5 0,12-7 7 16,6 0-89-16,0-4-210 15,7-7-357-15,-7-8-275 0</inkml:trace>
  <inkml:trace contextRef="#ctx0" brushRef="#br0" timeOffset="2">2629 1613 374 0,'0'0'53'0,"0"0"24"15,0 0-4-15,0 0-6 16,0 0-2-16,0 0 2 16,31 11-40-16,-31-11-6 0,0 0-29 15,44 0 14-15,-44 0-12 16,0 0 6-16,0 0 22 16,0 0-20-16,0 0 4 15,0 0-6-15,0 0-4 0,0 0 12 16,0 0 15-16,0 0-17 15,0 0 33-15,0 0 39 16,-44-7-5-16,44 7 21 0,0 0 23 16,-44 25-3-16,44-25-55 15,0 0 21-15,-25 38-36 16,25-38 7-16,0 0-9 0,0 0-30 16,31 36-26-16,-31-36 26 15,44 17-3-15,-44-17 6 0,38 0-15 16,-38 0-35-1,0 0 11-15,38-21 24 0,-38 21-25 16,0 0-18-16,19-42 15 16,-19 42-7-16,0 0 29 0,-19-43 18 15,19 43 18-15,0 0-26 16,0 0 65-16,-57-10 21 16,19 13 32-16,38-3 11 0,-37 25-9 15,37-25-49-15,0 0-13 16,-13 46-11-16,13-46-10 15,0 35-7-15,0-35-21 0,0 0-29 16,0 0 1-16,38 29 6 16,-38-29 9-16,0 0-36 15,38 0-49-15,-38 0 4 16,0 0 11-16,0 0 13 0,0 0-27 16,18-39 24-16,-18 39 16 15,0 0 44-15,-12-32 20 0,12 32 2 16,0 0 43-16,-44 0 12 15,44 0-46-15,-44 21 30 16,44-21 23-16,-44 36-9 0,44-36-18 16,-32 38-10-16,32-38 22 15,-12 37-14-15,12-37-11 16,0 0-15-16,31 28-22 16,-31-28-4-16,51 14-17 0,-7-10 11 15,-7-11-11-15,-37 7-8 16,44-25-2-16,-44 25 8 15,38-32 16-15,-38 32-8 0,13-43-12 16,-13 43 6-16,-13-46-3 16,13 46 4-16,-38-36 33 0,1 15 17 15,-1 18-3-15,6 6-4 16,32-3-4-16,-44 25 14 16,44-25 4-16,-37 39 9 0,18-4-11 15,13-3-18-15,18-3-16 16,-12-29-11-16,25 36 14 15,-25-36-30-15,32 28-20 16,-32-28-10-16,0 0 25 0,44 14-34 16,-44-14-17-16,0 0 5 15,0 0-18-15,0 0 36 16,25-39-10-16,-25 39 33 0,6-35 1 16,-6 35 20-16,0 0 8 15,0 0 5-15,-25-33 4 0,25 33-30 16,0 0 32-16,0 0-29 15,0 0 23-15,0 0-65 16,0 0-166-16,0 0-244 16,0 0-138-16</inkml:trace>
  <inkml:trace contextRef="#ctx0" brushRef="#br0" timeOffset="3">2553 1855 64 0,'0'0'6'0,"0"0"-19"15,0 0 13-15,0 0 4 0,0 0 3 16,0 0-2-16,0 0 19 15,0 0 49-15,44-11 39 16,-44 11 42-16,0 0 42 0,0 0 40 16,0 0 55-16,0 0-25 15,0 0-54-15,0 0-128 16,0 0 8-16,0 0-7 0,0 0 12 16,0 0-9-16,0 0-26 15,-44-28 35-15,6 17-27 0,-6 8 28 16,0 3-26-16,-7 7 13 15,-5 3-14-15,-14 1-9 16,1 0-27-16,0-1 4 16,-13 4-39-16,7-3 23 0,-7-1-31 15,1 5 24-15,5-5-23 16,1 4 22-16,-7-3-28 16,7 3 21-16,-7-7-15 0,7 7 3 15,-1-3 14-15,7-4-14 16,0 0 13-16,0 0-24 0,0-3 25 15,6-4-10-15,0 0 0 16,-6 0 0-16,6-4-7 16,0 1 13-16,6-1-18 0,-5 0 25 15,5-3-21-15,7 7 12 16,-1-3-11-16,14-4 7 16,37 7 6-16,-51-4-15 15,51 4 20-15,-37-7-16 0,37 7 16 16,0 0-20-16,0 0 12 15,0 0-3-15,0 0 4 0,0 0-1 16,0 0-13-16,0 0 21 16,0 0-21-16,0 0 16 15,0 0-20-15,-38 0 20 0,38 0-6 16,0 0 3-16,-44-7 0 16,44 7-19-16,-44-3 28 15,44 3-25-15,-44 0 26 16,44 0-20-16,-50 0 15 0,50 0-17 15,0 0 21-15,-32 0-32 16,32 0-30-16,0 0-84 16,0 0-59-16,0 0-66 0,0 0-159 15,0 0-90-15,0 0-31 16</inkml:trace>
  <inkml:trace contextRef="#ctx0" brushRef="#br0" timeOffset="4">453 1670 1080 0,'0'0'249'0,"0"0"7"16,0 0-47-16,-38 35-36 0,-6-3-66 15,-6-7-33-15,0 1-43 16,6-2 23-16,-7 1-28 15,7-4 8-15,7-3-24 0,37-18 42 16,-38 18 2-16,38-18 8 16,0 0-17-16,0 0 42 15,0 0-11-15,-6 38 1 16,6-38-38-16,18 43 26 0,-18-43-7 16,44 53 37-16,-6-11-20 15,-6-3-41-15,5 0-10 16,1-4-14-16,0-3-26 0,-1-4-139 15,1-3-243-15,6-4-413 16</inkml:trace>
  <inkml:trace contextRef="#ctx0" brushRef="#br0" timeOffset="5">1899 2448 733 0,'0'0'4'15,"0"0"-4"-15,0 0-6 0,31-31 6 16,-31 31-6-16,0 0 21 16,31-36-9-16,-31 36-6 15,0 0 9-15,0 0 94 0,0 0 89 16,38 0 23-16,-38 0-9 16,0 0-87-16,19 53 14 15,-13-7-29-15,-12-2-32 16,0-6-35-16,6-38-1 0,-19 46-33 15,19-46 3-15,-13 43-26 16,13-43 27-16,0 0-4 16,0 0 63-16,0 0-12 0,0 0-38 15,0 0-38-15,0 0 22 16,0 0-4-16,25-50-15 0,13 1-17 16,-13-5 17-16,7 1-7 15,-14 7 7-15,1 14-1 16,-19 32 26-16,0 0 8 0,19-35 24 15,-19 35 78 1,0 0 7-16,0 0-37 0,0 0-30 16,0 39-11-16,0-1-8 15,0-2-6-15,0-1-7 0,6 1-6 16,-6-36-13-16,32 50-12 16,-1-15 2-16,-31-35-53 15,44 32-36-15,-44-32-92 0,38 11-145 16,0-11-149-16,-38 0-13 15</inkml:trace>
  <inkml:trace contextRef="#ctx0" brushRef="#br0" timeOffset="6">2610 2559 1289 0,'0'0'250'16,"0"0"-25"-16,0 0-88 0,0 0-63 15,0 0-56-15,0 0 3 16,0 0-37-16,0 0-60 16,0 0-60-16,0 0 28 15,0 0 42-15,0 0 66 0,0 0 7 16,0 0-13-16,0 0 22 15,0 0 44-15,0 0 15 16,0 0 6-16,6 39-2 0,-6-4-40 16,0-35-4-16,-19 50-22 15,7-12-5-15,12-38-8 16,-26 36 4-16,26-36-80 0,0 0-115 16,0 0-80-16,-18 35-12 15,18-35-10-15,0 0 18 0,0 0 35 16</inkml:trace>
  <inkml:trace contextRef="#ctx0" brushRef="#br0" timeOffset="7">2874 2402 957 0,'0'0'148'16,"0"0"-34"-16,0 0 7 0,0 0-43 15,0 0 6-15,6 46-38 16,-6-46-23-16,13 39-6 16,-13-39-28-16,0 0 18 15,0 0-63-15,44 22-41 0,-44-22-6 16,50 0 26-16,-50 0 23 16,44-22 16-16,-44 22-2 15,38-46 35-15,-20 7 13 0,-18 39-8 16,13-46 13-16,-13 46 131 15,0 0-1-15,6-38-64 0,-6 38 48 16,0 0-2-16,0 0-8 16,0 0 10-16,-19 53-30 15,7-4-11-15,12 1-41 0,6-4 4 16,7 0-12-16,6 0-1 16,-1 0 22-16,1 0-11 15,0-7-19-15,-19-39-9 16,19 50 9-16,-19-50-11 0,0 0-17 15,-13 46 9-15,13-46-20 16,-37 24-9-16,-1-10-14 0,0-10-3 16,38-4-7-16,-44-11-24 15,44 11 23-15,-44-24 5 16,44 24-6-16,-31-36-26 0,31 36-6 16,-6-46-90-16,6 46-152 15,18-53-75-15,8 7-114 0</inkml:trace>
  <inkml:trace contextRef="#ctx0" brushRef="#br0" timeOffset="8">3289 2123 1119 0,'0'0'331'0,"50"29"-1"16,-12 9-31-16,-7 12-39 15,0 10-40-15,7 4-53 0,0 3-53 16,6-4-40-16,-6 5-41 16,-13-7-4-16,-6-1-1 0,-26-7-11 15,-18 0-14-15,-19-7-29 16,-6-8-91-16,-13-2-147 15,0-8-208-15,7-7-234 0</inkml:trace>
  <inkml:trace contextRef="#ctx0" brushRef="#br0" timeOffset="9">1861 2137 961 0,'0'0'227'0,"6"50"27"16,-18-8-15-16,-7 8-33 16,-13-1-9-16,7 4-31 0,-6 0-16 15,12 4-40-15,0-7-23 16,13 3-42-16,18-3-10 15,7-1-31-15,19-3-69 0,12-3-166 16,7-8-240-16,6-3-178 16</inkml:trace>
  <inkml:trace contextRef="#ctx0" brushRef="#br0" timeOffset="10">2874 1897 426 0,'0'0'101'0,"0"0"21"0,0 0-16 15,0 0 5-15,0 0 21 16,0 0-1-16,0 0 42 15,0 0-4-15,0 0-46 0,0 0-31 16,0 0-45-16,0 0-9 16,37-32 14-16,-37 32-32 0,63-17-20 15,0 6 6 1,6 4 36-16,7 3-3 0,12 4 14 16,12-3 27-16,20 3-18 15,-1 0 8-15,13 3 5 0,-12 1-18 16,-1-1-24-16,-12 1-11 15,-7 3-15-15,-18-3-18 16,-6-1 11-16,-14 1-3 0,-11-1-4 16,-1 1-5-16,-12-1 12 15,-7 4 5-15,-31-7-5 0,44 4 6 16,-44-4 1-16,0 0-12 16,38 10 9-16,-38-10 1 15,0 0 1-15,0 0 3 16,0 0-9-16,0 0-4 0,0 0 4 15,0 0 3-15,0 0-10 16,0 0-5-16,0 0 12 16,31-3-5-16,-31 3 5 0,38-4 2 15,-38 4-2-15,38 0 9 16,-38 0-4-16,0 0 1 0,37-3 0 16,-37 3-6-16,0 0 5 15,0 0-19-15,0 0-16 16,0 0-14-16,0 0-38 15,0 0-3-15,0 0-23 0,-44-28-11 16,7 13-10-16,-1 5 24 16,38 10 24-16,-50-11 26 0,50 11-4 15,-51-14 5-15,51 14 17 16,0 0 37-16,-44-26 10 16,44 26-4-16,0 0 63 0,0 0-17 15,0 0 38-15,0 0-38 16,0 0-21-16,0 0 0 0,0 0 14 15,0 0 7-15,0 0-9 16,0 0 15-16,38-7-19 16,-6 7 7-16,5 0-37 15,1 4 6-15,-38-4 4 0,38 3-24 16,-38-3 5-16,0 0 27 16,0 0 20-16,0 0 102 15,0 0 5-15,25 40-69 0,-25-40-20 16,0 43-22-16,-6-12-7 15,6-31-10-15,-26 36-4 0,26-36-8 16,-37 32-18-16,5-11 12 16,32-21-5-16,-31 17-13 15,31-17-54-15,0 0-93 0,0 0-80 16,0 0-147-16,0 0-96 16,-32 18-116-16</inkml:trace>
  <inkml:trace contextRef="#ctx0" brushRef="#br0" timeOffset="11">2761 3064 692 0,'0'0'110'16,"0"0"43"-16,0 0-25 0,0 0 42 15,0 0-23-15,0 0-35 16,0 0 30-16,0 0 49 16,31 46-4-16,-31-46-3 0,25 50-2 15,-25-50-24-15,13 57-8 16,-1 0-4-16,-5-1-19 0,-1 1 0 15,-6 6-37-15,6 5-13 16,-6-1 2-16,6 7-2 16,-6-3-21-16,0-1 10 0,7 1-11 15,-1 1-17-15,0-9-6 16,1 1-1-16,-1-8-2 0,0-6-13 16,0-8-8-16,-6-6 2 15,0-36-4-15,0 0 0 16,0 35-2-16,0-35-1 15,0 0 12-15,0 0-9 0,0 0-15 16,0 0-33-16,0 0-45 16,0 0-50-16,0 0-45 0,0 0-59 15,0 0-91-15,0 0-115 16,0 0-158-16,7-49-9 16,-1 17 83-16</inkml:trace>
  <inkml:trace contextRef="#ctx0" brushRef="#br0" timeOffset="12">2698 3985 530 0,'0'0'119'16,"-19"-42"12"-16,19 42 29 15,0 0-2-15,0 0-7 0,0-47-3 16,0 47 5-16,0 0 29 15,0 0-12-15,0-43-8 0,0 43-38 16,0 0-24-16,0 0-42 16,0 0-27-16,0 0 73 15,0 0 6-15,0 0-32 16,44 14-1-16,-44-14-14 0,44 43-8 16,-6-10 0-16,-38-33-17 15,31 46-13-15,-31-46-2 16,38 46 22-16,-19-11-2 0,-19-35-24 15,18 42-1-15,-18-42-12 16,7 36 2-16,-7-36-8 0,0 0 8 16,0 0 21-16,0 0 5 15,0 0-4-15,0 0-19 16,0 0-4-16,44-15-5 0,-44 15-11 16,44-42-14-16,-13 0-49 15,-31 42-64-15,38-57-104 16,-13 15-143-16,-25 42-207 15,25-47-85-15</inkml:trace>
  <inkml:trace contextRef="#ctx0" brushRef="#br0" timeOffset="13">2867 3184 513 0,'0'0'64'16,"0"0"4"-16,0 0-26 0,-44-14-27 15,44 14-58-15,0 0-59 16,0 0-78-16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9:12.9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5239 311 208 0,'0'0'54'0,"0"0"42"16,0 0 13-16,0 0-26 16,0 0 32-16,0 0-15 15,0 0 9-15,0 0-27 0,19 30 2 16,-7-2-7-16,1 7 10 15,6-3-23-15,-7 3-43 16,7-6-1-16,0 6-14 0,0-3-6 16,-19-32 7-16,12 35 2 15,1-3 33-15,-13-32 7 0,0 28-7 16,0-28-19-16,0 0-11 16,-44 32-6-16,6-18 9 0,7-7-40 15,31-7 55-15,-38-3-42 16,38 3 12-16,0 0 7 15,-25-28-13-15,19-4 6 16,12 0-7-16,6-3 16 0,7-1-31 16,0 1 29-16,0 7 34 15,-19 28-23-15,19-32 14 16,-19 32-3-16,12-25-33 0,-12 25 48 16,0 0-41-16,0 0 41 15,0 0-47-15,0 0-6 0,0 0 40 16,0 0-13-16,-37-7 2 15,5 11 10-15,1 13 8 16,-1 4 24-16,1 4-23 16,6 7 33-16,0 0-11 0,0 0 2 15,12-1-17-15,7-2 6 0,6 2-16 16,0-31-10-16,25 36-7 16,0-8-2-16,13-10-32 15,-7-8 2-15,7 1 5 0,0-4-3 16,-13-3-4-16,-25-4 15 15,31 3 6-15,-31-3-22 16,0 0-13-16,0 0 36 0,0 0-5 16,0 0-16-16,0 0 14 15,0 0 9-15,-38 25 8 0,7 0 23 16,0 3 20-16,5 4-7 16,8-1-18-16,5 1 9 0,0 0 3 15,13-3 1-15,0-29-14 16,7 36-20-16,-7-36-7 15,19 31-7-15,-19-31 6 16,0 0 3-16,0 0 4 0,0 0-9 16,0 0-10-16,0 0-8 15,0 0 3-15,0 0 11 0,-26-3 6 16,-11-4-4-16,-7-4 14 16,6-3 13-16,0-4 25 0,1-3-1 15,5-12-16-15,7-2-10 16,0-11-16-16,12-7-8 0,1-10-3 15,5-8-3-15,1-7-3 16,0-7-6-16,0 0 12 16,-1 4-4-16,1-1 7 15,-7 11-3-15,7 11 0 0,6 14 0 16,-6 11-3-16,6 35-5 16,0 0 1-16,0 0 7 0,0 0-12 15,0 0-121-15,-38 46-128 16,19-4-134-16,0 4-132 0,7-7-18 15</inkml:trace>
  <inkml:trace contextRef="#ctx0" brushRef="#br0" timeOffset="1">4403 443 875 0,'0'0'266'0,"-38"39"-8"0,19 0 16 16,19-39-72-16,-19 49-53 15,7-6-23-15,-1-11 1 0,-6-4-44 16,19-28-25-16,-44 35-9 16,-6-10-18-16,0-7-10 15,-13-4-5-15,0-7 8 16,-19-4 6-16,7-3 26 0,-13-3-2 15,0-4-7-15,6-7 15 16,7 3-11-16,12 0 2 0,6 1 3 16,13 6 29-16,7 8 14 15,5 10-5-15,32-14-16 0,-31 39-21 16,12-4-21-16,6 1-22 16,13 2-14-16,7-2-103 0,5 3-153 15,1-8-248-15,12 2-313 16</inkml:trace>
  <inkml:trace contextRef="#ctx0" brushRef="#br0" timeOffset="2">3692 1275 1941 0,'0'0'277'16,"0"0"71"-16,44 35-51 0,7-14-135 15,5-7-69-15,20-10-76 16,5-1-266-16,-5-3-411 0,-1 0-302 16</inkml:trace>
  <inkml:trace contextRef="#ctx0" brushRef="#br0" timeOffset="4">1322 641 748 0,'0'0'193'16,"0"0"86"-16,0 0 10 0,0 0-15 16,0 0-38-16,-13 43-18 15,13-12-67-15,0-31-45 0,7 32-36 16,-7-32-3-16,0 28 2 15,0-28 6-15,0 0-19 16,-19 29-21-16,19-29-8 0,0 0-7 16,-32 14 0-16,32-14 12 15,-31-4-1-15,31 4 2 0,-38-24-10 16,13-5-17-16,6-10 1 16,7-3-13-16,-1-15 8 15,7-6-8-15,-1-11 2 0,1-4-4 16,0-1-13-16,0 5-1 15,-1 7-31-15,1 14-1 0,0 10-16 16,6 12-65-16,0 31-93 16,0 0-142-16,0 0-184 0,0 0-17 15</inkml:trace>
  <inkml:trace contextRef="#ctx0" brushRef="#br0" timeOffset="5">1347 106 1246 0,'0'0'302'16,"0"0"-37"-16,44-35-63 0,-6 14-72 16,6 3-59-16,0 4-34 15,6 4-34-15,0 6-168 16,-50 4-174-16,44-4-138 15,-44 4-20-15</inkml:trace>
  <inkml:trace contextRef="#ctx0" brushRef="#br0" timeOffset="6">762 542 739 0,'0'0'295'0,"0"0"36"15,0 0-60-15,0 0-66 16,0 0-73-16,-31-18-55 0,0 11 8 16,-1 4 14-16,1 3-17 15,-1 3-1-15,1 4 15 0,-1 8-30 16,1 2-1-16,31-17 15 15,-44 50 3-15,19-4 6 16,-7 7 6-16,7 3-27 0,6-3 1 16,1 7-8-16,-1 0-12 0,6-7-16 15,-6 1 3 1,0-8 19-16,-6-3-22 0,0-11-17 16,-6-11-13-16,-1-4 13 15,1-9 39-15,6-12 17 0,-7-10 7 16,1-14 5-16,12-11-7 15,0-14-33-15,13-8-24 0,6-10-7 16,6-3-8-16,0 0 32 16,7 6-3-16,6 12-34 0,6 10-7 15,6 7-57-15,-5 7-89 16,5 7-117-16,0 11-163 0,7 7-256 16,-6 14-144-16</inkml:trace>
  <inkml:trace contextRef="#ctx0" brushRef="#br0" timeOffset="7">492 1155 1663 0,'50'21'403'0,"1"-7"-47"15,-1-11-141-15,7-6-107 0,5-1-159 16,-5 1-285-16,-7-8-365 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9:24.6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0 894 996 0,'0'0'240'15,"0"0"45"-15,0 0 5 16,0 0-93-16,31-10-51 16,1-11-11-16,-1-4-40 0,7-3-10 15,-1-11-24-15,1 0 19 16,6-4-27-16,-12-6-23 0,5-4-13 16,1-7-15-16,-7-7-2 15,7-8-9-15,0-2-4 16,-7-1 21-16,-6 11-12 0,1 10 11 15,-14 11-15-15,7 11 5 16,-13 10 3-16,-6 25 9 0,0 0-28 16,0 0 25-1,0 0 7-15,7 39-6 0,-7 7-7 16,6 11 5-16,6 3-5 16,1 3 0-16,12 1-111 0,7 7-95 15,5-4-112-15,7 0-180 16,13 0-44-16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9:26.0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1693 888 0,'0'0'166'0,"0"0"69"15,0 0-28-15,0 0-23 16,37-28-46-16,-37 28-32 15,44-35-7-15,-44 35-20 16,63-46-43-16,-6 7-23 0,-7-4 5 16,6-6-13-16,1-1-16 15,12-13 2-15,0-11 17 0,0-11-2 16,1-11-12-16,-1 1 11 16,0-1-20-16,-6 5 11 0,-13 2-6 15,-6 11 6-15,-6 11 8 16,-13 7 5-16,0 11 1 0,-6 6 2 15,-19 43-19 1,19-46 7-16,-19 46-18 0,19-46-1 16,-19 46 31-16,0 0-12 15,12-49 8-15,-12 49-6 0,6-39-14 16,-6 39 5-16,0 0-8 16,0 0 22-16,26-42-7 0,-26 42 13 15,0 0-23-15,0 0-3 16,0 0 10-16,18-39 3 15,-18 39-7-15,0 0 29 0,0 0-26 16,0 0 9-16,0 0-10 16,32-39-11-16,-32 39 1 0,0 0 15 15,0 0 7-15,0 0 14 16,0 0-11-16,0 0-40 16,0 0-2-16,0 0 3 15,0 0 1-15,0 0 21 0,0 0 16 16,0 0-23-16,0 0-6 15,0 0-7-15,0 0-1 0,0 0 5 16,0 0-40-16,0 0 17 16,0 0 3-16,0 0-20 0,0 0 20 15,0 0 35-15,0 0-16 16,0 0-4-16,0 0-4 0,0 0-16 16,0 0 7-1,-25-42 29-15,25 42-4 0,0 0 26 16,0 0-47-16,0 0 53 15,0 0-29-15,0 0 13 0,0 0-4 16,0 0 7-16,0 0 5 16,0 0-8-16,0 0-16 0,0 0 31 15,0 0 7-15,0 0 43 16,0 0 7-16,0 0-18 16,0 0 3-16,0 0 5 0,0 0 23 15,0 0-24-15,0 0-19 16,56 7-16-16,-12-7 2 15,-44 0-13-15,57-14-24 0,-7-1 14 16,-50 15 7-16,50-24 1 16,-50 24 92-16,44-29 30 15,-44 29-32-15,0 0-53 0,0 0-14 16,0 0-26-16,0 0 1 16,0 0 24-16,0 0 11 0,-37 53-9 15,-1 0 4-15,7 4 12 16,-1-1-43-16,7-3-6 0,6 8 0 15,7-5-4-15,12-3-165 16,6 0-279-16,-6-3-312 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9:27.4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1062 1467 1206 0,'0'0'209'0,"0"0"-26"15,0 0-69-15,0 0-33 16,0 0-9-16,0 0-38 0,0 0-28 16,0 0-12-16,0 0 23 15,-25-35 3-15,25 35 27 16,-32-46-2-16,1 3-18 0,0-3-24 16,-1 0-10-16,-6-10-5 15,-6-8 12-15,0 1 0 16,-12-4 10-16,6-4-5 15,-7 4-5-15,0 3-15 0,1 8 15 16,6-5 25-16,-7 8 39 16,7 0-21-16,6 8-27 15,0 6-19-15,44 39 21 0,-38-50 24 16,38 50-18-16,-38-46 2 16,38 46-1-16,0 0-18 0,-31-42-11 15,31 42 4-15,0 0 8 16,-25-43-1-16,25 43 1 15,0 0-3-15,-19-42-14 16,19 42 9-16,0 0-6 0,-25-42 6 16,25 42 9-16,0 0-14 15,0 0-7-15,0 0 0 16,-19-43 12-16,19 43 14 0,0 0-11 16,0 0 3-16,0 0-3 15,0 0-16-15,-13-42-2 16,13 42 19-16,0 0 9 0,0 0-6 15,0 0-12-15,0 0 5 16,0 0-8-16,0 0-4 0,0 0 46 16,0 0-46-16,0 0-7 15,0 0 0-15,0 0 12 16,0 0 29-16,19 49 20 16,-6-6 17-16,-7-4-19 15,0-4-17-15,-6-35-4 0,13 46-27 16,-13-46 12-16,6 42 7 15,-6-42 8-15,0 36-7 0,0-36-12 16,0 42-13-16,0-42 5 16,0 35 28-16,0-35-5 15,-6 39-8-15,6-39-10 0,-6 36-7 16,6-36 12-16,0 0-8 16,0 0 15-16,0 0 3 15,-13 35-5-15,13-35-7 16,0 0-9-16,0 0 4 0,0 0 10 15,0 0 2-15,0 0-7 16,-31-46-13-16,12 4 3 16,12-8 10-16,1-3 3 0,0-11 3 15,6 1-3-15,-6-4-15 16,-1 7 12-16,1 3-17 0,0 11 14 16,6 11-9-16,0 35 24 15,0-36-7-15,0 36-5 16,0 0-18-16,0 0 14 15,0 0 10-15,0 0 0 0,37 50 4 16,-5-4-5-16,-1 0-9 16,7 3-10-16,0 1-31 15,6-1-236-15,6-3-330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9:29.2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1054 0 260 0,'0'0'38'0,"0"0"-2"16,0 0 7-16,0 0 17 15,0 0 25-15,0 0 2 0,0 0 4 16,0 0-12-16,0 0 8 16,0 0 36-16,0 0-5 15,0 0-2-15,0 0-39 0,0 0 45 16,-19 60 12-16,-12-10 2 15,-1-4-3-15,-5 3-49 16,-1 1-5-16,-6 3 17 0,0 3-11 16,0 4 17-16,-13 4-29 15,1 0-37-15,5 3-11 0,-5 0-11 16,-1 0-14-16,7-3 13 16,0-4-7-16,6 0 0 15,0-7-6-15,0-4-10 16,6-6 0-16,38-43 2 0,-57 53 19 15,57-53 7-15,-50 53-11 16,19-18-7-16,31-35-5 16,0 0-7-16,-38 39 17 0,38-39 7 15,0 0-20-15,0 0-13 16,0 0 21-16,0 0 5 16,0 0 5-16,0 0-10 0,0 0 0 15,0 0-14-15,0 0 14 16,0 0-5-16,0 0 22 15,0 0-11-15,0 0-14 16,0 0 8-16,0 0-8 0,0 0 18 16,0 0-1-16,0 0-12 15,0 0-13-15,0 0-29 0,0 0 15 16,0 0 30-16,0 0-15 16,-38-39-35-16,38 39-12 15,-6-56-26-15,12 6-20 0,-6 1-5 16,7-4-17-16,-1-4 9 15,6 1 23-15,1 3 76 16,-13 53-5-16,13-50-7 0,-13 50 7 16,0 0 23-16,0 0-11 15,0 0 46-15,0 0 71 16,0 0-20-16,0 0-20 16,0 0-10-16,0 0 24 0,44 46-15 15,-26-4-13-15,-5 1-2 16,-13 3-13-16,0-4 18 0,-6 4-25 15,6-46 1-15,-13 53-9 16,13-53-12-16,-19 46 16 16,19-46 22-16,0 0-19 0,0 0-6 15,0 0-5-15,0 0-33 16,0 0 57-16,25 35-13 16,13-20-4-16,6-8-5 0,19 0-16 15,0 0-26-15,12-4-343 16,13 1-378-16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9:30.8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 62 512 0,'0'0'95'15,"0"0"-1"-15,0 0-5 16,0 0-8-16,0 0-15 0,0 0 36 16,0 0-21-16,0 0-24 15,0 0-25-15,0 0-6 16,0 0 32-16,0 0 15 0,-32-42-66 15,32 42 44-15,0 0-1 16,0 0 1-16,0 0 5 16,0 0-26-16,0 0-10 15,0 0-9-15,0 0-26 0,0 0 15 16,0 0 19-16,0 0-9 16,32-25 1-16,-32 25 84 15,50 3 16-15,-19 12 20 0,-31-15 48 16,51 42-39-16,-14 4-36 15,1 3-51-15,1 8-32 0,5 3 21 16,0 0-13-16,-7 4 22 16,7 3 4-16,0 7-30 15,7 0-5-15,-1 0-20 0,-6-3 5 16,0-11 8 0,6-3-10-16,-5-8-13 0,-1-6 18 15,-6-4-8-15,-38-39 0 16,44 42 9-16,-44-42-14 0,0 0-5 15,44 35 7-15,-44-35 8 16,0 0 10-16,0 0-15 16,0 0-13-16,0 0 13 0,0 0 0 15,0 0-10-15,0 0-34 16,0 0-54-16,0 0-84 0,0 0-61 16,0 0-99-16,0 0-64 15,0 0 36-15,6-49 57 16,-6 49 66-16,0-53 96 0,0 53 94 15,-6-57 34-15,6 57 8 16,0-49 36-16,0 49 22 16,0 0 24-16,-6-46 16 15,6 46-12-15,0 0-14 0,0 0-4 16,0 0 15-16,-7-50-18 16,7 50 2-16,0 0 4 15,0 0-3-15,0 0 20 0,-6-46 3 16,6 46 31-16,0 0 3 15,0 0-54-15,0 0 11 16,0 0-32-16,0 0-25 0,0 0 22 16,0 0-32-16,0 0 7 15,0 0 92-15,0 0 12 16,0 0 76-16,0 0-65 16,-12 50-27-16,12-50 16 0,6 60-28 15,-6-60-30-15,12 60 27 16,1-18-26-16,-13-42-23 0,19 46-19 15,-19-46-5-15,0 0-7 16,19 43 11-16,-19-43-4 16,0 0 8-16,0 0-15 0,0 0-16 15,0 0 10-15,0 0 15 16,-7 46 3-16,7-46-7 16,0 0-16-16,-31 42 8 15,31-42-4-15,0 0 7 0,-50 36 12 16,50-36-7-16,-51 24-18 15,51-24 10-15,-50 21-4 16,50-21-38-16,-50 11-56 0,50-11-153 16,0 0-266-16,0 0-120 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0:01.9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4563 990 631 0,'0'0'140'15,"0"0"29"-15,0 0 9 0,0 0-31 16,0 0-73-16,0 0 15 15,0 0 11-15,31-11 5 0,-12 22-27 16,6 3-20-16,0 10-6 16,7 5-32-16,6 2-8 0,-1 5 8 15,7-1 4 1,-6-3-18-16,0 0-13 0,-7-4 15 16,-31-28-19-16,32 28 22 15,-32-28 34-15,0 0-24 0,0 0-17 16,0 0 19-16,-32 18-12 15,-12-15-19-15,6-6-9 0,1-4 11 16,5-7 11-16,32 14-8 16,-31-29 15-16,12 1-23 0,13-4-10 15,12 1 5-15,0-1 11 16,-6 32 11-16,19-36-12 0,-6 8 10 16,-13 28 0-16,0 0 1 15,6-28-5-15,-6 28 13 16,0 0-16-16,0 0 3 15,-25-21-14-15,-13 14 14 0,7 7 6 16,-1 3-10-16,32-3 4 16,-44 28 6-16,13 1-6 0,6 3 0 15,6-1 3-15,0 5 2 16,13-1-5-16,-1 4-6 0,7 0-6 16,7-4 12-16,5 0 5 15,7-3-5-15,6-7-4 0,13 0 12 16,-7-8-14-16,7-2 6 15,0-8 16-15,0 0-19 16,-7-4 7-16,0-3 0 16,-31 0-4-16,32-7 0 0,-32 7 5 15,0 0-5-15,0 0-12 16,0 0 9-16,0 0 11 0,0 0 16 16,0 0-38-16,-25-14 23 15,-7 14-20-15,1 7 11 0,-7 7-9 16,0 0 15-16,7 8 0 15,6-1-6-15,0-4-6 0,25-17 18 16,-19 29-12-16,19-29 9 16,-6 24-26-16,6-24 33 0,0 0-23 15,0 0-3 1,0 0 25-16,0 0-22 0,18 18 12 16,-18-18-2-16,26-3-8 15,-26 3 1-15,0 0 20 0,12-25-16 16,-12 0 4-16,-12 4 31 15,-7-4-35-15,-6 4 19 0,-13 0-27 16,0 0 14-16,-12-1 19 16,0 1-21-16,-1 0 21 0,-5 3 28 15,6 4 2-15,6 0-33 16,0 3 23-16,6 4-26 0,6 0-10 16,1 0 27-16,6 0 27 15,25 7-1-15,-19-11-21 16,19 11-31-16,0 0 14 15,-25-24-24-15,6-5 7 0,6 5 2 16,7-12-20-16,-6-2 14 16,5-12 11-16,1-3-14 0,0-14-3 15,-1-4 10-15,-5-3-4 16,6 3-16-16,-7 8 23 0,7 6-2 16,-1 15-19-16,7 42 11 15,-12-39 10-15,12 39-13 0,0 0-15 16,0 0 23-16,0 0-79 15,0 0-97-15,0 0-124 16,0 0-215-16,0 0-31 16</inkml:trace>
  <inkml:trace contextRef="#ctx0" brushRef="#br0" timeOffset="887">3633 1078 548 0,'0'0'111'0,"0"0"69"15,0 0 0-15,0 0-21 16,6 42-45-16,-6-42-35 0,25 43-62 15,-25-43 28-15,19 35-21 16,-19-35 4-16,13 35 55 16,-13-35-40-16,-19 36-21 0,19-36-27 15,-44 31 42-15,0-13-37 16,6-7-16-16,-6-4 32 0,13-7-19 16,31 0-10-16,-38-18 36 15,38 18-48-15,-32-39 37 0,20-7-2 16,6-3-5-16,6-4-11 15,0-7 28-15,6 3-33 0,0 11 11 16,-6 7 6-16,0 39-1 16,0-38 22-16,0 38-16 15,0 0-31-15,0 0 25 0,0 0 1 16,-25 28-2-16,0 7-4 16,12 4 8-16,-6 7-8 0,13 0 4 15,0 0-4-15,6 3-17 16,0-6 17-16,0 3 23 0,0-7-29 15,6-1 13-15,-6 1 63 16,0-3 4-16,0-5 36 16,0-31-4-16,-6 36-60 0,6-36-5 15,-6 35 60-15,-1-7-3 16,1-3-21-16,0 0-7 16,-7 0-35-16,1 3-1 0,-7-3-19 15,0 3-5-15,-6 0-6 16,0 0-2-16,-7 1-5 0,7-5-4 15,0-6 11-15,-7-4-17 16,7 0 20-16,0-3 3 0,6-7-10 16,-6-4 7-16,0-8-10 15,6-2 3-15,19 10-10 0,-25-35-1 16,12-4 11-16,1-11 7 16,6-3-12-16,12 0 14 0,0-3-9 15,7-1 4-15,6 4-9 16,6 0 14-16,6 11-18 15,1-1 14-15,12 11-21 0,6 1 16 16,6 2-168-16,14 1-178 16,-1 3-225-16,6 8-61 0</inkml:trace>
  <inkml:trace contextRef="#ctx0" brushRef="#br0" timeOffset="1073">3142 2269 1151 0,'63'14'131'0,"-6"-14"-33"0,6-14-42 16,0-7-30-16,-1-4-123 15,1-7-254-15</inkml:trace>
  <inkml:trace contextRef="#ctx0" brushRef="#br0" timeOffset="1456">4242 145 989 0,'13'-50'69'15,"-13"50"18"-15,13-53 75 16,-13 53 73-16,6-42-36 0,-6 42-91 16,0 0-24-16,0 0 36 0,-63 35-59 15,0 8-13-15,0 10-29 16,7-4 1-16,5 1 3 0,-5-1-23 16,12-13 4-1,44-36-23-15,-57 42 19 0,57-42-5 16,-44 25 10-16,44-25-5 0,0 0-19 15,0 0 0-15,0 0-7 16,-31-57 38-16,18 11-30 0,13 4 30 16,0 42-23-16,-6-46 24 15,6 46-9-15,0 0-4 0,0 0-6 16,0 0-1-16,-63 18 22 16,13 10-28-16,-7 18 31 0,13 7-81 15,0 3-296-15,19 4-267 16</inkml:trace>
  <inkml:trace contextRef="#ctx0" brushRef="#br0" timeOffset="2060">2778 788 1050 0,'0'0'204'0,"6"-32"-16"16,-6 32-40-16,0 0-58 0,0 0-66 15,-56-28-27-15,18 21 12 16,-6 14 15-16,6 4 37 0,0 10-15 16,1 7-25-16,5 4 4 15,13 3 9-15,-6-3-27 0,19 7 3 16,0-4-7-16,6 1-1 0,12-8-2 16,-12-28 0-16,32 35-12 15,-1-10 15-15,-6-11-3 16,-25-14 20-16,38 4-40 15,-38-4 34-15,31-4-6 0,-31 4-13 16,0 0-1-16,0 0 1 0,0-32 13 16,0 32-3-16,-25-28 2 15,-12 7-19-15,-1 7 1 0,-12 0 25 16,-1-1-6-16,7 5-15 16,-6-1 7-16,12 1 35 0,1 2 32 15,37 8 13-15,-32-7-9 16,32 7 4-16,0 0 9 0,0 0 31 15,-25 22 61-15,12 9-68 16,7 15-39-16,0 11-32 16,6 7-22-16,0 10-20 0,6 7 19 15,7 0-10-15,6-3-12 16,6-7-65-16,0-4-272 0,0-14-331 16,-6-11-86-16</inkml:trace>
  <inkml:trace contextRef="#ctx0" brushRef="#br0" timeOffset="2448">1634 1361 1514 0,'0'0'98'0,"0"0"79"16,0 0 89-16,0 0-76 0,0 0-102 15,0 0-35-15,-6 38-19 16,-7 1-10-16,0-3-1 0,-5-1-12 16,18-35-6-16,-38 39-12 0,13-11 7 15,25-28 6-15,-38 28 1 16,7-17-3-16,31-11-16 0,-38-4 14 15,38 4-10-15,-32-21 18 16,7-7 0-16,6-7-3 16,13-15-7-16,0-13-18 0,6-8 20 15,0-17-2-15,6-8 6 16,-6 1-6-16,6 3 0 0,1 3-135 16,-1 15-179-16,0 7-157 15,7 14-84-15</inkml:trace>
  <inkml:trace contextRef="#ctx0" brushRef="#br0" timeOffset="2641">1904 392 487 0,'57'-42'115'15,"-1"3"22"-15,13 7-39 0,1-3-50 16,-1 7-26-16,-6 3 1 16,-7 7-151-16,-12 4-167 0</inkml:trace>
  <inkml:trace contextRef="#ctx0" brushRef="#br0" timeOffset="3119">867 1032 722 0,'0'0'245'0,"0"0"86"15,0 0-58-15,0 0-32 0,0 0-46 16,0 0-79-16,0 0-48 15,0 0 32-15,0 0-84 16,0 0 0-16,-38 21 0 0,-6 4-11 16,7 0 0-16,-7-1 6 0,0 15-21 15,-7 7 10-15,7 4 17 16,0 6 6-16,7 4 2 0,5 0-5 16,1 4 6-16,6-8 10 15,6 1 0-15,6-8 52 0,1-3-32 16,-1-3-8-16,7-15-10 15,-1-3 17-15,7-25 35 0,-25 25-41 16,0-11-26-16,-6-11-4 16,-7-3-11-16,0-10 6 0,7-4 1 15,-7-8-1-15,7-6-1 16,-1-14-9-16,13-11 6 0,7-11-10 16,6-14 4-16,12-7-1 15,0-3-3-15,13 3-10 0,12 11 2 16,13 7 8-16,13 7-68 15,18 10-128-15,7 15-208 0,6 14-239 16,0 17-125-16</inkml:trace>
  <inkml:trace contextRef="#ctx0" brushRef="#br0" timeOffset="3300">565 2502 2116 0,'0'0'233'0,"51"21"-45"15,5-17-90-15,1-8-49 0,12-3-34 16,0-7-254-16,6-4-439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24:50.3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5114 393 648 0,'0'0'106'16,"0"0"44"-16,0 0-29 16,0 0 33-16,44 0-30 15,-44 0-6-15,0 0-34 0,44 7-46 16,-44-7-9-16,44 17-8 15,-44-17-16-15,0 0-8 0,44 44-5 16,-44-44 12-16,26 42-4 16,-26-42 2-16,0 39 17 15,0-39-26-15,0 0 7 0,-44 35-37 16,44-35 11-16,0 0-15 16,-44 11-45-16,44-11-22 15,0 0 30-15,0 0 48 16,-19-56-24-16,19 10 34 0,0 7 31 15,0 39-3-15,12-44 53 16,-12 44-36-16,0 0-1 16,0 0 71-16,0 0 39 0,0 0-54 15,0 0-38-15,-12 65 16 16,-1-9-37-16,-6-3 11 0,7 0-32 16,-7 0 8-16,0-10-5 15,0-4 0-15,0 0-9 16,19-39 6-16,-25 39 0 0,25-39 0 15,0 0-61 1,0 0-15-16,0 0 8 0,0 0-4 16,0 0 39-16,-31-50-6 15,18 4 59-15,7 4-29 0,6 42 16 16,-6-43 110-16,6 43-64 16,0 0 22-16,0 0 27 15,0 0 68-15,-51 18 25 0,14 10-57 16,-7 8-9-16,6 6 22 15,0 4-19-15,-6 7-45 0,6 3 4 16,-6 1-29-16,6-8-43 16,0 1-16-16,0-4 5 15,1-11-13-15,-1-3-78 16,-6-7-108-16,6-4-255 0,0-14-214 16,7-7-35-16</inkml:trace>
  <inkml:trace contextRef="#ctx0" brushRef="#br0" timeOffset="176">4642 1412 1066 0,'51'0'198'0,"6"-3"25"16,-1-8-101-16,1-3-77 0,-7-7-112 15,1-4-206-15,-14-11-204 16</inkml:trace>
  <inkml:trace contextRef="#ctx0" brushRef="#br0" timeOffset="377">5045 269 1729 0,'0'0'247'16,"0"0"15"-16,0 0-73 15,0 0-76-15,7-42-71 0,-7 42-38 16,0 0-232-16,0 0-305 16,0 0-208-16</inkml:trace>
  <inkml:trace contextRef="#ctx0" brushRef="#br0" timeOffset="604">4497 85 1558 0,'0'0'224'0,"0"0"72"15,0 0-63-15,0 0-91 0,13 53-68 16,0 4-27-16,5 10-31 16,-5 4-4-16,0 3-86 0,-7-2-251 15,-6-5-241-15,0-7-93 16</inkml:trace>
  <inkml:trace contextRef="#ctx0" brushRef="#br0" timeOffset="916">4296 396 885 0,'0'0'138'0,"0"0"48"16,0 0-10-16,0 0-52 0,0 61 2 15,7-1 1-15,-1 0-14 16,0 1-64-16,-6-1 46 15,0 0 27-15,-6-4 0 0,-13 4 12 16,-6-7 7-16,-13 7-35 16,-18-3-21-16,-1-1-13 0,-18-2-31 15,-20-1-11-15,-12-8-22 16,-12-2 2-16,-7-7-10 16,-6-8 0-16,-13-10-6 0,0-7-71 15,1-8-54-15,12-6-106 16,6-8-158-16,13-10-130 0,12-7 23 15</inkml:trace>
  <inkml:trace contextRef="#ctx0" brushRef="#br0" timeOffset="1133">3321 414 2332 0,'58'7'254'15,"-8"0"-80"-15,-50-7-57 0,38 4-72 16,-38-4-30 0,0 0-89-16,0 0-278 0,0 0-462 15</inkml:trace>
  <inkml:trace contextRef="#ctx0" brushRef="#br0" timeOffset="1544">2693 417 1310 0,'-32'51'277'15,"20"-5"-5"-15,5-4-45 16,7 4-101-16,0 0-33 0,-6 0-62 16,-7 0-14-16,-12 0 2 15,0-4-14-15,-6 1 0 0,-7-11 12 16,0-4-28-16,38-28 11 16,-50 28 11-16,12-14-22 15,38-14 8-15,-37 0-54 0,37 0-50 16,0 0-31-16,-13-35 39 15,13 35 53-15,0 0-1 0,19-46 57 16,-19 46-4-16,0 0 47 16,44-14 66-16,-44 14 19 15,31 21-8-15,-31-21 8 0,13 46-25 16,-13 0-28-16,-13-4-43 16,1-3-10-16,-13-3-12 15,-7-1-30-15,-6-7 10 0,-6-3-102 16,0-4-193-16,0-10-254 15,0-8-141-15</inkml:trace>
  <inkml:trace contextRef="#ctx0" brushRef="#br0" timeOffset="1716">2429 447 1316 0,'37'-51'52'16,"-37"51"-15"-16,0 0-23 16,0 0 8-16,0 0-254 0,0 0-196 15</inkml:trace>
  <inkml:trace contextRef="#ctx0" brushRef="#br0" timeOffset="1988">2177 758 887 0,'0'0'241'16,"0"0"-32"-16,0 0-80 16,-38-4-3-16,38 4 42 0,-37 18-14 15,37-18-32-15,-57 39 17 16,13 0-43-16,5 3 36 0,-5 0 25 15,0 11-3-15,0 7-70 16,0 4-31-16,7 3-22 0,-1 0-29 16,-6 2 9-1,0-2-21-15,0-7-32 0,-6-7-207 16,-1-11-282-16,7-10-217 16</inkml:trace>
  <inkml:trace contextRef="#ctx0" brushRef="#br0" timeOffset="2172">1592 1649 1449 0,'56'7'319'0,"13"-7"-28"15,0-7-103-15,7-3-95 16,-7-1-66-16,1-7-224 0,-13-6-343 15,-7-8-261-15</inkml:trace>
  <inkml:trace contextRef="#ctx0" brushRef="#br0" timeOffset="2368">1755 435 1892 0,'0'0'47'15,"25"-39"-10"-15,-25 39-34 0,0 0-193 16,0 0-217-16,0 0-165 16</inkml:trace>
  <inkml:trace contextRef="#ctx0" brushRef="#br0" timeOffset="2956">1535 683 1301 0,'-13'36'204'0,"13"-36"-21"15,-12 49-53-15,6-10-66 16,-7 0-50-16,13-39-10 0,-13 42 12 15,-5-6-16-15,18-36-15 16,0 0 45-16,-26 35-109 16,26-35-57-16,0 0-40 0,0 0-81 15,0 0 33-15,0 0 68 16,0 0 73-16,-18-42 45 0,18 42 54 16,0 0 58-16,-13-36 14 15,13 36-11-15,0 0 25 16,0 0 76-16,0 0-46 15,0 0 4-15,0 0-30 0,0 0-32 16,-13 46-10-16,-5-3-27 16,-1-8 75-16,-6 7-27 0,-7-3-15 15,-12 4-9-15,-12-4-31 16,-14 3-30-16,-5-7 26 0,0-3-12 16,-13-7-24-16,6-6 16 15,-6-9 8-15,5-6-25 0,8-11 11 16,6-7 12-16,12-9-15 15,7-1-7-15,12-1 25 16,38 25-9-16,0 0-19 16,-31-35 49-16,31 35-8 0,0 0 14 15,0 0 60-15,0 0-6 16,-7 35-46-16,7 4-7 0,0 8 18 16,-12 2-33-16,-1 1-18 15,-12-4-10-15,-6-8 8 0,-7-2 2 16,0-8-10-16,-6-3-71 15,6-8-89-15,1-6-90 16,37-11-64-16,-32 14-76 0,32-14-63 16,0 0 15-16</inkml:trace>
  <inkml:trace contextRef="#ctx0" brushRef="#br0" timeOffset="3133">579 2063 1795 0,'0'0'184'0,"0"0"-88"16,37 24-42-16,-37-24-143 16,0 0-177-16,0 0-246 15</inkml:trace>
  <inkml:trace contextRef="#ctx0" brushRef="#br0" timeOffset="3612">478 2619 430 0,'0'0'-28'0,"0"0"15"15,13-50-19-15,5 4-23 16,1-3-15-16,13-4-1 15,-7-11 24-15,6-7 27 0,7-13 33 16,1-13 13-16,-2-19 23 16,1-29 16-16,0-18 8 0,0-21 4 15,6-22-14-15,-7 8 68 16,1 4 51-16,0 7 26 16,-1 24 13-16,-5 17 60 0,-7 30 17 15,0 20-11-15,-12 29-79 16,-1 14-100-16,-5 14-63 0,-7 39-19 15,0 0-31-15,6-32 9 16,-6 32-43-16,0 0-166 0,0 0-224 16,-50 36-52-16,-7 17 47 15,-18 10 118-15,-13 12 122 16,-19 6 91-16,0 0 61 16,-1-2 64-16,1-5 81 0,19-10 31 15,13-11 67-15,12-14 45 16,63-39 130-16,-50 28-50 0,50-28-105 15,0 0-60-15,0 0-17 16,0 0-57-16,62-35-30 0,8 3-15 16,-8 3-21-16,1 5-13 15,-6-1-8-15,-1 4-105 0,-56 21-245 16,44-32-265-16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0:07.9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151 540 217 0,'0'0'-28'0,"0"0"28"15,0 0-9-15,0 0 33 16,0 0 12-16,0 0 43 16,0 0-21-16,0 0-1 15,0 0-33-15,0 0 2 0,-13-28-11 16,13 28 14-16,0 0-12 16,-18-29 22-16,18 29 7 0,-19-28-13 15,19 28-25-15,-7-32 23 16,7 32-4-16,0 0 10 0,-12-28 7 15,12 28-22-15,0 0-1 16,0 0-13-16,0 0-21 16,0 0 29-16,0 0 59 0,0 0 67 15,0 0-37-15,-6 35 1 16,6 1-24-16,6 3-46 16,-6-8-11-16,0-31 23 0,6 50-22 15,0-15-26-15,-6-35 33 16,0 35-27-16,0-35 18 0,0 0-18 15,0 0-17-15,0 0-8 16,7 32 70-16,-7-32 35 16,0 0-26-16,0 0-42 0,0 0-6 15,0 0 4-15,0 0-11 16,-25-21 1-16,25 21-18 0,-19-42-8 16,12-4 20-16,1 0 4 15,6 3 0-15,6 5-13 0,1 2-7 16,-7 8-4-16,0 28 30 15,0 0 6-15,6-28 0 16,-6 28-31-16,0 0 19 0,0 0-26 16,0 0 17-16,0 0 22 15,0 0-17-15,0 0 9 16,0 0 1-16,0 0-15 0,0 0 1 16,0 0-9-16,0 0 37 15,0 0-1-15,0 35-9 0,6-3 6 16,1-4 10-16,-1 0-30 15,-6-28 5-15,12 39 12 0,-5-7-1 16,-7-32-5-16,6 39-2 16,0-11 7-16,-6-28 4 15,0 28 5-15,0-28-14 0,0 0-20 16,0 0-1-16,0 0 26 16,-6 29-12-16,6-29 3 15,0 0-7-15,0 0-12 0,0 0 12 16,0 0-3-16,0 0 5 15,0 0 1-15,-13-32 6 0,7-7-22 16,0 0-9-16,0-3 17 16,-1 6-7-16,1 5 18 0,0 6 3 15,6 25-28-15,-7-32 19 16,7 32-11-16,0 0 8 16,0 0 11-16,0 0-8 15,0 0 7-15,0 0-14 0,0 0-10 16,-6 35 14-16,12 1 6 15,-6-4 15-15,7-1-8 0,5-2-36 16,-5 2 26-16,-7-31 0 16,12 36 19-16,-12-36-31 0,13 35 4 15,-13-35-2-15,0 0 14 16,6 32 6-16,-6-32-1 0,0 0-9 16,0 0 0-16,0 0 0 15,0 0 0-15,0 0 0 16,0 0 9-16,0 0-6 15,0 0-20-15,-6-39 4 0,6 7 31 16,-7 0-9-16,7 32-6 16,-6-35-24-16,6 7 30 0,0 28 21 15,0 0-36-15,0-25 6 16,0 25-16-16,0 0 19 0,0 0 8 16,0 0-9-16,-6-28 4 15,6 28-20-15,0 0-5 0,0-28 24 16,0 28-5-16,0 0 10 15,0-32 9-15,0 32-14 0,-6-32-14 16,-1 4-11 0,7 28 7-16,-6-36 13 0,0 8 21 15,6 28-24-15,-7-32-1 16,7 32 1-16,-6-35 3 0,6 35 4 16,-6-35 6-16,6 35-7 15,-13-32-7-15,13 32-10 0,0 0 14 16,-6-39 5-16,6 39 28 15,0 0-39-15,0 0 6 0,-13-25-12 16,13 25-4-16,0 0-1 16,0 0 17-16,0 0 2 0,0 0 9 15,0 0 5 1,0 0-21-16,0 0 2 0,0 0-6 16,0 0-8-16,0 0 17 15,0 0 5-15,0 0 4 0,0 0 2 16,0 0-1-16,0 0-7 15,0 0-11-15,0 0-8 0,0 0 5 16,0-35 31-16,0 35-9 16,0 0-11-16,-6-36 10 0,6 36-18 15,0 0-8-15,0 0 4 16,6-31 30-16,-6 31-14 0,0 0 0 16,0 0-1-16,0 0-7 15,0 0 4-15,0 0-16 16,0 0 16-16,0 0 0 15,0 0-10-15,0 0 16 0,0 0 7 16,0 0-21-16,0 0 8 16,0 0-18-16,0 0 12 0,19 42 19 15,-12-10-3-15,-7-32-1 16,12 32-22-16,-12-32-2 0,0 0 28 16,0 0-25-16,0 0 5 15,0 0 15-15,0 0-2 0,0 0 8 16,0 0-66-16,0 0-208 15,0 0-168-15,0 0-75 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0:11.6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42 0 57 0,'-7'35'-6'0,"-5"-3"6"16,5 0 0-16,1-4-15 0,0 0 20 15,0 4-10-15,6-4 0 16,6 4 16-16,0 0-11 15,0 0 6-15,7-4 13 0,6 0-8 16,0-3-3-16,6 3-12 16,0 1 1-16,6-8-3 0,7 0 11 15,-6 0-19-15,5-7-7 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0:14.79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573 221 798 0,'0'0'160'0,"0"0"-7"16,0 0 17-16,-51-32-64 15,14 11-48-15,-1 10-32 0,38 11 21 16,-44-7-31-16,44 7 20 16,-50 11 45-16,12 3-39 15,13 4 33-15,25-18-26 0,-39 35 3 16,20 0 60-16,0 8-34 16,1-8 9-16,11 8 20 0,-5 2-47 15,12-2 1-15,0-4 10 16,19 0-29-16,6-8-15 15,25-6-11-15,20-7-4 16,12-11-5-16,6-11-7 0,6-6 0 16,0-11 0-16,1-8-9 15,-6-6-1-15,-8-4 28 0,-18-3-27 16,-12-8 14-16,-20-10-1 16,-12 4-16-16,-19-8 49 0,-19 7-44 15,-6 8-9-15,-19 7 22 16,-19 13 3-16,-6 5-4 0,-8 9-8 15,-11 12 3-15,-6 3 6 16,6 18-14-16,-6 3 20 16,12 7 19-16,13 7 22 0,5 4-8 15,20-3-9-15,19 2-20 16,12 1 14-16,13-3-8 0,13-1-11 16,-13-35-11-16,50 32 11 15,8-11-37-15,-2-10 36 16,7-11-1-16,0-4-21 0,-6-7 21 15,-13-6-5-15,0-1-11 16,-19-10 14-16,-13-7-7 0,-12-4-7 16,-12 0 19-16,12 39-15 15,-57-36-1-15,-6 12 18 16,-12 20-11-16,0 11-9 0,-1 14 49 16,0 15 42-16,13 3-26 15,6 7 12-15,13 3-45 0,13-3-6 16,12-7 6-16,13 3-9 15,18-3-14-15,13-11 12 0,13-6-18 16,12-5 5-16,1-10 8 16,18-3-19-16,7-11 9 0,-7-7 5 15,-6-7-5-15,0-8-3 16,-6-3 7-16,-13-6-12 16,-7 2 8-16,-18 1 9 0,-6 7-13 15,-13 28 4-15,0 0 5 16,-57-11-84-16,-6 15-181 15,-12 13-426-15,0 4-352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0:15.773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459 156 1145 0,'0'0'174'15,"0"0"49"-15,-38-3-7 16,7 10-108-16,-1 11-27 0,1 10-10 16,6 8-8-16,6 7-12 15,0 3 6-15,19 1 8 16,6-2-15-16,13-2-15 15,19-7-6-15,12-8-25 0,19-6 3 16,2-12 5-16,10-6-18 16,-5-8 6-16,-1-13 14 15,-12-8-9-15,0-8 5 0,-13-6-4 16,-12-3 0-16,-26-4-6 16,-18-5 7-16,-13 2 2 0,-18-5-3 15,-14 12-1-15,-18 6 25 16,-6 18 36-16,-7 15 22 0,-6 17 8 15,-1 14 10-15,1 11-18 16,13 8-23-16,12-1-12 0,19 7-22 16,12-6-10-1,20-1-6-15,18-4-1 0,25-12-5 16,13-9-5-16,13-11-7 16,12-6-2-16,0-11 7 0,-6-4 5 15,1-11 4-15,-7-3-11 16,-13-10-3-16,-13-4-6 0,-12-11 9 15,-13-7 5-15,-18-3 5 16,-14-4-13-16,-18 7-2 0,0 6 5 16,-12 13 7-16,-8 20-4 15,-5 21 5-15,6 12-8 0,0 13 9 16,7 12 13 0,-1 2 1-16,13 4-4 0,0 5-8 15,13-5-7-15,12-1-9 16,6-5-4-16,13-4 9 0,0-36 3 15,32 31-3-15,5-13 5 16,14-14-9-16,-1-11-3 0,0-11-2 16,0-3 9-16,-6-8-14 15,-12-7-2-15,-7 1 7 0,-6 3-5 16,-13 7-11-16,-6 25-24 16,0-33-18-16,0 33-42 15,0 0-99-15,0 0-215 16,-44 26-299-16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0:16.60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635 400 767 0,'-25'-39'87'0,"0"11"73"16,-13 7 98-16,-6 14-17 0,0 14 1 15,-13 14-14-15,7 4-36 16,-6 14-4-16,12 0-56 16,0 3-34-16,6 4-25 0,19-11-9 15,6 4-35-15,7-7-13 0,12-7-4 16,7-4 2-16,6-3-25 16,19-11 14-16,6-4 4 0,0-6-11 15,12-8-9-15,-6-7 13 16,7-6 3-16,-7-5 4 0,-6-9-3 15,-12-1-4-15,-1-7-5 16,-18-7-3-16,-7-4 17 16,-12 1-9-16,-19 3-10 0,-13 0 14 15,-6 14 10-15,-13 10 1 16,-6 15 88-16,-6 11 23 0,-6 10-8 16,6 11 9-16,6 6-52 15,13 5-22-15,6 2-20 0,18 5 13 16,20 3-7-16,19-4-22 0,12-3-15 15,31-1-2-15,14-9 0 16,18-5 0-16,0-6 0 0,6-4-3 16,-6-11 8-16,0-3 2 15,0-7-7-15,-6-3-5 16,-13-12 5-16,-13-2-8 0,-5-8 1 16,-14-7 7-16,-18-4-6 15,-19-3 15-15,-12 0-9 0,-14 4 11 16,-24 6-7-16,-6 19 9 0,-20 6-3 15,1 18 95-15,-7 11-38 16,19 6-39-16,0 8-9 0,19 10-9 16,13 4-10-16,25 4-58 15,18-5-115-15,26-2-170 0,25-1-352 16,12-14-308-16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0:17.60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373 348 824 0,'-19'-36'312'16,"19"36"60"-16,-12-29 24 0,12 29-93 15,0 0-110-15,0 0-75 16,0 0-15-16,-32-21-32 0,1 25 43 16,0 13-2-16,-7 12-23 15,5 7-33-15,2 3-21 0,6 0-15 16,-7 3-8-16,14-3-6 15,5-4-1-15,13-3-1 0,0-32-4 16,13 39 4-16,-13-39-7 0,50 25 3 16,6-15 0-16,2-10 3 15,5-10 0-15,6-4-3 0,0-15 0 16,-6-6-10-16,0-7 14 16,1-8-18-16,-14-10 14 0,-6-3 4 15,-19-6-17-15,-12 2 16 16,-20 7 7-16,-11 7-21 0,-14 7 14 15,-12 14 4-15,-19 15-7 16,-7 20 22-16,-12 15 112 0,-6 14-45 16,7 10 31-16,-1 8-49 15,18 3-24-15,14 3-33 0,6 1 7 16,25 0-21-16,6 0 7 0,13-8-2 16,26-3-5-16,18-3 4 15,6-12-7-15,0-2 6 0,14-12-8 16,-1 1 1-16,-7-11 14 15,1-3-20-15,-7-11 12 16,7-8 2-16,-6-6-11 0,-7-11 12 16,-6-6-11-16,-7-8 6 15,-6-11-3-15,-18-3-3 0,-14-1 9 16,-11 4-3-16,-20 8 0 0,-6 14 15 16,-14 6-15-16,-5 22 34 15,-12 18 76-15,-7 10-40 0,1 11-19 16,10 3-15-16,15 11-15 0,12 1-8 15,6-1-9-15,19-4 6 16,13-3-14-16,19-3-4 0,5-5-62 16,14-6-100-16,-1-7-98 15,1-4-177-15,-32-14-289 0,31 14-150 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0:30.1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2883 187 799 0,'6'-28'250'0,"-6"28"12"0,-6-25-45 16,6 25-33-16,0 0-38 15,-51-25-13-15,32 15-2 0,-12 6 7 16,0 4-25-1,-7 11 21-15,6 3-26 0,1 7-44 16,0 0-15-16,31-21-28 16,-32 39-1-16,20 0-8 0,5-4-12 15,14-3 9-15,18 4-9 16,0-8-9-16,13 0 9 0,6-7-5 16,-13 1 5-16,7-8-3 15,-38-14-3-15,31 14 15 16,-31-14-12-16,0 0 3 0,0 0 3 15,0 0-7-15,0 0 13 16,-44-11-20-16,-12 1 26 0,-1 3-28 16,-12-8 28-1,6 5-15-15,0-1 0 0,7-3-4 16,5 3 8-16,7 1-2 16,7-1 4-16,37 11-6 0,-32-10 0 15,32 10-7-15,0 0 9 16,0 0-2-16,0 0-12 0,0 0 27 15,0 0-11-15,-6 31 35 16,6 5 13-16,12 3-10 16,1 7 38-16,6 10-27 0,6 8-31 15,6-1-14-15,7 1 3 16,0 0-11-16,6-8 0 16,-6-6-3-16,-7-8-10 15,0-7-206-15,-31-35-338 0,0 0-383 16</inkml:trace>
  <inkml:trace contextRef="#ctx0" brushRef="#br0" timeOffset="509">1525 745 990 0,'0'0'210'0,"0"0"71"16,0 0-78-16,0 0-66 0,0 0 9 15,0 0 50-15,0 0-16 16,0 0-75-16,0 0-14 16,-32 36-22-16,32-36-26 15,-12 35-12-15,12-35-1 0,-19 32-15 16,19-32-4-16,-38 32 3 16,1-11-2-16,-1-7-3 0,6-10 9 15,1-1-18-15,31-3 0 16,-38-7 0-16,38 7 13 15,-37-11-4-15,37 11-12 0,-32-35 14 16,13-7-2-16,7-11-9 16,-1-11 4-16,7-14-9 0,0-10 5 15,6-4 0-15,0-7-12 16,6 7 12-16,-6 4 0 16,0 14-10-16,0 17-54 0,0 15-148 15,0 42-175-15,0 0-134 16,0 0-61-16</inkml:trace>
  <inkml:trace contextRef="#ctx0" brushRef="#br0" timeOffset="702">1657 251 1120 0,'56'-11'275'15,"1"-3"-38"1,0 3-106-16,-7-3-61 0,0 7-41 16,-6-3-21-16,-44 10-111 15,0 0-229-15,25-7-158 0</inkml:trace>
  <inkml:trace contextRef="#ctx0" brushRef="#br0" timeOffset="1140">789 548 985 0,'0'0'228'16,"0"0"67"-16,0 0-69 15,0 0-54-15,0 0-35 0,-31 3-8 16,31-3-52-16,-63 14-38 15,7 0 1-15,-7 11 66 0,6 3-11 16,1 8-33-16,5 3-25 16,20 7-9-16,-1-4-6 0,7 4-17 15,19-4 5-15,0 4 4 16,12 0-27-16,7-7 22 16,-1-4-3-16,-12-35-4 15,19 39 2-15,-19-39 13 0,0 0 73 16,0 0-7-16,-13 36-32 15,13-36-39-15,-50 10 6 0,0-10-1 16,0-7 2-16,6-3 22 16,0-12-4-16,6-2 24 15,6-8-20-15,14-7-21 0,-1-11-7 16,19 8-5-16,0-7 20 16,12 6-14-16,1-3-21 0,12 0 16 15,0 7-15-15,7-3-139 16,-32 42-273-16,37-53-403 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0:31.5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7428 1035 2351 0,'13'-32'213'0,"-13"32"15"0,0 0 13 16,6 36-58-16,-6 17-34 16,7 17-67-16,5 8-45 0,7 7-20 15,6-4-17-15,0-3-90 16,-6-4-192-16,-6 4-359 15,-13-7-336-15</inkml:trace>
  <inkml:trace contextRef="#ctx0" brushRef="#br0" timeOffset="348">7102 1880 1923 0,'-44'-53'283'16,"18"14"-37"-16,26 39-67 16,-25-53-80-16,6 7-45 15,13 4-33-15,6-1-13 0,6-3-5 16,20 4 5-16,-1 6-8 16,12 12-4-16,7 6 0 0,0 4 0 15,-6 7 0-15,0 10-1 16,-38-3-2-16,44 22 7 15,-44-22 5-15,31 38-5 16,-24-2 19-16,-7-36 0 0,-26 49 20 16,-11 1 25-16,-14-1-14 15,-18-3-15-15,-6 7-17 0,-13 0-9 16,6-3-6-16,0-4-6 16,6-4-17-16,19-3-165 0,7-11-285 15,50-28-325-15</inkml:trace>
  <inkml:trace contextRef="#ctx0" brushRef="#br0" timeOffset="606">6963 901 1503 0,'-19'-46'255'16,"19"46"-35"-16,0 0-85 16,0 0 11-16,0 0-23 0,0 0-58 15,-6 60-31-15,0 4-16 16,12 6-12-16,7 8-6 16,-7 0-15-16,7 7-16 15,-13-1-171-15,-7-6-286 0,1 3-186 16</inkml:trace>
  <inkml:trace contextRef="#ctx0" brushRef="#br0" timeOffset="1114">6441 1177 875 0,'-13'-43'166'16,"13"43"76"-16,0 0-35 16,0 0-110-16,0 0 134 15,0 0-10-15,0 0-21 0,13 53-33 16,-1 11-58-16,1 3-63 16,-1 0-7-16,1 0-23 15,-1 0-31-15,1-3-145 0,0-4-239 16,-7-10-307-16</inkml:trace>
  <inkml:trace contextRef="#ctx0" brushRef="#br0" timeOffset="1500">6233 1848 1362 0,'0'0'331'0,"-63"-11"-20"16,19 4-96-16,44 7-57 0,-56-17-28 16,56 17-60-16,-51-22-33 15,51 22-25-15,-25-35-12 0,25 35-3 16,7-46-41-16,18 11-20 16,-25 35-30-16,50-39 5 15,0 11 36-15,-50 28 34 0,51-22 3 16,-51 22 11-16,50-7 5 15,-50 7-8-15,0 0 17 0,0 0 56 16,0 0 49-16,19 60 3 16,-32-10-28-16,-25-8 17 15,-12 1-23-15,-13-4-40 16,-18-8-18-16,-7 1-13 0,-13-3-3 16,-6-12-14-16,0-3-2 15,7-3-3-15,6-11 19 0,6-11-13 16,17-6-98-16,15-12-226 15,12-2-378-15</inkml:trace>
  <inkml:trace contextRef="#ctx0" brushRef="#br0" timeOffset="1693">5498 1162 2130 0,'0'0'249'16,"0"0"-24"-16,0 0-116 15,0 0-65-15,0 0-189 0,0 0-467 16,31-7-378-16</inkml:trace>
  <inkml:trace contextRef="#ctx0" brushRef="#br0" timeOffset="3384">4416 1650 814 0,'-44'21'213'0,"44"-21"98"0,0 0-22 16,0 0-14-16,0 0-38 15,0 0-94-15,0 0-54 0,0 0-60 16,0 0-14 0,0 0-4-16,-19-46-11 0,13 11 0 15,12-4-52-15,13 0-42 16,6-3-21-16,13 3 7 0,-1 0 54 15,-5 11 24-15,-32 28 22 16,50-25 8-16,-19 15 13 16,-31 10-13-16,0 0 13 0,0 0-28 15,26 49 15-15,-26-7 22 16,0-42-16-16,-32 53 10 0,32-53-16 16,-50 46 0-16,6-14 0 15,44-32 12-15,-57 25-12 16,13-11-5-16,44-14 1 15,-50 4-15-15,12-8 32 0,38 4-23 16,-44-18 6-16,44 18 12 16,-44-17 8-16,7 10 61 15,-1 14 47-15,-6 10 26 0,0 12 51 16,-6 9-26-16,-1 1-60 16,7-3-48-16,7 10-33 15,-1-4-23-15,13-7 4 0,25-35-15 16,0 0-7-16,-26 36-182 15,26-36-367-15,0 0-352 0</inkml:trace>
  <inkml:trace contextRef="#ctx0" brushRef="#br0" timeOffset="3579">4397 1085 2178 0,'0'0'291'16,"0"0"-49"-16,0 0-107 15,0 0-82-15,0 0-22 16,0 0-147-16,0 0-252 0,0 0-458 16</inkml:trace>
  <inkml:trace contextRef="#ctx0" brushRef="#br0" timeOffset="3882">3850 1449 1470 0,'-38'21'327'15,"38"-21"1"-15,-57 28-59 16,13 0-46-16,-13-3-56 0,-12 3-37 16,0-3-44-16,-19 0-35 15,-6-7-27-15,-20-1-15 16,-5-3 4-16,0-3-29 0,5-11 30 16,1 0-19-16,19-7 10 15,6 0-20-15,19-4-23 0,19 8-87 16,12-4-220-16,38 7-410 15,0 0-101-15</inkml:trace>
  <inkml:trace contextRef="#ctx0" brushRef="#br0" timeOffset="4053">2774 2081 2172 0,'0'0'323'16,"0"0"-83"-16,0 0-95 16,0 0-76-16,0 0-84 0,0 0-298 15,0 0-513-15</inkml:trace>
  <inkml:trace contextRef="#ctx0" brushRef="#br0" timeOffset="4317">1774 1562 1683 0,'0'0'314'0,"37"3"-26"16,-37-3-38-1,26 43-56-15,-20 3-37 0,-6 7-66 16,-19 0-36-16,-12-4-35 16,-7 1-1-16,0-4-23 0,-6-8-77 15,0-2-233-15,-6-8-278 16,6-10-171-16</inkml:trace>
  <inkml:trace contextRef="#ctx0" brushRef="#br0" timeOffset="4509">1560 1696 1809 0,'0'0'369'0,"13"35"-61"16,-20 1-109-16,-18-4-104 15,0-1-41-15,0 1-40 0,-7 0-2 16,1-4-122-16,-7-3-268 15,13-11-320-15,-6-3-68 0</inkml:trace>
  <inkml:trace contextRef="#ctx0" brushRef="#br0" timeOffset="4876">1397 1537 1431 0,'0'0'278'0,"18"35"14"16,-18-3-50-16,-12 0-124 16,-1-4-43-16,-6 4-48 0,19-32-7 15,-25 35-30-15,25-35 16 16,-37 29-97-16,37-29 8 0,-38 17-5 16,38-17-10-16,-32-7 33 15,32 7 11-15,-37-28 32 16,18 0-10-16,19 28 44 15,-19-32 20-15,19 32 69 0,0 0-10 16,-38-11 58-16,-12 18 19 16,0 18 1-16,-19 7-57 15,-7 10-28-15,-18 1-19 0,-8 3-17 16,-5 0-17-16,7-4-22 16,6-7-6-16,-1-10 2 0,20-7-20 15,-1-8-41-15,20-10-109 16,12 0-165-16,44 0-248 15,-38-21-109-15</inkml:trace>
  <inkml:trace contextRef="#ctx0" brushRef="#br0" timeOffset="5050">622 2466 1325 0,'70'4'110'16,"12"-8"-38"-16,0-6-26 16,6-8-34-16,0-7-241 15,-6-6-185-15</inkml:trace>
  <inkml:trace contextRef="#ctx0" brushRef="#br0" timeOffset="5277">2774 0 1823 0,'-113'74'344'0,"-25"18"-45"16,-19 14-121-16,-14 7-87 15,-5 4-47-15,12-1-34 16,7-6-97-16,13-4-314 0,12-11-399 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0:39.2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3250 817 673 0,'0'0'144'0,"38"-36"55"16,-38 36-8-16,0 0 16 16,37-17 86-16,-37 17-28 15,38 0-8-15,-38 0-77 0,38 14 6 16,-7 7-48-16,1 4 37 0,-32-25-77 15,31 35-21-15,-12 0-19 16,-13-6 12-16,-12 2-34 0,6-31-12 16,-31 39-15-16,-20-3-14 15,-5-5-52-15,-1 1-114 0,-6-7-170 16,0 0-251-16,7-8-141 0</inkml:trace>
  <inkml:trace contextRef="#ctx0" brushRef="#br0" timeOffset="189">2873 1046 1666 0,'0'0'384'16,"-32"36"-56"-16,-5 6-87 0,-1-7-117 15,-12 1-60-15,-1 3-40 0,-5-1 4 16,-7-2-43-16,-12 3-247 15,-7 0-344-15,0-4-286 0</inkml:trace>
  <inkml:trace contextRef="#ctx0" brushRef="#br0" timeOffset="637">0 933 1342 0,'0'0'294'15,"32"-25"-68"1,12 4-66-16,12 7-49 0,14 3-38 16,-1 1-45-16,0-4-14 15,0-4-7-15,0 4-5 0,-12 0-84 16,-1 3-172-16,-12 1-186 16,-6 6 5-16,0 4-13 0</inkml:trace>
  <inkml:trace contextRef="#ctx0" brushRef="#br0" timeOffset="1160">1785 4 1287 0,'0'0'295'0,"0"0"-129"0,-25-11-59 15,-12 11-31-15,-14 11 9 16,-12 3-73-16,-12 14 4 0,-7 4 1 16,7 10 47-16,0 8 16 15,12 3-35-15,12 0-19 16,14-4-4-16,12 1 0 0,18-4-16 15,20-4-3-15,6-7-13 16,12-6 21-16,13-5-1 0,0-6-17 16,0-7 9-16,0-4-14 15,-6-7 25-15,-7 0-20 0,-6-7 13 16,-25 7 1-16,19-18-10 16,-19 18 18-16,-6-28-21 0,-19 7 1 15,-7 6 16-15,-5 1-28 16,-7 7 23-16,-7 0-6 15,1 7 8-15,6 0-21 0,0 7 23 16,6 4-10-16,7 7 84 16,31-18-16-16,-38 38-18 0,19 5-16 15,7-4-22-15,18 7 7 16,0 3-14-16,20 1 5 0,5 3-14 16,0 0 4-16,13-7-5 15,0-4-206-15,0 0-284 0,-6-10-217 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0:37.9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2168 1029 1545 0,'-25'14'232'0,"-6"0"-68"15,12 11-76-15,-6 3-44 16,12-3-8-16,13-25-16 0,6 42-23 15,7-10 0-15,12-8 11 16,0-9-5-16,0-1-12 16,-6-11 27-16,6 1-14 0,-25-4-7 15,32-14-39-15,-7-8 15 16,-6 1 20-16,-13-3-23 0,7-5 38 16,-13-3 1-16,12 4-4 15,-12 28 3-15,0 0-23 0,-31-17 22 16,-19 27-4-16,-7 15-8 15,-12 14 37-15,-13 10-15 0,-6 8-1 16,6-1-24-16,1 4 26 16,-1-3-18-16,0-1 15 15,1-3-15-15,-7-7 0 0,-7-3-123 16,14-11-178-16,11-8-193 16,1-10-105-16</inkml:trace>
  <inkml:trace contextRef="#ctx0" brushRef="#br0" timeOffset="369">1225 1021 1065 0,'-44'11'232'0,"44"-11"-35"16,-44 18-91-16,44-18-55 0,0 0 74 15,-37 49-71-15,18-6 0 16,19-43-24-16,-13 49-48 0,13-49 43 16,0 35 8-16,0-35-39 0,0 0-3 15,0 0 23-15,0 0-12 16,0 0 1-16,0 0 0 0,0 0 1 16,-50 15-13-16,6-5 13 15,0-10 38-15,-6 4 37 0,-7 6 23 16,1 11-35-16,-14 4 11 15,-5 11-10-15,6 2-28 16,0 5-34-16,-7-1 0 0,13 1-10 16,-6-4 4-16,6-1 12 0,13-6-26 15,0-7-78-15,6-7-200 16,6-8-327-16,7-3-100 0</inkml:trace>
  <inkml:trace contextRef="#ctx0" brushRef="#br0" timeOffset="637">2244 0 1327 0,'0'0'361'0,"-38"50"-25"0,0-8-69 16,-18-7-67-16,-1 4-60 16,-12 4-42-16,-13 3-37 0,-25 3-40 15,1 4-4-15,-20 7-17 0,0-7-3 16,7 7-5-16,-1-3-68 16,7 3-345-16,13 0-311 15</inkml:trace>
  <inkml:trace contextRef="#ctx0" brushRef="#br0" timeOffset="921">19 979 1666 0,'0'0'332'0,"0"0"65"0,0 0-11 15,0 0-89-15,0 0-83 16,0 0-96-16,0 0-39 0,0 0-49 16,0 0-3-16,0 0-27 0,0 0 0 15,37-21-18-15,-37 21-183 16,0 0-263-16,0 0-324 0,0 0-83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31:18.7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13627 488 711 0,'0'0'184'15,"0"0"88"-15,0 0 12 16,0 0-68-16,0 0-38 16,0 0-9-16,0 0-19 0,0 0 5 15,0 0-20-15,0 0-37 16,0 0-7-16,0 0 3 15,0 0-29-15,0 0-27 0,38 39-21 16,-7 0-8-16,7 7-6 16,0 3-35-16,-1 1-84 0,1 3-133 15,6-4-153-15,-13-7-121 16,1 1-20-16,-7-8 56 0</inkml:trace>
  <inkml:trace contextRef="#ctx0" brushRef="#br0" timeOffset="1137">13520 672 584 0,'0'0'126'0,"0"0"10"0,0 0-65 16,0 0-45-16,0 0-9 16,-38-22-14-16,38 22-8 0,-56-3 30 15,12 3-34-15,12 3 36 16,32-3-9-16,-50 11 12 0,50-11 27 15,-44 14-48-15,44-14 16 16,-38 25 4-16,38-25-21 0,0 0 24 16,-12 39-32-16,12-39 19 15,12 42-39-15,-12-42 11 0,44 39 27 16,-6-14-41-16,-6-4 45 16,5-3-27-16,-37-18 18 15,51 21-3-15,-14-10-32 0,-37-11 46 16,44 7 31-16,-44-7 28 15,0 0 8-15,0 0 48 16,0 0 6-16,32 10-24 0,-32-10-83 16,0 0-26-16,0 0-12 15,0 0 4-15,0 0 15 0,-44-17-15 16,-7 6-17-16,14 0 4 16,-7 8 6-16,0-1 9 0,0 1 14 15,6-4-32-15,-6 3 3 16,0 4 11-16,0-3-2 0,6 3 3 15,7-7 1-15,-1 3-39 16,32 4 32-16,-31-4-3 0,31 4 1 16,0 0 5-16,-31-3 0 15,31 3 0-15,0 0-41 16,0 0 1-16,0 0-32 0,0 0 37 16,0 0 39-16,0 0-4 15,0 0 11-15,0 0-5 0,31 32-32 16,-12-8 18-16,19-2 4 15,-38-22 17-15,37 28-18 0,-5-3 16 16,-32-25-19-16,31 24 11 16,-31-24 22-16,0 0-13 0,19 29 22 15,-19-29-4 1,0 0-9-16,0 0-17 0,-25 24 3 0,-13-13-10 16,7-7-42-1,-7-8-40-15,38 4-27 0,-50-11 3 16,50 11 48-16,-44-17-35 15,44 17 12-15,-32-29 9 0,13 5-25 16,13-5 23-16,0 1-10 16,12 0 7-16,-6 28 48 0,13-35 6 15,-13 35 28-15,12-25-29 16,-12 25 0-16,0 0 32 0,0 0 3 16,0 0 41-16,0 0 3 15,0 0 21-15,19 0-17 0,-19 0 25 16,0 0-32-16,0 0 31 15,0 0-8-15,0 0-28 16,25 39 52-16,-25-39 1 0,0 0 14 16,-12 28-35-16,12-28-45 15,0 0-9-15,-25 25 1 0,-7-15 4 16,1-3-4-16,-1-10-15 16,1-4 13-16,6 0 31 0,-7-7 20 15,-5-1-17-15,37 15-12 16,-32-38-3-16,1 2 19 0,-1-3-10 15,7-7-21-15,-6-7-20 16,18-7 11-16,-12-3-2 16,12-4-32-16,-5 7 15 15,5 3 6-15,0 15-14 0,1 6-54 16,12 36-117-16,0 0-164 16,-38-21-55-16,7 21-34 0</inkml:trace>
  <inkml:trace contextRef="#ctx0" brushRef="#br0" timeOffset="1621">11848 304 693 0,'0'0'211'15,"0"0"-29"-15,0 0-14 0,0 0-26 16,0 0 1-16,0 0 28 16,0 0 0-16,0 0 0 0,0 0-24 15,32 36-23-15,-7 2 18 16,0 1-19-16,6 7-20 0,7 0-2 16,0 7-28-16,6 4 0 15,0-1 6-15,0 1-13 0,6-1-25 16,0-3-20-1,-6-7-8-15,-6-3-19 0,-7-4 18 16,-5-4-9-16,-1-7-10 16,-19-3 26-16,7 0-10 0,-13-25-9 15,-13 31 19-15,-6 1 4 16,-12-3-13-16,-7 2-6 0,0-2 12 16,-6-1-10-16,-6 4-12 0,0-4 12 15,-13 4-1-15,0-4 10 16,0 4 12-16,-12-4-13 0,-7-3-14 15,-12-4 2-15,-7 0 9 16,-12-7-6-16,-6-3-11 0,-1-7-6 16,-18-12-102-1,-19-2-84-15,-19-11-142 0,-19-8-213 16,-6-10-141-16</inkml:trace>
  <inkml:trace contextRef="#ctx0" brushRef="#br0" timeOffset="2792">10245 566 638 0,'0'0'169'0,"0"0"17"0,0 0 15 15,0 0-1-15,0 0-67 0,0 0-51 16,0 0-42-16,0 0-34 15,0 0 38-15,0 0-38 16,0 0 49-16,0 0 11 0,0 0-15 16,19 39 8-16,-6-1-7 15,-1-6 1-15,-12-32-20 0,13 36 3 16,-7-5 19-16,-6-31 6 16,0 0-4-16,-31 32-43 15,-1-7 3-15,-12-7-10 0,-6-4-14 16,-7-4 11-16,1-3-43 15,-7-3-5-15,6-4-18 0,7 0 7 16,6-7-15-16,6 3 9 16,38 4 27-16,-37-17-13 15,37 17-8-15,0 0-13 0,0 0 0 16,0 0 1-16,-19-36 38 16,19 36-22-16,0 0 27 0,0 0 7 15,0 0-25-15,0 0 36 16,38-21-20-16,-38 21 43 0,37-3-24 15,-37 3 31-15,38 14 38 16,-38-14 4-16,25 32 52 0,-12-4-11 16,-13-28-1-16,6 42 11 15,-12-6-41-15,-13-5-1 0,-6 1-49 16,-13-4 2 0,0-3-14-16,-12 0-14 0,-7-7-59 15,1-4-107-15,-1-4-144 16,7-3-113-16,6-10-104 0</inkml:trace>
  <inkml:trace contextRef="#ctx0" brushRef="#br0" timeOffset="3013">10120 71 1176 0,'0'0'88'15,"31"0"44"-15,-31 0-57 16,0 0-40-16,31 3-126 0,-31-3-230 16,0 0-171-16</inkml:trace>
  <inkml:trace contextRef="#ctx0" brushRef="#br0" timeOffset="3316">9692 530 846 0,'0'0'309'0,"0"0"20"15,0 0-68-15,0 0-117 0,-38 18-56 16,38-18-35-16,-37 4-2 16,-1-1 27-16,-6 1 56 0,6 3-14 15,-6 7 1-15,-6 11-28 16,0 3-28-16,-1 11 8 16,1 7 18-16,-6 0-22 0,5 7-18 15,-5-4-25-15,-1 1-12 16,1-1-10-16,-1-3-98 0,-6-4-155 15,-6-6-262-15,6-5-248 16</inkml:trace>
  <inkml:trace contextRef="#ctx0" brushRef="#br0" timeOffset="3501">8894 1407 1737 0,'63'3'220'0,"0"-6"-75"15,-1-4-70-15,8 0-75 16,-1-8-304-16,-6-2-281 0</inkml:trace>
  <inkml:trace contextRef="#ctx0" brushRef="#br0" timeOffset="3689">8988 463 1534 0,'0'0'32'16,"0"0"-7"-16,0 0-10 15,0 0-287-15,0 0-190 0</inkml:trace>
  <inkml:trace contextRef="#ctx0" brushRef="#br0" timeOffset="4353">8661 587 817 0,'0'0'128'0,"0"0"41"16,0 0 47-16,0 0-39 0,0 0-39 15,0 0-34-15,32 32-40 16,-32-32-16-16,31 39-12 15,-31-39 7-15,13 38-1 16,-13-38-8-16,0 0-25 0,-13 39-23 16,13-39-17-16,0 0 14 15,0 0-35-15,0 0-54 0,-38 14-41 16,38-14 8-16,0 0-16 16,-18-35 73-16,18 35-18 0,-7-53 58 15,1 11 32-15,0 3-13 16,6 39 34-16,-19-39 9 0,19 39 15 15,-38-32-7-15,-6 22 1 16,0 17 33-16,44-7 0 0,-56 21-5 16,12-4-13-16,44-17-10 15,0 0 27-15,-32 46 9 16,20-10 18-16,12-36-10 0,25 46-38 16,6-15-7-16,13-6-27 15,6-7 2-15,1-4 11 0,-1-3-24 16,-12-4 5-16,-1-4 4 15,-37-3-8-15,0 0 23 0,32 7 71 16,-32-7 5-16,0 0-32 16,0 0-27-16,0 0-18 0,-50 0-7 15,-1-3 7-15,1-4 7 16,-7 3 18-16,7-6-8 16,6-5-5-16,0-2 2 0,6-8-2 15,38 25-7-15,-44-49-14 16,13-8 1-16,12-7-10 0,0-6-15 15,7-8-3-15,5 4-5 16,1-4 1-16,6 7-48 0,6 4-65 16,-6 14-73-16,7 11-188 15,-7 42-180-15</inkml:trace>
  <inkml:trace contextRef="#ctx0" brushRef="#br0" timeOffset="4852">7781 460 1297 0,'0'0'266'16,"0"0"-28"-16,0 0-40 15,0 0-55-15,0 0-59 0,0 0-49 16,0 0-19-16,-44 3-11 16,7 15 12-16,37-18-14 15,-44 28-3-15,44-28 11 16,-44 43-21-16,19-12 3 0,25-31 29 16,-19 46-10-16,19-46-1 15,-7 50 36-15,7-11-21 0,0-4 8 16,0-35 19-16,13 53-5 15,0-11-11-15,-7-3 24 0,6-7 3 16,-5 0-22-16,-7-32 31 16,-7 39 11-16,-5-11-30 0,12-28-29 15,-32 25-3-15,-5-8-4 0,-1-6-18 16,0-7 11 0,7-12-7-16,31 8-4 0,-50-24 27 15,12-8 5-15,13-10-24 16,0-11 8-16,12 0 3 0,7-11-25 15,6 0-4-15,12 4 7 16,1 0-51-16,12 0-80 0,0 11-109 16,7 3-190-16,5 14-255 15,-37 32-98-15</inkml:trace>
  <inkml:trace contextRef="#ctx0" brushRef="#br0" timeOffset="5669">7046 410 1157 0,'0'0'103'0,"0"0"75"16,-44-7 16-16,44 7-31 15,0 0-36-15,0 0-5 0,0 0-49 16,0 0-35-16,0 0-28 16,0 0 24-16,-6 43-15 15,6-43-8-15,0 0-7 0,0 0 1 16,50 21 6-16,-50-21-1 16,57-7-4-16,-13-7-3 0,-44 14-17 15,44-36 22-15,-44 36-8 16,31-42-10-16,-31 42-8 0,19-32 40 15,-19 32-11-15,0 0-9 16,0 0-15-16,0 0 34 0,-63-18-21 16,6 18-4-16,1 14-1 15,-7 4 19-15,6-4-14 0,1 7 2 16,-1 1-2-16,1-1 26 16,12-3-10-16,44-18-11 15,-44 21-1-15,44-21 9 0,0 0-13 16,-32 28-15-16,32-28-1 15,0 0 26-15,-6 39 3 0,6-39-3 16,31 42-18-16,-31-42 4 16,44 36 12-16,-6-8-13 0,-38-28-9 15,44 28 14-15,-44-28 9 16,0 0-18-16,0 0 31 0,0 0-22 16,0 0 10-16,0 35-2 15,0-35 6-15,0 0-21 0,-44 32-1 16,0-18-15-16,0-6-21 15,0-8-2-15,6-8-37 16,38 8-36-16,-44-24 23 0,44 24-17 16,-37-50-22-16,12 11 61 15,25 39 15-15,-26-46 42 0,26 46-9 16,0 0 16-16,0 0 14 16,-12-38-8-16,12 38-14 0,0 0 22 15,0 0 26-15,0 0 38 16,0 0 23-16,0 0 8 0,0 0 8 15,6 38 70-15,-6-38-31 16,-25 36-56-16,25-36-10 16,-44 35-30-16,-6-14-15 0,-7-3 19 15,7-7-10-15,0-4-11 16,-7-4 5-16,7-3 3 0,6 0-34 16,0 0 7-16,6 0-7 15,38 0-66-15,-44-3-192 0,44 3-297 16,-44-11-241-16</inkml:trace>
  <inkml:trace contextRef="#ctx0" brushRef="#br0" timeOffset="5861">6644 0 2113 0,'0'0'264'0,"0"0"-43"0,0 0-103 16,0 0-84-16,0 0-144 15,0 0-297-15,0 0-393 0</inkml:trace>
  <inkml:trace contextRef="#ctx0" brushRef="#br0" timeOffset="6044">6241 354 1386 0,'0'0'226'16,"63"3"-83"-16,-6-3-94 15,-1-7-22-15,-5 4-242 0,-1-4-224 16,-12 3-80-16</inkml:trace>
  <inkml:trace contextRef="#ctx0" brushRef="#br0" timeOffset="6800">6135 629 808 0,'-44'-3'285'16,"44"3"6"-16,0 0-18 16,0 0-15-16,0 0-29 0,-32-36-75 15,32 36-34-15,-19-38-27 16,7 2-20-16,5 1-32 16,1 0-24-16,0-4-17 0,6-4 14 15,-6 1-6-15,-7 3-19 16,7 4 3-16,6 10 3 0,0 25 19 15,-13-28-14-15,13 28-8 16,0 0 3-16,0 0 5 0,0 0 6 16,0 0-19-16,0 0 3 15,0 0 17-15,0 0-7 0,0 0-4 16,-19 49 32-16,7-3 18 16,5 0 5-16,1-4-15 0,6 1-2 15,0 3 2-15,0 0-3 16,-6-7-8-16,0-4 30 15,-13 0 1-15,0-3-25 0,-6-4-17 16,-7 1 4-16,-12-5-2 16,0-2-12-16,-6-5-8 0,0-3 18 15,-1-10-14-15,7-1 0 16,0-6 8-16,44 3-24 0,-44-18-10 16,44 18 0-16,0 0-26 15,-31-32-25-15,31 32 34 0,0 0 20 16,6-42-6-16,-6 42 15 15,0 0 14-15,44-32-28 0,-6 14 30 16,-38 18-2-16,44 0-8 16,-44 0 8-16,38 15 0 0,-38-15-4 15,0 0 4-15,0 0 19 16,19 35-6-16,-19-35 20 16,0 35 28-16,-13-3-10 0,13-32-16 15,-44 35 17-15,-6-6 10 16,-7-5-7-16,-6-2-6 0,-6-5 9 15,-19-3-18-15,-12-3-14 16,-7-4 6-16,0-3-12 0,-6-8-9 16,0 1 14-16,-1-1-7 15,14-7-12-15,-1 1 4 0,13-4 0 16,7 0-18-16,18-1 8 16,6 1 0-16,7-3-56 15,18 3-73-15,32 14-86 0,-44-18-196 16,44 18-252-16,0 0-81 15</inkml:trace>
  <inkml:trace contextRef="#ctx0" brushRef="#br0" timeOffset="6986">4645 318 1722 0,'0'0'318'0,"0"0"-4"16,0 0-98-16,0 0-98 0,0 0-50 16,0 0-68-16,0 0-177 15,0 0-288-15,0 0-295 0</inkml:trace>
  <inkml:trace contextRef="#ctx0" brushRef="#br0" timeOffset="7337">3645 470 1240 0,'19'53'187'15,"-19"-53"12"-15,32 53 48 0,-13-14-46 16,-19-39-49-16,12 43-55 15,-12-43 13-15,-6 45-54 0,6-45-10 16,-32 39-9-16,-5-10-27 16,-7-15-2-16,0-4 0 15,-7-3 4-15,7-7-21 16,0 0 11-16,-6 0 13 0,19-3-7 0,31 3 11 16,-44 3 21-1,44-3-26-15,-32 11 9 0,32-11 16 16,0 0-2-16,0 0-29 15,-31 46 1-15,18-11 4 0,13-35-102 16,-6 46-231-16,6-46-297 0,13 43-241 16</inkml:trace>
  <inkml:trace contextRef="#ctx0" brushRef="#br0" timeOffset="7501">3658 1113 1816 0,'38'22'248'0,"-38"-22"-87"15,0 0-91-15,0 0-52 0,0 0-181 16,0 0-281-16,0 0-197 16</inkml:trace>
  <inkml:trace contextRef="#ctx0" brushRef="#br0" timeOffset="9136">2451 499 917 0,'0'0'269'0,"0"0"57"16,0 0-49-16,0 0-41 16,0 0-60-16,0 0-87 15,0 0-43-15,0 0-11 0,0 0-16 16,0 0 63-16,0 0-15 16,13 38-15-16,-7 5-13 0,0-4 20 15,1 0-20-15,-7 3 23 16,0-7-11-16,-7 1 13 15,7-36 7-15,-31 49-44 0,-1-10 3 16,-12-7-13-16,-6-7-17 16,0-4 12-16,-7-7-15 0,7 0-1 15,-7-10 17-15,7-8-23 16,0-3 16-16,6-7-6 0,6-7-4 16,7-4 1-16,-1-3-9 15,7-1-21-15,25 29 3 0,-12-49-18 16,-1 6-7-16,13 5 7 15,0 38-14-15,13-50 24 0,5 15-15 16,-18 35 10-16,0 0 31 16,38-32-14-16,-38 32 19 15,38-21 4-15,-38 21 0 0,44-7 9 16,-44 7 3-16,44 7-26 16,-44-7 24-16,38 10-1 0,-38-10-3 15,0 0 39-15,0 0 17 16,25 39-15-16,-25-39 0 15,6 43-5-15,-12-8-8 0,-1-7 24 16,-5 1-12-16,-7-1 9 16,19-28-12-16,-44 39-23 0,0-8 1 15,0-9-5-15,-13-1-9 16,1-3 2-16,6-8-15 16,-7 1 23-16,13-8-20 0,0 1 14 15,13-8-5-15,-1-10-22 16,32 14-8-16,-31-28-31 0,31 28 6 15,-25-50-4-15,12 15 12 16,13 35 23-16,-6-35 1 0,6 35 6 16,0 0 8-16,0 0-15 15,0 0 16-15,0 0 10 0,0 0-15 16,0 0 17-16,0 0 13 16,19 28 13-16,-13 4 30 0,-12-4 14 15,-7 0-31-15,-12 1-3 16,-6 2-24-16,-7-6 0 15,-12 3-16-15,-1-6 0 0,7-5 0 16,-6-3 0-16,6-7-3 16,6-3-6-16,13-8-12 0,25 4-58 15,0 0-19-15,-31-38-26 16,24-1 12-16,14 3 0 16,-7 36 60-16,25-38 16 0,-25 38 18 15,44-32 6-15,-13 21 5 16,-31 11 16-16,44 11 3 0,-44-11 57 15,32 35-1-15,-13 0 17 16,-13 1-19-16,-12-4 24 0,-13 6-50 16,-13 1-1-16,-12 0-38 15,-6 0-4-15,-7-4-99 16,-5-6-80-16,-8-5-209 0,8-6-209 16,-1-11-97-16</inkml:trace>
  <inkml:trace contextRef="#ctx0" brushRef="#br0" timeOffset="9381">1552 255 1279 0,'82'-14'97'0,"-7"-1"-35"15,1 1-4-15,-7-3-101 16,-6-1-151-16,-7 4-119 0,-5 7-87 16</inkml:trace>
  <inkml:trace contextRef="#ctx0" brushRef="#br0" timeOffset="9788">1012 555 984 0,'0'0'270'0,"0"0"9"0,0 0-92 16,0 0-64-16,-44 28-42 16,44-28-51-16,0 0 3 0,0 0-10 15,0 0 1-15,-57 29 47 16,20-1 36-16,5-3 27 0,32-25-10 15,-56 49-3-15,5-6 1 16,1 6 8-16,0 4 21 0,-1 0-41 16,1 7-15-16,-6-3-44 15,5 3-2-15,1-4-33 0,0 4-6 16,-7-7-1-16,7 0-23 16,0-3-60-16,6-11-109 15,-7-8-160-15,7-6-231 0,13-11-185 16</inkml:trace>
  <inkml:trace contextRef="#ctx0" brushRef="#br0" timeOffset="10002">628 1566 2355 0,'82'3'251'16,"0"-3"-103"-16,0 0-72 0,-13-10-40 15,-6-1-109-15,-7-3-220 16,-12 0-372-16,-44 14-229 0</inkml:trace>
  <inkml:trace contextRef="#ctx0" brushRef="#br0" timeOffset="10625">163 905 537 0,'0'0'7'0,"0"0"47"0,0 0 16 16,0 0-23-16,0 0-19 15,0 0 32-15,0 0 44 0,0 0-35 16,0 0-47-16,0 0 3 16,0 0 21-16,0 0-13 0,0 0-5 15,0 0-14-15,0 0 27 16,0 0 50-16,0 0 5 0,0 0 13 15,0 0 12-15,0 0-27 16,0 0-9-16,0 0-40 16,0 0-3-16,0 0-42 0,0 0 6 15,0 0 0-15,0 0-102 16,0 0-203-16,0 0-193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0:41.13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2363 891 1294 0,'-6'-28'105'0,"6"28"56"0,0-32-81 16,0 32-59-16,6-32 15 16,1 0-30-16,-7 32-18 0,37-46 26 15,-5 11-18-15,5-7 16 16,1-4-10-16,6-7 4 0,0 3-4 16,-6 8-11-16,-7 14 0 15,-31 28-8-15,32-25 27 0,-32 25-10 16,0 0 54-16,-7 35 3 15,-11 8-35-15,-8 2 0 0,-5 1-16 16,-7 0-9-16,-6-7-1 16,7-3-3-16,-7-5 4 15,0-9-20-15,0-8 42 0,0 0-32 16,0-11 23-16,6-3-7 16,0-7-17-16,0-7 30 0,1-3-22 15,-7-5 6-15,6-2 100 16,38 24 44-16,-44-29 57 0,0 15-84 15,0 21 40-15,-6 14-26 16,-1 15 17-16,-5 6-76 0,6 4 32 16,-1 11-30-16,7-1-36 0,13 1-30 15,-1-8 6-15,7-3-18 16,6-11 6-16,1-6-132 0,18-29-225 16,0 0-328-16,0 0-150 15</inkml:trace>
  <inkml:trace contextRef="#ctx0" brushRef="#br0" timeOffset="200">2414 4 2079 0,'0'0'217'0,"0"0"59"16,31-4-40-16,-31 4-109 15,0 0-67-15,0 0-32 16,0 0-21-16,0 0-33 0,0 0-250 16,0 0-346-16,0 0-220 0</inkml:trace>
  <inkml:trace contextRef="#ctx0" brushRef="#br0" timeOffset="507">1502 318 1210 0,'-6'39'335'16,"6"-39"59"-16,0 36-29 0,0-36-40 16,-6 39-64-16,-7-4-21 15,13-35 0-15,-44 49-23 0,-6-10-57 16,-13-3-51-16,-13-5 16 0,-12-2 3 15,-12-5-20-15,-7-2-47 16,-12-8-21-16,5 0-30 0,1-11-6 16,13-3 5-16,5-3-17 15,7-8 0-15,7 4-14 0,5 0-78 16,7 7-64-16,19-3-75 0,6 3-119 16,44 0-192-16,0 0-89 15,0 0-156-15</inkml:trace>
  <inkml:trace contextRef="#ctx0" brushRef="#br0" timeOffset="681">578 1170 1841 0,'25'11'234'15,"-25"-11"79"-15,25 7-26 0,-25-7-120 16,0 0-69-16,19 7-55 15,-19-7-27-15,0 0-71 0,0 0-351 16,0 0-401-16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9:36.2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813 389 500 0,'0'0'208'16,"38"-7"32"-16,-38 7-23 0,0 0-7 15,0 0-19-15,0 0 11 16,0 0-81-16,0 0-61 15,0 0-20-15,-69-18-21 16,-1 8-7-16,-5-1-7 0,-7 8-25 16,1-4 17-16,5 3 5 15,1 1-11-15,12 6 28 0,6-3-8 16,13 4-11-16,44-4 3 16,-31 3-8-16,31-3-2 0,0 0-6 15,-25 36 61-15,18 9-12 16,1 5-8-16,6 3-21 15,6 7 74-15,1 11-3 0,-1 6 16 16,-6 12-21-16,0 6 24 16,0 11-19-16,0 11 21 0,0 7-29 15,-6 3-33-15,-1 11-19 16,1 3 4-16,-6 7-7 16,-1-3-9-16,-6 4-3 15,7-1 17-15,5 1 60 0,-5 2-26 16,5 5 21-16,1-1-16 15,0-6-29-15,12-1-14 0,-6-10-1 16,6 0-9-16,1-7 5 16,-1-4 6-16,0 4-10 0,1-4 0 15,-1-10-14-15,-6-4 10 16,6-14 0-16,7-11-8 0,-1-10 9 16,13-15-13-16,-6-13 15 15,6-11-6-15,-6-11 0 0,-19-28-4 16,25 28 4-16,-25-28-6 15,0 0 14-15,0 0 0 16,32 18-12-16,-32-18-3 0,0 0 12 16,0 0-3-16,0 0 5 15,0 0-7-15,0 0-8 0,0 0 3 16,0 0 5-16,0 0 0 0,0 0 9 16,0 0-9-16,0 0-6 15,19 10-3-15,-19-10 6 16,0 0 12-16,0 0-2 0,0 0-5 15,0 0-2-15,0 0 0 0,0 0 0 16,0 0 0-16,0 0 7 16,0 0 1-16,0 0 3 15,0 0-25-15,0 0 5 0,0 0 11 16,0 0 7-16,0 0-9 16,0 0 0-16,0 0 10 0,0 0-10 15,0 0 9-15,0 0 1 0,0 0-13 16,0 0 7-16,0 0 11 15,0 0-18-15,0 0 3 0,0 0 10 16,25 11-15-16,-25-11 11 16,25 11 3-16,-6-4-6 0,-19-7 3 15,25 10-1-15,-25-10-12 16,25 11 15-16,-25-11-13 16,0 0 10-16,25 10-9 0,-25-10 14 15,0 0-19-15,0 0 17 16,0 0-12-16,0 0 13 0,0 0-20 15,0 0 20-15,0 0-18 0,25 4 9 16,1-4 0-16,-1-7 6 16,6 0-15-16,13 0 13 0,-6-7-4 15,12 7 0-15,-6-8-13 16,6 1-64-16,1 0-76 0,-1 4-150 16,-12-1-278-16,-1 4-251 15</inkml:trace>
  <inkml:trace contextRef="#ctx0" brushRef="#br0" timeOffset="1964">1479 870 523 0,'0'0'109'0,"-12"-50"45"0,12 50 6 16,-25-46 21-16,25 46-4 0,0 0 30 15,-32-46-53-15,32 46-6 16,0 0-52-16,0 0-42 0,-38-21 54 16,38 21 22-16,-50 18-14 15,50-18-40-15,-50 49-29 0,18 1 14 16,14-1-35-16,5 1-7 0,19-4-2 15,13-4-17-15,19-7 23 16,6-10-30-16,6-7 15 16,7-8-2-16,-1-10-12 0,-12-3 16 15,7-11-8-15,-14-7-2 0,-37 21 0 16,57-53-5-16,-13-4 2 16,-13 1-19-16,-6 3-4 0,-12-11-23 15,-7 7 29-15,-6 4 35 16,-6 7-34-16,6 46 19 0,0 0 0 15,-57-31 2-15,7 31-9 16,0 14 3-16,6 14 4 0,44-28-13 16,-57 53 2-16,26-7-260 0,18-4-239 15,13-42-136-15</inkml:trace>
  <inkml:trace contextRef="#ctx0" brushRef="#br0" timeOffset="3532">1360 3517 793 0,'0'0'252'0,"0"0"36"0,0 0-21 15,0 0-18-15,0 0-65 16,0 0-58-16,0 0-45 16,0 0 22-16,0 0-6 0,0 0-42 15,-19 35-13-15,19-7-14 0,0 4-22 16,13 3-6-16,5-3 0 16,8-3 11-16,11-12-11 0,7-3 0 15,0-7-10-15,7-7 22 16,-7-7-12-16,6-10-26 0,0-5-21 15,-6-2-17-15,-6-12 6 16,-7-2 15-16,1-12-21 0,-20-7-42 16,1 1 53-16,-13 3 18 15,-19 3 21-15,0 15 41 0,-12 7 40 16,-13 10 7-16,-13 15-31 0,1 6-21 16,-1 8-8-16,0 6 8 15,13 1-16-15,7 0-21 16,37-18-233-16,0 0-254 0,-7 28-156 15</inkml:trace>
  <inkml:trace contextRef="#ctx0" brushRef="#br0" timeOffset="1093">7231 53 750 0,'0'0'141'0,"0"0"84"15,0 0 43-15,0 0-65 16,0 0-48-16,0 0-77 0,56 8-15 16,20-8-41-16,5-4 8 15,14-3-40-15,-7 0 30 16,0 0-34-16,-13-4 34 15,0 4-20-15,-12 4-20 0,-12-4 22 16,-14 3 7-16,-5 0 2 16,-32 4-17-16,0 0 27 15,0 0 46-15,0 0 48 0,-19 57-49 16,-19 3-26-16,-12 4-12 16,-7 17 17-16,1 7 51 0,-1 15-19 15,7 10-5-15,0 7 14 16,12 11-28-16,13-4-25 15,6 4-5-15,6-4-8 0,1-7-15 16,12 4 7-16,0-4-3 16,6 0-9-16,0 4 6 0,1-8-17 15,5 5 14-15,-6-5 2 16,7-3-2-16,0 4-13 16,-1-8 55-16,7 1 25 0,6 0-31 15,0-4-10-15,0-4 32 0,13-3 5 16,-6-7-34-16,-1-4-15 15,7-6-2-15,-7-12-15 0,7-3 0 16,-13-7 0-16,0-7 11 16,-12-10-20-16,-7-4 15 0,-6-4 0 15,-19 0-14-15,0 1 13 0,-25 3 4 16,-6 3-16-16,-7 0 17 16,-12-3-7-16,0 7 0 0,0 0 4 15,6-7-10-15,7 3 9 16,-1-3-6-16,7-3 0 15,-1-1 0-15,14-3 0 0,-1 0 0 16,38-32 0-16,-44 38-5 0,0-13-64 16,-6-14-108-16,-1-4-224 15,-11-11-328-15,-14-6-123 0</inkml:trace>
  <inkml:trace contextRef="#ctx0" brushRef="#br0" timeOffset="2688">6363 700 781 0,'0'0'69'16,"-50"-7"103"-16,50 7 56 16,-38 14 14-16,38-14-36 0,-38 36-35 15,38-36-19-15,-6 49-46 16,12-7-27-16,20-6-22 15,5-8-30-15,13-3-9 0,-6-4-8 16,6-7-15-16,-13-3 17 16,1-8-5-16,-1-6-7 0,-31 3-5 15,38-25 18-15,-7-3-6 16,-6-11 1-16,-6-4-8 0,-6-6 9 16,-7-8-9-16,0 1-6 15,-6-4 0-15,0 10 8 0,-6 8-6 16,6 42 7-16,0 0 8 15,-44-18-2-15,-13 25-6 16,-18 22-180-16,0 2-343 0,-7 12-225 16</inkml:trace>
  <inkml:trace contextRef="#ctx0" brushRef="#br0" timeOffset="4352">6363 3294 707 0,'0'0'220'16,"0"0"14"-16,0 0-5 0,0 0-70 16,0 0-22-16,0 0-62 15,0 0 6-15,0 0 53 0,0 0-7 16,-12 39-68-16,5-11-3 15,14 0-4-15,5-3 13 16,13 0-25-16,13-4-19 0,6-3-7 16,0-4-9-16,6-7 0 15,7-7-1-15,-7-4-16 0,-6-3 6 16,0-7 6-16,-6-3 9 16,0-8-7-16,-7-10-14 0,-6-4-2 15,0-7 28-15,-12-4-28 16,-1 1 17-16,-12-4 5 0,-6 7-5 15,-6 3-10-15,-14 15 0 0,-5 7 16 16,-19 21-5-16,-1 3-11 16,-11 15 16-16,5 7-2 15,0 3-13-15,7 0-137 0,6-3-359 16,13 0-239-16</inkml:trace>
  <inkml:trace contextRef="#ctx0" brushRef="#br0" timeOffset="12320">6426 1474 766 0,'0'0'222'0,"0"0"65"15,0 0-35 1,0 0-49-16,0 0-17 0,0 0 22 16,0 0-44-16,0 0-47 15,0 0-51-15,0 0 89 0,0 0-30 16,13 35-63-16,-7 8-28 16,-6 6-4-16,-6 15-16 0,-1 0-12 15,1 3 6-15,0 7 4 16,6 0-31-16,0-3 26 0,0-1-7 15,0-2-4-15,6-5 0 16,-6-6-77-16,0-11-328 0,-6-11-416 16</inkml:trace>
  <inkml:trace contextRef="#ctx0" brushRef="#br0" timeOffset="13020">1530 1714 1317 0,'0'-24'198'16,"0"24"12"-16,0 0-75 15,0 0-17-15,0 0 59 0,0 0 19 16,0 0-12-16,31 46-51 16,-12 3 8-16,-7 4-28 0,7 7-2 15,-12 0-39-15,5 7-37 16,1-10-20-16,-7 3-15 16,-6-7 5-16,6-7-9 15,-12-7-125-15,6-4-222 0,0-35-418 16</inkml:trace>
  <inkml:trace contextRef="#ctx0" brushRef="#br0" timeOffset="5748">3887 605 258 0,'0'0'98'0,"0"0"30"16,0 0 22-16,0 0 3 0,0 0 29 15,0 0 30-15,0 0 49 16,0 0-21-16,0 0-24 0,-13-36-54 16,13 36-24-16,0 0-10 15,0 0-15-15,0 0-13 0,0 0-17 16,0 0 7-16,0 0-10 16,0 0-17-16,0 0-6 0,0 0 8 15,0 0-18-15,0 0 13 16,0 0-22-16,0 0 59 0,0 0-24 15,0 0-35-15,13 60-15 16,5-10-7-16,-5 3-21 16,6-4-58-16,0 4-35 0,0 11 98 15,-1 10-233-15,1 11-40 16,0 14 21-16,-6 4-50 0,-7 6-78 16,-12 4-86-16,-1 7-71 15</inkml:trace>
  <inkml:trace contextRef="#ctx0" brushRef="#br0" timeOffset="6328">3918 2997 1401 0,'0'-28'251'16,"0"0"88"-16,6 6 2 15,-6 22-15-15,0-24-60 0,0 24-94 16,0 0-15-16,0 0-20 16,0 0-27-16,0 0-59 0,0 0 18 15,0 0 36-15,13 24-55 16,-7 15-19-16,0 14-9 0,-6 11-13 15,7 7-4-15,-7 3-8 16,6 0-13-16,0-3-115 0,-6-4-193 16,0-7-322-16,-12-11-472 15</inkml:trace>
  <inkml:trace contextRef="#ctx0" brushRef="#br0" timeOffset="13605">3239 2259 645 0,'-25'-29'13'0,"25"29"66"16,0 0 26-16,0 0-40 0,0 0 4 16,0 0 30-16,0 0 74 15,0 0 7-15,0 0-40 16,38-3-23-16,-7 3-19 15,7 7-28-15,6 0-27 0,-6 0-11 16,12 0-35-16,0 0 11 16,7 0-8-16,-7-3-11 0,0-4 4 15,1 0-138-15,-14-4-239 16,1 1-179-16</inkml:trace>
  <inkml:trace contextRef="#ctx0" brushRef="#br0" timeOffset="14427">4672 1729 812 0,'0'0'190'16,"0"0"-29"-16,0 0-88 15,0 0-36-15,-31-15-16 0,-7 8-9 16,38 7 11-16,-50 11 11 16,0 3 39-16,6 4-6 0,6 3-3 15,-6 0 38 1,44-21-46-16,-44 43-20 0,44-43 4 15,-32 45-22-15,20-6-8 16,12-39 8-16,6 39-18 0,-6-39 3 16,38 39-3-16,0-14-14 15,6-11 18-15,-13 0 2 0,7-7-19 16,-38-7 13-16,44 0-20 16,-44 0 16-16,0 0 0 0,0 0 11 15,0 0-16-15,0 0 23 16,-25-35-17-16,25 35-15 15,-63-25 27-15,6 7 8 16,7 4-25-16,-7 7 35 0,7 0-5 16,6 0 17-16,0-4 3 15,44 11 1-15,-44-7-5 0,13-3 18 16,31 10-23-16,0 0 4 16,-26-7 7-16,26 7-31 0,0 0-22 15,0 0 25-15,0 0-8 16,0 0-17-16,0 0 28 0,0 0-15 15,0 0-1-15,0 0 101 16,0 0-30-16,0 0 8 0,-25 39 20 16,13-4-3-16,5 0-26 15,7 4 37-15,0-7-50 16,0 3-3-16,0-6 3 16,0-29-33-16,7 42-9 0,5-10 1 15,7-4-22-15,-19-28 6 16,32 35-11-16,-32-35-30 0,37 29-184 15,-37-29-195-15,0 0-215 16,38 28-35-16</inkml:trace>
  <inkml:trace contextRef="#ctx0" brushRef="#br0" timeOffset="15620">3956 3556 758 0,'0'0'123'0,"0"0"10"16,0 0-25-16,0 0 22 15,0 0 2-15,0 0 16 16,0 0-48-16,0 0-1 0,0 0-4 15,0 0-12-15,0 0 0 16,0 0-26-16,0 0-16 0,0 0-20 16,0 0 120-16,19 24-64 15,-7 1-25-15,1-4-27 0,-13 4-18 16,0-25 12-16,6 42-10 16,0-6 17-16,1 3 16 0,-7-1 4 15,0 5-13-15,0-4-16 16,-7 3 21-16,1-7-22 15,0-3-10-15,-1 0 4 0,7-32-29 16,0 0 19-16,-6 28 12 16,6-28-12-16,0 0-13 0,0 0-46 15,0 0-55-15,0 0-60 16,0 0-15-16,0 0-105 0,0 0-90 16,0 0-71-16</inkml:trace>
  <inkml:trace contextRef="#ctx0" brushRef="#br0" timeOffset="16512">4125 955 429 0,'0'0'70'16,"13"-29"3"-16,-13 29-43 0,0 0-5 16,0 0-22-16,0 0 7 15,-6-31-5-15,6 31-15 0,0 0 10 16,0 0-11-16,0 0-6 16,-13-25-30-16,13 25-29 0,0 0-60 15,-25-36 19 1</inkml:trace>
  <inkml:trace contextRef="#ctx0" brushRef="#br0" timeOffset="18920">3887 594 331 0,'0'0'77'0,"0"0"10"0,0-35-14 16,0 35-16-16,0 0-2 16,0-32 10-16,0 32 0 0,0 0-12 15,0 0-15 1,0-32-5-16,0 32 25 0,0 0 42 16,0 0 39-16,0 0 3 15,0 0-6-15,0 0-45 0,0 0-42 16,0 0 133-16,0 0-52 15,0 0-53-15,-13 39-23 0,0 7-3 16,7-4-4-16,0-3-39 16,6 0 24-16,-6-3-12 15,12-1-20-15,-6-3 22 0,0 3 10 16,0-3-25-16,6-7-7 16,-6-25 14-16,6 42 2 15,-6-10-10-15,0-4 3 0,0 4 11 16,0-32-13-16,-6 42-11 15,6-6 8-15,-6-8-4 0,6-28 0 16,0 32-18-16,0-32 30 16,0 28-18-16,0-28 6 15,0 0-8-15,0 0 14 0,0 0-6 16,0 0 0-16,0 0 0 16,0 0 4-16,0 0 1 0,0 0-10 15,0 0 17-15,0-39-16 16,6 0 4-16,0 0-6 15,1 0 19-15,-1 1-26 0,-6-8 13 16,6 3 6-16,1 1-12 0,-7-1 12 16,6 1-15-1,-6 3 24-15,6 4-15 0,-6 35 3 16,6-50-3-16,1 18 0 16,-7 32-8-16,0-42-4 0,0 42-4 15,0-35-14-15,0 35 45 16,0 0-60-16,0-36 8 0,0 36-6 15,0 0 38-15,0 0-10 16,0 0 17-16,0 0-14 0,0 0 19 16,0 0-27-16,0 0 34 15,0 0-34-15,0 0 38 16,0 0-28-16,0 0 22 16,0 0-22-16,0 0 39 0,0 0-35 15,-7 57 14-15,1-4 12 16,0 0 28-16,6 0-11 0,-6 0-5 15,6 4 39-15,-7-4 1 16,7-4-17-16,-6 0-26 0,12-3 9 16,-6-7 0-16,-6-3-6 15,6-8-11-15,0-28-5 16,0 32 3-16,0-32-17 16,0 0 6-16,0 32-5 0,0-32-18 15,0 0 23-15,0 0-5 16,0 0-7-16,0 0 15 0,0 0-11 15,0 0-4-15,0 0 11 16,0 0-3-16,0 0-10 0,0 0 6 16,0 0 3-16,0 0-9 15,0 0 3-15,0 0 7 16,-31-22-11-16,31 22 3 0,-13-42 8 16,0 7-4-16,13-1-7 15,0 1 13-15,7-4-12 0,-1-3 3 16,7 3 14-16,-1-7-26 15,1 0 26-15,-1 3-7 0,-5 1-7 16,-1 3 11-16,0 7-12 16,-6 32 8-16,0-35 2 15,0 35-11-15,0 0 2 16,6-32 10-16,-6 32-21 0,0 0 21 16,0 0 4-16,0 0-18 15,0 0 2-15,0 0 14 0,0 0-15 16,0 0-10-16,0 0 21 15,0 0 1-15,0 0-19 0,-6 43 10 16,0 6 14-16,0 1-11 16,6 6 0-16,0 1 8 0,0-1-16 15,0 1 15 1,0-1-7-16,0-6-15 0,0-4 24 16,0-7-17-16,6-11 23 15,-6-28-15-15,6 32-31 0,-6-32 53 16,0 0-18-16,0 0-14 15,0 0 20-15,6 28-10 0,-6-28-7 16,0 0 17-16,0 0-4 16,0 0-6-16,0 0 0 0,0 0 9 15,0 0-13-15,0 0-3 16,-6-28 20-16,6 28-24 0,-12-39 11 16,-1 7 13-16,7-3-27 15,-7-1 11-15,7-3 14 16,0 1-11-16,-1 6 5 15,1 0-5-15,6 32-8 0,0-32 18 16,0 32-21-16,-6-32 13 16,6 32 9-16,0 0-14 0,0 0-5 15,0 0 11-15,0-24-3 16,0 24-11-16,0 0 19 0,0 0-8 16,0 0-13-16,0 0 18 15,0 0 1-15,0 0-9 16,0 0-8-16,0 0 21 0,0 0-6 15,0 0-8-15,0 0-3 16,0 0 19-16,0 0-19 16,0 0-3-16,0 0 24 0,0 0-11 15,0 0-3-15,0 0 7 16,0 0-17-16,0 0 5 0,0 0 15 16,0 0-18-16,0 0 8 15,0 0 4-15,0 0-1 0,0 38-20 16,0 5 25-16,6-1-4 15,-6 1-12-15,0 3 17 16,6-8-13-16,1-2 6 0,-1-4-2 16,-6-32-5-16,12 35 5 15,-12-35 3-15,0 0-11 16,0 0-2-16,19 32 7 0,-19-32 15 16,0 0 0-16,0 0-12 15,0 0-5-15,0 0-5 0,0 0 10 16,19-28 6-16,-19 28-1 15,6-36 1-15,1 4-11 16,-1 8 1-16,-6 24 4 0,6-39 3 16,1 7 1-16,-7 4 1 15,0 28-8-15,6-32-9 0,-6 32 12 16,0 0 8-16,6-28-8 16,-6 28 10-16,0 0-6 0,0 0-8 15,0 0-1-15,0 0-5 16,0 0 2-16,0 0 12 15,0 0 3-15,0 0-2 0,0 0-5 16,0 0-5-16,0 0-12 16,0 0 17-16,0 0 5 15,0 0 1-15,0 0 1 0,0 0-10 16,13 28-4-16,-13-28-7 16,19 28 11-16,-19-28 11 0,0 0-2 15,0 0-6-15,25 28 2 16,-25-28-2-16,0 0-6 0,0 0 11 15,0 0 1-15,0 0 0 16,0 0 0-16,0 0-6 16,0 0-3-16,0 0-4 0,0 0 14 15,0 0-3-15,0 0 3 16,0 0-7-16,0 0-5 16,19-31 0-16,-19 31 2 0,0-29 3 15,0 29 3-15,0 0 3 16,-7-28 6-16,7 28-17 0,0 0-1 15,0 0-8-15,0 0 14 16,0 0 3-16,0 0-3 0,0 0-3 16,0 0-3-16,0 0-3 15,0 0-1-15,0 0 7 16,-6 35 10-16,0 4 3 0,-1-3-3 16,7-5-14-16,7 5-2 15,-1-8 3-15,-6-28 15 16,0 0-9-16,0 32-89 0,0-32-143 15,0 0-173-15,0 0-234 16</inkml:trace>
  <inkml:trace contextRef="#ctx0" brushRef="#br0" timeOffset="72051">4415 265 285 0,'0'0'59'16,"-19"-38"42"-16,19 38 21 0,-25-36-47 15,25 36-4 1,0 0-36-16,-51-35 0 0,51 35 73 16,-50-25-75-16,50 25-5 15,-57-21-5-15,57 21-12 0,-50-18 4 16,50 18-8-16,-63-10-7 16,19 10 0-16,-6 7 3 15,0 3 2-15,-7 5-5 0,1 2-5 16,-1 1 1-16,7 3-2 15,-7 4 31-15,7-4-25 16,0 4-11-16,-1-4 11 0,7 4 6 16,7-1-6-16,-1 5-10 15,6 3 10-15,1 3 0 16,0 4 3-16,5 3 1 16,1 4 8-16,6 0 3 0,1 3 85 15,5-3-69-15,-6 4-9 16,0-4-14-16,0-4 0 15,7 1-17-15,-1-1 19 0,1 4 64 16,-1-4-13-16,1 1-29 16,5-4 10-16,1 0-51 0,6-4 17 15,0 0 5-15,0 1-4 16,0-1-37-16,0-3 28 0,6 0 0 16,-6-32-25-1,19 38 43-15,6-9-5 0,-25-29-6 16,38 31 13-16,-7-2-30 15,7-12-3-15,0 1-1 0,-7-4 14 16,7 0 23-16,0 0-17 16,-1-3-19-16,-5-4 7 15,-7 0 6-15,6 0 10 0,-31-7 0 16,38 7-40-16,-13-3 34 16,-25-4-7-16,38 3 18 0,-13 1-8 15,-25-4 2-15,44 0-30 16,-19-4 21-16,7 1 11 15,-7-1-30-15,-25 4 41 16,44-7-13-16,-13 0-19 0,1-3-12 16,-1 3 17-16,-31 7 25 15,32-8-3-15,-32 8-29 0,31-10-8 16,-31 10 32-16,31-7-6 16,-31 7-16-16,32-14 24 0,-32 14 7 15,31-11-14-15,-31 11-43 16,32-18 45-16,-32 18 4 15,31-17-19-15,-31 17-6 0,32-25 16 16,-7 4-4-16,-25 21 8 16,31-32 5-16,1 11-24 15,-32 21 11-15,31-32-5 16,-31 32 23-16,25-28-41 0,-25 28 27 16,32-25-4-16,-32 25 0 15,18-28 6-15,-18 28-15 0,26-36 14 16,-20 5 11-16,-6 31-6 15,12-39-19-15,-5 3 13 0,-1 1 3 16,-6 0-16-16,6-1 6 16,1-10-13-16,-1-3 40 15,0-1-36-15,0-3-6 0,1 0 36 16,-1 0 3-16,0 7-11 16,1-3-13-16,-7 7 20 15,0-1-21-15,-7 8-18 0,-5-4 11 16,-7 4 119-16,19 35-70 15,-38-50-23-15,38 50-4 16,-38-53 20-16,38 53-31 0,-50-46 4 16,50 46-23-16,-44-42 55 15,44 42-39-15,0 0-16 0,0 0 19 16,0 0 26-16,0 0-17 16,0 0-33-16,0 0-6 0,-44-32 73 15,44 32-49-15,0 0-24 16,0 0 18-16,0 0 12 15,0 0-215-15,0 0-198 16,0 0-84-16</inkml:trace>
  <inkml:trace contextRef="#ctx0" brushRef="#br0" timeOffset="73475">2359 1686 357 0,'0'0'54'16,"0"0"6"-16,0 0 17 15,0 0-12-15,0 0 15 16,-19-28-2-16,19 28-36 0,0 0-10 16,-31-25-7-16,0 7 2 15,31 18 27-15,-51-21-19 16,7 4-17-16,0 6-38 0,0-3 40 16,-6 3-10-16,6 1-19 15,-6 6 9-15,6 1 9 16,-7-1-2-16,7 0-3 0,7 4-9 15,-7 4 5-15,12 0 3 16,1-4-3-16,-1 3 0 0,32-3 12 16,-37 7-16-16,5-3-1 15,32-4 13-15,-44 3-4 0,7 4 64 16,5-3-43-16,1-1 10 16,6 4-30-16,25-7-8 15,-44 11 17-15,12 3-7 16,1 0 32-16,31-14 38 0,-38 25-7 15,7 3-7-15,31-28-3 16,-38 39-39-16,13-7-36 0,6 0 37 16,0-4-18-16,0 0-4 15,0 4-10-15,7 0 16 16,12-32 9-16,-32 53 57 0,13-4 7 16,-6 1-25-16,6-1-28 15,7-3 0-15,-1 4-24 0,1-4 30 16,12 3 59-16,0 1-45 15,12-1-24-15,1 1-5 16,-1-4 0-16,14 0-11 16,-1-4-4-16,6 0 1 0,7-6-3 15,0-5-3-15,-1-6 3 16,14-7 12-16,-7-11-9 0,6-4-8 16,0-3 5-16,7-7 11 15,-1-3-7-15,-5-1-15 0,11 1 18 16,1-5 0-16,-6 5-7 15,-7-4 12-15,7 3-17 0,-7 1-1 16,0-1 0-16,-6 0 18 16,0-3-8-16,-44 14-4 15,44-17-15-15,-44 17 15 0,51-32 15 16,-20 3-15-16,-31 29 14 16,38-49-31-16,-13 3-2 0,-6 0 35 15,0-3-3-15,-1-1-13 16,-11 4 0-16,-1 4-17 0,0-1 17 15,-6 43 5-15,-6-42 1 16,6 7-24-16,0 35 18 0,-13-36 21 16,13 36-13-16,0 0-13 15,-18-42-5-15,18 42 10 0,-19-39 8 16,19 39-13-16,-25-35-7 16,25 35 12-16,-26-43 8 15,26 43 10-15,-25-39-22 0,25 39-18 16,-25-42 19-16,25 42 18 15,-25-42-19-15,25 42-1 0,-25-39 23 16,25 39-18-16,0 0-6 16,-25-32 6-16,25 32-32 0,0 0-114 15,0 0-143-15,0 0-81 16,0 0-52-16</inkml:trace>
  <inkml:trace contextRef="#ctx0" brushRef="#br0" timeOffset="74599">4320 2573 198 0,'0'0'6'16,"0"0"24"-16,-31-21-2 15,31 21 29-15,-38-14-22 16,0 10 26-16,7 1-18 16,0 3-14-16,-7 7 16 0,-6-4 38 15,0 8-28-15,0 0-9 16,0 3 1-16,0 3-40 0,-6-3 5 16,6 8-8-16,0-1 25 15,0 0 18-15,6 4 10 0,0 7-15 16,7 3 24-16,-1 4-11 15,-5 7-18-15,11 3-10 16,-5 11 61-16,6 4-4 0,0 7-61 16,6-1 24-16,0 5-37 15,6-1 8-15,13 3-27 16,0-2 33-16,13 2-17 0,6-2 3 16,0-5-18-16,18-3 0 15,-5-3 74-15,6-11 13 0,6 0-34 16,0-3-10-16,0-8-32 15,6 0 39-15,-6 1 8 0,6-8 18 16,0-3-32-16,7-7-12 16,0-4 26-16,5-7-18 0,14-3-9 15,-1-11-23-15,1-7-7 16,-1-1 20-16,1-6-29 0,-1 0 29 16,-12-3-26-16,0-1 9 15,-13-3 17-15,0 3-13 16,-18-3-18-16,-1-7 18 0,-12-8 19 15,-6-6-19-15,-13-8-20 16,-7-6 17-16,1-11 3 0,-7-8-28 16,1-6 2-16,-1-11 9 15,1-3-5-15,-1-1 28 0,7 1 0 16,-13 0-6-16,0 13-29 16,0 8 34-16,0 7-5 0,-6 10 10 15,0 8-26-15,-13 7 7 0,7 3 18 16,0 10-1-1,-13-2-42-15,0 9 10 0,0 5-19 16,0 6 3-16,0 4-29 16,0 3-53-16,0 8-13 0,6 0-26 15,0 6-18-15,13-6-39 0,25-4-82 16</inkml:trace>
  <inkml:trace contextRef="#ctx0" brushRef="#br0" timeOffset="75815">6608 1297 324 0,'0'0'30'0,"-31"-24"-4"15,31 24 12-15,-38-22 1 0,13 12-27 16,25 10 4-16,-44 0 10 16,6 0-2-16,-6 3 1 0,7 1-18 15,-1 3 6-15,-12 0-18 16,-1 4 22-16,-5 3 33 0,-1 3 9 15,7 8 0-15,0-4-32 16,6 4 35-16,0 3-17 0,6 1-5 16,0 10 58-16,0 3-49 15,13 0-7-15,0 4-31 16,0-3-1-16,0 6 29 0,6-3-16 16,-6 7-3-16,12 0 3 15,-6 0 35-15,7 4-8 16,-1-4-28-16,7 0-15 0,0 0 7 15,6-4-14-15,6 1 14 16,7-8 5-16,12 0 31 0,0-3-3 16,13-7-36-16,-1 0 23 15,14-4-46-15,-1-3 29 0,6-4-12 16,1 0 25-16,0-3-36 16,-1 0 13-16,-6-4-19 0,-6-4 27 15,-6 1-33-15,-6-4 39 16,5 0-26-16,-37-7 5 0,38-3 15 15,-7-4-15 1,7-8 5-16,-6-2-10 0,5-8-12 16,-5 0 22-16,5-3-14 15,1 0 4-15,0 0 13 0,0-1-23 16,6 4 23-16,-7 4-8 16,-37 21 13-16,44-35-13 0,-44 35 4 15,44-42-11-15,-12 6 21 16,-13-6-25-16,-1 6 16 0,-5-2-22 15,-7-8 33-15,1-4-29 16,-7-3 28-16,0-3-38 0,0-1 33 16,-7 1-19-16,7 6 36 15,-6 8-27-15,-7-1-8 16,7 11 0-16,0 1 8 0,0 2 4 16,6 29-7-16,-13-35-15 15,0 3 39-15,13 32-25 16,-18-32 11-16,18 32-32 0,-38-28 39 15,0 14-28-15,0 7-17 16,-6 3-145-16,7 4-74 0,-7 0-84 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59.8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1060 78 403 0,'0'0'91'0,"0"0"4"15,0 0-2-15,0 0 50 16,0 0-18-16,0 0 35 16,0 0 40-16,0 0-22 15,0 0-104-15,0 0-34 0,0 0-19 16,-44-11-7-16,-6 4-14 16,-7 0-4-16,-12 3 23 0,0 1-33 15,-7-1 16-15,7-3 26 16,0 0-63-16,6 4 21 15,7-4 26-15,12 0-1 0,44 7-11 16,-38-8 29-16,38 8-46 16,0 0-13-16,0 0 68 0,-38-3-52 15,38 3-16 1,0 0 40-16,0 0-3 0,0 0-18 16,0 0 6-16,0 0 18 15,0 0-19-15,0 0 38 0,-37 49 63 16,18 1-29-16,-6 3 14 15,12 3-49-15,7 8 42 16,-7 3-21-16,1 11-31 0,5 10 21 16,7 1-31-16,0 3 2 15,0 6-10-15,7 1-19 16,-1 4 28-16,6-1-7 0,-5 1-15 16,-1-4 19-16,0-7-1 15,-12 0-8-15,0-8 30 16,-7 1 1-16,-6 0 17 15,0-7 0-15,-6-8-40 0,6 1 10 16,-6-7 0-16,6-1-23 16,7-6 14-16,-7-4-5 0,13 3-15 15,-1-3 28-15,-5 0-28 16,12 4 20-16,-6 0-9 16,-1 3 2-16,1 3 18 0,6 1-14 15,0-1-16-15,-6 5 22 16,6-1-12-16,6 3-11 0,-6 1 30 15,6 0-3 1,1 7-27-16,5-1 0 0,-6 5 14 16,1-1 5-16,-1 4-8 15,0-1 0-15,1-2 4 0,-1-1 8 16,0 0-12-16,0-3-3 16,-6-4 8-16,0 0-3 0,0-3-8 15,-6 0 9-15,6 0 20 16,-6-1 8-16,6 1-16 0,0 0-8 15,0 3-12-15,12 3 0 16,1 1 14-16,0 4-12 16,5-5 8-16,1 1 2 15,0-4 1-15,0 0-21 0,6-6 20 16,-6-5-5-16,0 1-16 16,-7-8 21-16,1 1 16 0,-7-8-35 15,1 1 9-15,-1-1 3 16,-6 4 2-16,-6 0 0 0,6-3-5 15,0-4-6-15,0-4 16 0,0-3-12 16,6-4 12-16,-6-3-16 16,6-4 20-16,0-3-15 0,1 0 10 15,-7-25 2-15,12 25-20 16,-12-25 37-16,13 24-16 16,-13-24-9-16,0 0 16 0,0 0-30 15,12 22 23-15,-12-22 3 16,0 0-17-16,0 0 1 0,0 0 18 15,0 0 16-15,7 24-27 0,-7-24 13 16,0 32-6-16,-7-11-10 16,7-21 0-16,-6 25 0 0,6-25 4 15,-6 21-1-15,6-21 4 16,0 0-4-16,-13 21-11 0,13-21 8 16,0 29 12-16,0-8-6 15,0 0 6-15,0-21-2 0,0 28-10 16,0-28 0-16,0 25-7 15,0-25 13-15,0 25 2 0,0-25-5 16,0 0 5-16,7 25-6 16,-7-25-11-16,0 0 13 0,12 24 8 15,-12-24 0-15,0 0-9 16,0 0 5-16,0 0-8 0,0 0 0 16,0 0-9-16,0 0 9 15,0 0 0-15,19 25 11 0,-19-25 1 16,0 0-1-16,0 0-5 0,0 0-4 15,0 0-2-15,0 0-13 16,0 0 16-16,25 28 6 16,-25-28-4-16,0 0 7 0,0 0 5 15,0 0 1-15,0 0-3 16,0 0 0-16,0 0 14 0,19 22 11 16,-19-22-10-16,0 0-19 0,0 0-8 15,0 0-3-15,13 31 0 16,-13-31-8-16,0 0 3 0,0 0 5 15,12 32 0-15,-12-32 8 16,0 0-12-16,0 0 9 0,32 25 5 16,-32-25 4-16,31 14-8 15,0-7 7-15,1-3-9 16,6-8 2-16,6-6 1 0,6-5-7 16,6-6-100-16,7-4-136 0,0-3-103 15,6 3-144-15,7 1-65 16,-1 6-38-16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59.8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107 198 750 0,'0'0'235'0,"0"0"-17"16,0 0-74-16,0 0-52 0,0 0-34 16,0 0-7-16,0 0-35 15,37-24 28-15,7 6-11 0,7 4-18 16,5 3 3-16,13 1-18 16,7 3-6-16,-7-4 22 15,-6 0 0-15,0-3-32 16,-1-3 29-16,-11 2-10 0,-7-6 2 15,-44 21-5-15,44-14 5 16,-44 14 7-16,0 0-37 16,0 0 25-16,31-11-11 0,-31 11 28 15,0 0-11-15,0 0-13 16,0 0 7-16,0 0-25 0,0 0 28 16,0 0-3-16,0 0 0 15,0 43-6-15,-6-4-6 0,0 7 25 16,-7 7 2-16,7 7 20 15,-7 10-25-15,-6 5 3 16,13 13 3-16,-7 4 48 0,7 7-33 16,0 3 36-16,-7 1-14 15,7 3-46-15,0 3 9 16,-7-3-16-16,7 0 10 0,-7 0-10 16,7 4 5-16,0 0 36 15,-1-4 10-15,1 0-51 16,-6 0 43-16,5 0-27 0,1-4 16 15,-7 8-25-15,7-4 5 16,-6 0-2-16,-1-4 3 0,0 1 3 16,1-8-16-16,-1 0 7 15,13 1-11-15,-6-4 11 0,0 0-2 16,12 0-5-16,0 3 18 16,1-3 9-16,5 3 34 15,-6 4-22-15,1-3-22 0,-1-4-15 16,-6-4 3-16,0-3 6 15,-6-4-16-15,6-7 5 16,0-3 9-16,0-4 2 0,0-10-2 16,0-4-9-16,6-4 0 15,-6-7-5-15,0-3 12 0,0-3-4 16,6-5 1-16,-6-2-7 16,0-29 3-16,-6 42 4 0,0-3-4 15,-1 3-3-15,1 1 3 16,6-8-18-16,6 8 12 0,-6-5 11 15,13 1-5-15,-7 0-11 16,7 4 14-16,-1-1-3 16,1 4 9-16,0-4-9 0,-1 1 8 15,-6-1-8-15,7-7 13 16,-13 4-13-16,0-7-5 0,0 0-9 16,-6-4 7-16,-1 1 15 15,1-8-5-15,-6 3-8 0,12-24 7 16,-13 25 4-16,13-25-12 0,-13 28-2 15,13-28 3-15,-12 22 15 16,12-22-6-16,0 0-11 0,-13 24-3 16,13-24-4-16,0 0 6 15,-6 29-11-15,6-29-4 16,-6 21 15-16,6-21 15 0,0 0-3 16,0 28-4-16,0-28-13 15,6 28 7-15,-6-28 25 0,6 25-19 16,-6-25-13-16,7 25 13 15,-7-25 9-15,0 21 1 0,0-21-8 16,6 28-11-16,-6-3 2 16,0-25 13-16,6 25-4 0,0 0-8 15,-6-25-37-15,0 24 24 0,0-24 7 16,0 29-4 0,0-29 16-16,0 24 8 0,0-24-4 15,0 0-2-15,0 0 1 0,7 22-3 16,-7-22 0-16,0 0 0 15,0 0 0-15,0 0-6 0,0 0 6 16,0 0-4-16,-38 21-3 16,7-7-5-16,-1-7 18 0,1 4-6 15,-1-4 4-15,-5 0 6 16,-1-4-23-16,-6 4 13 0,0-3 10 16,0 3-10-16,0-4-11 15,6-3 6-15,7 4 13 0,-1-1 2 16,7 1-15-16,0-4 9 15,25 0-14-15,-31 7-7 0,31-7-66 16,0 0-83-16,-38 4-81 16,38-4-139-16,-25-4-51 0,25 4-15 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59.8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748 0 683 0,'0'0'37'0,"0"0"0"15,0 0 40-15,-32 46-9 0,32-46 5 16,-31 57-31-16,31-57 5 16,-51 64-5-16,1-15 7 15,0-14-42-15,0-3-18 0,-1-7 0 16,51-25 11-16,-63 18 24 15,63-18 2-15,-62 0-30 0,62 0-7 16,-44-25 11-16,44 25 42 16,-26-53-7-16,14 7-28 15,18 3-30-15,-6 43 47 16,13-49 15-16,-13 49-20 16,0 0-16-16,0 0 61 0,44-32 16 15,-44 32-8-15,56 4 59 16,-12 20-33-16,0 15 51 0,7 11 32 15,5 13-36-15,-6 5-18 16,7-1-31-16,-7 3-44 16,1-6-31-16,-7-7-12 0,-7-15-14 15,-5-7 5-15,-32-35-3 16,0 0-79-16,0 0-137 16,0 0-222-16,0 0-85 15,0 0 3-15</inkml:trace>
  <inkml:trace contextRef="#ctx0" brushRef="#br0" timeOffset="1">0 965 885 0,'0'0'198'0,"0"0"115"15,0 0-54-15,44-35-91 16,12 14-57-16,26 3 3 0,12 0-14 16,19 1-38-16,13 3-10 15,6 3-28-15,13 4-2 16,-1 3-15-16,13 4 16 0,-12 4-10 15,-7 3-13-15,-18 0-11 16,-20-3-3-16,-31-1-85 0,-18-3-124 16,-20-3-213-16,-31 3-125 15</inkml:trace>
  <inkml:trace contextRef="#ctx0" brushRef="#br0" timeOffset="2">1024 1545 484 0,'0'0'115'16,"0"0"-2"-16,0 0 13 0,0 0 6 16,0 0-17-1,0 0-39-15,0 0 32 0,0 0 20 16,0 0-8-16,0 0-49 15,-56-14-4-15,-1 10-32 0,0 4-30 16,-5 7 5-16,-1 0 34 16,-13 0-36-16,13 0-14 15,7-3 2-15,-1-1-7 0,20-3 32 16,-1 4-8-16,38-4-11 16,0 0-8-16,-38-7 10 0,38 7 23 15,0 0-1-15,-19-39-56 16,19 4 23-16,7-4 10 15,11 0-3-15,1 0 22 16,6 4-30-16,-25 35 4 0,38-57-8 16,-6 18 24-16,-32 39 8 15,37-46-36-15,-37 46 20 0,32-38 0 16,-32 38 28-16,0 0 6 16,0 0-7-16,25-36-6 15,-25 36 3-15,0 0 6 0,0 0-37 16,0 0-11-16,0 0 27 15,0 0 6-15,0 0-16 0,0 0-3 16,0 0 37-16,0 0-12 16,0 0 7-16,0 0-13 15,31-32 13-15,-31 32-5 16,0 0-15-16,0 0 2 0,0 0 18 16,0 0 0-16,0 0-9 15,0 0 15-15,0 0 16 16,0 0 13-16,0 0-26 0,0 0-22 15,0 0 4-15,0 0 3 16,0 0-14-16,0 0 42 0,0 0-8 16,38 29-7-16,-19 17 7 15,0 14 7-15,-13 17-12 0,0 12-7 16,1 10-17-16,-7 7 8 16,0 3-11-16,0 4-14 15,-7-3-127-15,7-8-441 16,0-6-467-16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59.8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685 0 486 0,'0'0'89'16,"0"0"13"-16,0 0 0 16,0 0-46-16,0 0-36 15,0 0 41-15,0 0 46 0,0 0 0 16,0 0 0-16,0 0-12 16,6 39-9-16,-18-4 36 0,-1 1-45 15,13-36-4-15,-50 46-56 16,6-15 13-16,-7-2-18 0,1-8-18 15,-6-4 16-15,5-6-18 16,1-4 38-16,12 0-36 16,38-7 17-16,-50-3-11 0,50 3 0 15,-44-14 16-15,44 14-49 16,0 0 41-16,-25-39-6 0,19 3-14 16,6 36 32-16,12-39-31 15,-12 39 19-15,13-31-11 16,-13 31 15-16,0 0-10 15,0 0-2-15,37-15 37 0,1 19-18 16,-6 10 14-16,5 7 32 16,1 8-12-16,12-1 21 0,1 4-49 15,5 0 18-15,7 3-35 16,0-3 19-16,6-1-33 0,-12-2 11 16,-1-5-5-16,-12-2 10 15,-44-22-27-15,38 17-225 0,-38-17-213 16,0 0-165-1</inkml:trace>
  <inkml:trace contextRef="#ctx0" brushRef="#br0" timeOffset="1">0 724 924 0,'0'0'111'0,"0"0"77"0,0 0 37 16,0 0-62-16,44-3-76 15,12 6-22-15,20 1-37 16,12 3-2-16,12 0-30 0,13-7 9 15,7 11-5-15,-7-4 0 16,0 7 14-16,-12 4-166 0,-1-4-137 16,-18 3-59-16,-13 5 17 15</inkml:trace>
  <inkml:trace contextRef="#ctx0" brushRef="#br0" timeOffset="2">855 1127 321 0,'0'0'55'0,"0"0"7"0,-19-28-31 16,19 28-11-16,0 0-2 16,0 0-16-16,0 0 7 15,0 0 4-15,0 0-1 0,0 0-2 16,0 0-20-16,0 0 23 15,0 0-1-15,0 0-35 0,0 0 11 16,0 0-61-16,0 0-103 16</inkml:trace>
  <inkml:trace contextRef="#ctx0" brushRef="#br0" timeOffset="3">968 1590 715 0,'12'-32'164'15,"-12"32"51"-15,0 0 33 16,0 0-62-16,0 0-55 0,0 0 2 16,0 0 21-16,0 0-13 15,0 0-2-15,0 0 10 16,0-24-55-16,0 24-45 0,-44-18-29 15,-12 7-16-15,-13 1 15 16,-1-1-13-16,-5 4-11 16,6 0 7-16,0 0 1 0,12 0-16 15,1 0 26-15,12 3 0 16,6 1-21-16,38 3 3 0,-32-4 10 16,32 4-20-16,0 0 19 15,0 0 10-15,0 0-14 0,0 0 16 16,0 0-16-16,7-31-6 15,5 2 12-15,7 1-4 0,13 0-2 16,5-8 6-16,1-3-3 16,6-3-3-16,0 0 0 15,0 3 6-15,-13 7-14 16,1 11 5-16,-32 21 16 0,0 0-7 16,31-25-10-16,-31 25 13 15,0 0-9-15,0 0 46 0,0 0 10 16,-12 39-13-16,-1 7-26 15,7 0 4-15,0 3 64 0,-1 11-33 16,7 4-35-16,7 3 2 16,-1 4-10-16,13-4-19 0,0 4-51 15,6-4-219-15,0 0-326 16,0-3-256-16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59.8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613 0 516 0,'0'0'112'0,"0"0"-28"0,0 0-13 15,0 0-21-15,0 0 16 0,0 0 54 16,0 0-25-16,0 0 23 16,6 35 6-16,-18 4 4 0,-1 0-18 15,-12 0-34 1,0-1-18-16,-6-2-34 0,-7-4-16 16,0-4 14-16,0-7-39 15,1 4 32-15,-1-8-8 0,7-6-12 16,31-11 8-16,-32 11 23 15,32-11-24-15,0 0-6 0,0 0-20 16,-19-32 14-16,13 4 35 16,12-4-28-16,13 0-5 0,0-3 8 15,-19 35-8-15,38-36 16 16,-38 36-18-16,44-21 3 16,-13 18 24-16,-31 3 4 0,38 24 2 15,0 5-18-15,-1 6-2 16,-5-3 0-16,5 7 14 15,7-4-23-15,-11-3 0 0,5-4-211 16,-13-10-187-16,0-1-28 16</inkml:trace>
  <inkml:trace contextRef="#ctx0" brushRef="#br0" timeOffset="1">9 883 539 0,'0'0'111'0,"0"0"2"16,-13-32 16-16,13 32-60 0,0-24-15 16,0 24-14-16,0 0 6 15,0 0 71-15,44-29-30 16,-6 15 37-16,6 7-36 0,6 0 3 16,20 3-10-16,-1 1-11 15,13 6-33-15,6-3-30 0,6 4 6 16,8 0-16-16,-1 3 30 15,-1-4-43-15,-6 4-80 0,-17-3-119 16,-8-1-61-16,-12 1-21 16,-13-1 34-16,-7 8 4 0</inkml:trace>
  <inkml:trace contextRef="#ctx0" brushRef="#br0" timeOffset="2">1231 1441 751 0,'0'0'186'16,"0"0"23"-16,0 0 22 15,0 0-77-15,0 0-16 0,0 0-53 16,0 0-6-16,0 0-37 16,0 0-33-16,-38 32 20 0,-6-14-26 15,0-4-3-15,-12-3 21 0,5-1-28 16,-6-3-4-16,0 4 28 15,13-8-25-15,-6-3 13 0,12 0 3 16,7-3-4-16,31 3 1 16,-38-7-5-16,38 7 8 0,0 0 3 15,-19-32-19-15,19 32 14 0,7-39 7 16,5 0-40-16,7-3 27 16,6-4 6-16,7-4-18 15,-1 1 4-15,-6 7 19 0,0 3-9 16,-6 7-11-16,-6 4 14 15,-13 28-5-15,0 0-16 0,0 0 37 16,0 0-21-16,0 0 70 0,0 0 37 16,0 0-31-16,19 56 20 15,-13 4-19-15,0-3-29 0,-6 6-2 16,0 1-15-16,7-4-19 16,-1-10-18-16,6 10 27 15,1-7-24-15,6 0-82 0,0 0-235 0,0-11-283 16,6-7-44-1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59.8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773 0 459 0,'0'0'116'0,"0"0"-27"16,0 0 11-16,0 0-22 0,0 0 23 15,0 0 3-15,0 0 25 16,0 0-48-16,0 0 13 0,19 29 22 16,-13 6-47-16,-12 0 20 0,-7 1-38 15,-12-1-25-15,0 4 3 16,-7-7-36-16,-5-4 7 0,-1-3 0 15,0-1 0-15,1-6-12 16,5-7 28-16,1-1 6 0,31-10-43 16,-38 4 35-16,38-4-11 15,-25-7 1-15,25 7-7 16,0 0 14-16,0 0-24 0,-25-36 19 16,25 36-17-16,-13-39 7 15,13 39-12-15,0 0 19 0,0 0 1 16,0 0-15-16,0 0 4 0,0 0 15 15,38 8 15-15,6 6-13 16,-6 3 4-16,6 8-29 0,-7 0 20 16,7-4 0-16,0 0-10 15,0-3-12-15,-6-4-27 0,6-3-78 16,0-4-90-16,0-4-52 0,0-3-43 16,-6-3-70-1</inkml:trace>
  <inkml:trace contextRef="#ctx0" brushRef="#br0" timeOffset="1">0 940 557 0,'0'0'64'16,"0"0"76"-16,0 0 50 15,44-24 1-15,12 9-33 0,7 5-7 16,13 6-81-16,5 8-16 0,14-4-21 15,-1 0-31-15,6 0 8 16,7 7 0-16,0 4-33 0,0-4-141 16,-6-4-95-16,-7 4-20 15,-12 0-45-15</inkml:trace>
  <inkml:trace contextRef="#ctx0" brushRef="#br0" timeOffset="2">1012 1654 585 0,'0'0'113'0,"0"0"27"16,0 0-5-16,0 0-15 0,-38-7-26 15,0 7-11-15,1 4 17 0,-7 3-41 16,-7 0-27-16,-5-4-18 16,-7 1 15-16,0-1-11 0,-6 1-9 15,-7-4-22-15,7 0 17 16,0 0 11-16,13 0-10 0,5 0-2 16,14-4 2-16,5 4 8 15,32 0-13-15,-31-3 50 0,31 3 38 16,0 0 6-16,0 0-57 0,0 0-27 15,0-28-4-15,12-1-6 16,13 5-15-16,1-8 32 0,11-4-17 16,1-2-15-16,6-8 10 15,-6 0 27-15,-1 7-22 0,-11 7-4 16,-26 32 4-16,25-32-12 0,-25 32 34 16,0 0-3-16,0 0-19 15,0 0 43-15,0 0 19 16,0 0-5-16,0 0-17 0,25 28-19 15,-19-3 45-15,7 7 34 0,-7 0-24 16,7 7 8-16,-1 7-13 16,1 3 19-16,6-7-17 0,-7 4-13 15,13 0-10-15,0 0-21 0,-6-7-15 16,0 0-6-16,0-4 5 16,-6-3-13-16,-1-4-8 0,-12-28 20 15,13 36-12-15,-13-36-10 0,12 32-106 16,-12-32-144-16,0 0-217 15,0 0-140-15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59.8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189 0 500 0,'0'0'90'0,"0"0"-18"16,0 0 3-16,0 0 107 16,0 0 4-16,0 0 41 0,0 0-5 15,0 0 4-15,19 43-33 16,0 6-77-16,-7 11 135 0,-6 14-112 16,-6 8-61-1,7 6-45-15,-1 0-10 0,0-3-8 0,1-7-23 16,-1-7 11-1,0-11-33-15,0-11-217 0,1-10-294 16,-1-11-162-16</inkml:trace>
  <inkml:trace contextRef="#ctx0" brushRef="#br0" timeOffset="1">711 774 1052 0,'0'0'275'0,"25"-7"48"16,-25 7-20-16,37-14-82 0,7 0-61 15,0 3-26-15,13 1-35 16,0-1-35-16,-1 0-14 0,7 4-42 16,0 0 5-16,-7 4-2 15,1-1-23-15,-13 4-61 16,-6 0-201-16,-38 0-240 0,44 0-91 16,-44 0 46-16</inkml:trace>
  <inkml:trace contextRef="#ctx0" brushRef="#br0" timeOffset="2">2244 258 1043 0,'0'0'111'16,"0"0"123"-16,0 0-31 15,0 0-90-15,0 0-93 0,0 0 197 16,0 0-60-16,-12 35-72 16,-7 4 16-16,0 4-34 0,-12-1-12 15,-1-3-40-15,-6 0 7 16,-12 0-7-16,0-7-23 15,-13-4 29-15,0-7-25 16,0-7-6-16,7-3 10 0,5-11 0 16,7 0 14-16,44 0-17 15,-44-21 9-15,44 21 2 0,-31-43-25 16,12-3 22-16,19 4-12 16,0-8 23-16,13 1-29 0,-7 3 32 15,7 7-30-15,-13 39 11 16,18-42 9-16,-18 42-15 15,0 0 9-15,0 0-3 0,0 0-8 16,32-7 18-16,-32 7-4 16,44 31 33-16,-13 8 41 15,-6 11-43-15,1 6-1 0,-8 1-16 16,8 3-13-16,-1-4 17 16,0-3-19-16,0 0 13 0,0-3-18 15,0-8 8-15,-6-3-8 16,-6-7 0-16,-13-32 8 15,19 28-6-15,-19-28-15 0,0 0 19 16,18 32 2-16,-18-32-17 16,0 0 6-16,0 0 15 0,0 0-12 15,0 0-5-15,0 0 9 16,0 0-25-16,0 0-118 0,0 0-186 16,0 0-177-16,38 28-53 15,-38-28-10-15</inkml:trace>
  <inkml:trace contextRef="#ctx0" brushRef="#br0" timeOffset="3">0 1354 301 0,'0'0'49'0,"0"0"28"16,0 0 5-16,0 0 7 0,0 0-27 16,0 0 14-16,0 0-11 15,0 0 8-15,0 0-5 0,0 0 6 16,0 0-3-16,0 0-6 16,0 0-13-16,0 0-12 0,0 0-31 15,0 0 38 1,0 0-34-16,0 0 5 0,0 0-29 15,0 0 16-15,0 0 9 16,0 0-5-16,0 0-2 0,0 0 29 16,0 0 9-16,0 0-28 15,0 0 21-15,0 0-28 0,38-11-5 16,-38 11 10-16,0 0-36 16,0 0 40-16,25-11-6 0,-25 11-20 15,0 0 31-15,0 0 31 16,0 0-21-16,0 0 16 0,0 0-16 15,0 0-3-15,0 0 9 16,0 0-12-16,0 0 0 16,0 0 5-16,38-10-26 15,-7 3 6-15,1 3 18 0,5-3 47 16,7 4-35-16,7-1 21 16,12 1-25-16,12-4-17 0,0 3 13 15,7 0-1-15,6 1-27 16,6 3 20-16,1-4 12 0,-7 1 4 15,0 6 10-15,0-3-7 16,0 4-28-16,-7 3 6 0,1 0 21 16,6 4-21-16,-6-1-19 15,-7 4 12-15,-6-7-7 16,-6 1-18-16,-19-5 21 0,-6-3-5 16,-13 4-12-16,-25-4 14 15,0 0-1-15,0 0-17 0,25 0 8 16,-25 0 3-16,0 0-3 15,0 0-19-15,0 0 21 0,0 0 4 16,0 0-14-16,0 0-9 16,0 0 25-16,0 0-4 0,0 0-8 15,0 0 4-15,0 0 6 16,0 0-10-16,38 0 4 0,-38 0 6 16,25 3-6-1,0 1-14-15,0 3 18 0,-25-7-4 16,32 3-13-16,-32-3 19 15,0 0 6-15,25 7-12 0,-25-7-9 16,25 0-1-16,-25 0 10 16,19 4 2-16,-19-4 10 0,31 7 0 15,-12 4-12-15,-19-11 0 16,25 3-11-16,-25-3 11 0,0 0 0 16,19 4-7-16,-19-4-39 15,0 0-47-15,0 0-47 0,0 0-39 16,0 0-17-16,0 0-22 15,0 0 20-15,0 0-16 0,0 0-76 16,0 0-94-16</inkml:trace>
  <inkml:trace contextRef="#ctx0" brushRef="#br0" timeOffset="4">1364 1799 662 0,'0'0'168'0,"0"0"-30"15,0 0-14-15,0 0-59 0,0 0 5 16,0 0-4-16,0 0 4 16,0 0 19-16,0 0 13 0,0 0 37 15,25-11-1-15,-25 11-16 16,0 0-57-16,0 0-38 15,-31 0-7-15,-19 0-20 0,-1 4-3 16,-5 3 3-16,-7 0 10 16,0 0 1-16,-6 4-8 0,6-1 1 15,0-3 2-15,13 0-11 16,12-3 1-16,7-4-11 0,31 0 26 16,0 0-6-16,-32 7 0 15,32-7 4-15,0 0-17 0,0 0 11 16,0 0 1-16,0 0-11 15,0 0 3-15,0 0 7 0,38-28-14 16,0 3 23 0,0-3-2-16,-1-1-10 0,1-2 13 15,6-1-18-15,-6-7 9 16,-7 0-4-16,1 4 0 0,-1 3-16 16,-12 0 23-16,-19 32-7 15,25-35 9-15,-25 35 1 0,0 0-10 16,19-28 0-16,-19 28-9 15,0 0 16-15,0 0-15 0,0 0 8 16,0 0 5-16,0 0-5 16,0 0 7-16,0 0-7 0,0 0 11 15,0 0 11-15,0 0 49 16,0 0-4-16,0 42 21 16,-6-3 28-16,-7 7 5 0,7 0-34 15,-7 3-40-15,7 1 3 16,0-1-18-16,-1 1-12 0,1-1-10 15,6 1-10-15,6-12-5 16,1 1-86-16,-1-7-214 0,6-7-292 16,-12-25-158-16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59.83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989 63 661 0,'0'0'100'16,"0"0"6"-16,0 0-46 15,0-21 4-15,0 21-5 0,0 0 6 16,0-21-3-16,0 21-29 16,0 0 0-16,0-21-8 0,0 21 20 15,0 0-6-15,0 0 1 16,0 0-20-16,0 0-20 0,0 0-6 15,0 0 198-15,6 21-31 0,0 11-18 16,1 10-43-16,-1 7-21 16,0 4-23-16,0 4-32 0,1 0-6 15,-1 6-2-15,7-6 0 16,-7-1-16-16,0-3 6 16,0-10-27-16,-6-8-223 0,0-35-191 15,14 28-16-15,-14-28-54 16</inkml:trace>
  <inkml:trace contextRef="#ctx0" brushRef="#br0" timeOffset="1">0 897 310 0,'0'0'0'0,"0"0"-28"15,0 0-30-15,0 0-49 16</inkml:trace>
  <inkml:trace contextRef="#ctx0" brushRef="#br0" timeOffset="2">1493 508 459 0,'0'0'124'15,"0"0"22"-15,0 0-16 16,0 0-21-16,0 0-2 0,0 0-5 16,0 0-16-16,0 0-22 15,0 0-51-15,0 0-11 0,0 0 65 16,0 0 0-16,0 0-11 16,57 11-18-16,6-7-5 15,-6-1-15-15,-1-3 4 0,1 0-25 16,-1 0 11-16,-5 0 7 0,-7 4-2 15,-6 3-18-15,-38-7-21 16,44 0 21-16,-44 0-144 0,0 0-59 16,32 3-51-16,-32-3-94 15</inkml:trace>
  <inkml:trace contextRef="#ctx0" brushRef="#br0" timeOffset="3">2696 155 780 0,'0'0'77'16,"0"0"27"-16,0 0-1 0,0 0 60 15,0 0-6-15,0 0-50 16,0 42-35-16,-13-10 22 16,13-32-51-16,-31 39 5 0,0-11-37 15,-13-3 11-15,0-7-15 0,-13-4-20 16,1-3 17-16,-2-4-68 16,8-7-28-16,6-7-3 0,6-4-18 15,7-7 16-15,31 18 42 16,-26-32 21-16,14 8 18 0,12 24-5 15,0-39 4-15,6 7 5 16,-6 32 26-16,19-28 17 0,-19 28 15 16,25-18-4-16,7 15 5 0,-1 13-22 15,7 8 32 1,-7 3-11-16,8 11-9 0,5 7-11 16,0-4-26-16,6 8 27 0,7-5-18 15,-7 1-9-15,0 0-10 16,0-11-151-16,-6-3-65 0,-5-7-74 15,-1-1-69-15</inkml:trace>
  <inkml:trace contextRef="#ctx0" brushRef="#br0" timeOffset="4">82 855 578 0,'44'7'112'0,"12"-11"-14"16,8 4-23-16,24-7 16 15,13 0 21-15,24 4 35 0,15 3-39 16,10 3 23-16,8 1-3 16,6 3-8-16,12 0-44 15,-5 3-12-15,-2 1-25 0,7 0-21 16,-11-1 8-16,-2 1-16 0,-12-1-14 16,-5-2-1-16,-14 2 16 15,-19-3-24-15,-18-3 15 0,-20-1-9 16,-18 1 10-16,-19-4 5 15,-7 0-2-15,-31 0-3 0,0 0-18 16,0 0 28-16,0 0-81 0,0 0-52 16,0 0-34-16,0 0-93 15,-12-28-41-15,12 28-8 0,-26-15 1 16</inkml:trace>
  <inkml:trace contextRef="#ctx0" brushRef="#br0" timeOffset="5">2054 1689 584 0,'0'0'157'16,"0"0"-11"-16,0 0 16 16,0 0-15-16,0 0-32 0,0 0-74 15,0 0 31-15,0 0 13 16,-57 14-14-16,1-3-32 16,-2 3-32-16,-11-7-1 0,-13 7 2 15,1-4-2-15,-7 5 11 0,-1-5-27 16,1 1 23-16,12-1-8 15,1-3 7-15,18 1-4 0,7-5 1 16,6-3 54-16,12 0-18 0,32 0 62 16,-26-3-44-16,26 3-32 15,0 0-3-15,7-29-26 0,5 1 14 16,13-4-23-16,8-3 4 16,5-4-14-16,-1-7 21 0,7-3-23 15,0-1 8-15,-6 8 7 16,0 3-14-16,-7 3 41 0,-31 36-27 15,25-31 33-15,-25 31 5 16,0 0-39-16,0 0 24 0,25-11 71 16,-25 11 15-16,0 39 5 15,0 10-51-15,-6 8-18 0,12 7 17 16,1-1-26-16,5 1-7 0,13-1-28 16,1 5 3-16,6-12 0 15,-1 1-135-15,-5-8-255 0,-1-6-269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38:52.2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7930 1042 2525 0,'19'4'382'0,"-19"-4"-100"15,0 0-146-15,25-7-79 0,-25 7-188 16,0 0-219-16,0-29-485 16</inkml:trace>
  <inkml:trace contextRef="#ctx0" brushRef="#br0" timeOffset="-998">8005 454 312 0,'13'-22'72'0,"-13"22"17"16,6-24 24-16,-6 24-48 15,0 0 31-15,0 0 65 0,0 0 15 16,0 0 43-16,0-25 1 16,0 25 21-16,0 0-15 0,0 0-23 15,0-21-54-15,0 21-50 16,0 0-53-16,0 0-2 0,0 0-36 15,0 0-5 1,0 0 109-16,0 0-54 0,6 39-19 16,7-4-22-16,-1 0-8 15,7 1-1-15,0 3-8 0,0 0 0 16,12-7-157-16,-31-32-338 16,32 43-303-16</inkml:trace>
  <inkml:trace contextRef="#ctx0" brushRef="#br0" timeOffset="-185">7923 564 917 0,'0'0'280'0,"0"0"15"16,0 0-115-16,0 0-85 0,0 0-59 16,0 0 9-16,0 0-33 15,-12 39 13-15,12-39-14 0,0 0-17 16,0 0-4-16,-38 28 28 16,38-28-24-16,-50 14 14 15,12-14-62-15,38 0-56 0,-44-14-4 16,44 14 16-16,0 0-7 15,0 0 10-15,0 0 29 0,0 0 25 16,-31-39 16-16,31 39 13 16,0 0 12-16,0 0 16 0,0 0 57 15,0 0 50-15,0 0-10 16,37 11-31-16,-37-11-8 16,0 0-32-16,0 0 18 0,0 0-39 15,13 42 85-15,-13-42-29 16,0 0-51-16,0 0-15 15,-50 29 0-15,12-19-1 0,0-10 2 16,38 0-21-16,-56-14 29 16,5-7-38-16,20-4 27 0,31 25-26 15,-44-49-55-15,6 5 35 16,13 6 24-16,6 2-3 0,0 1 13 16,19 35-2-16,-25-46-7 15,25 46 33-15,-19-35-31 0,19 35 2 16,0 0 14-16,0 0-15 15,0 0 24-15,0 0-34 0,0 0 33 16,0 0-14-16,0 0-18 16,0 0 32-16,0 0 92 0,-6 38-38 15,6 1 43 1,0-39-21-16,32 43-23 0,-7-4-11 16,-25-39-52-16,31 38 9 15,-31-38-6-15,0 0 7 0,0 0-14 16,38 37 14-16,-38-37 1 15,0 0-29-15,0 0 26 0,0 0-12 16,0 0-3-16,0 0 0 16,0 0-8-16,0 0 11 0,-38 7-3 15,38-7 85-15,-56 25 19 16,12-1-1-16,6-2 12 0,-6 2-36 16,6-3-38-16,0 1-7 15,7-5-25-15,0-3 0 16,31-14-3-16,-32 18-3 0,32-18-8 15,0 0-174-15,0 0-183 16,0 0-394-16</inkml:trace>
  <inkml:trace contextRef="#ctx0" brushRef="#br0" timeOffset="191">7861 203 1842 0,'56'-19'209'16,"1"5"-110"-16,12 0-55 15,0 0-101-15,0 7-355 16,-12-8-287-16</inkml:trace>
  <inkml:trace contextRef="#ctx0" brushRef="#br0" timeOffset="436">7113 0 1745 0,'0'0'363'16,"0"0"-108"-16,-26-14-134 0,26 14 70 16,0 0-43-16,-12 43-15 15,12 6-68-15,6 4-37 16,0-3-21-16,7 4-7 0,-13-1-81 15,0 3-321-15,-13-3-483 16</inkml:trace>
  <inkml:trace contextRef="#ctx0" brushRef="#br0" timeOffset="980">6522 538 1078 0,'0'0'341'0,"0"0"65"0,0 0-60 15,19 33-32-15,-19-8-73 16,0 7-103-16,-13-4-63 15,-6 0-36-15,-6 4-23 16,-6-4-6-16,-1 1-6 0,-12 3 5 16,0-1-67-16,0-2-264 15,6-5-368-15,-6-6-228 0</inkml:trace>
  <inkml:trace contextRef="#ctx0" brushRef="#br0" timeOffset="1355">6182 635 1147 0,'7'-35'223'15,"-7"35"-38"-15,0 0-89 16,12-43-47-16,-12 43 6 0,25-36-49 16,-25 36 16-16,38-36-9 15,0 19-11-15,-38 17-11 16,44-11 0-16,-13 11 85 16,-31 0-25-16,32 14 122 0,-32-14 19 15,25 29-75-15,-6-1 50 16,-13 5-66-16,-6-2-46 0,0-2 66 15,0-29-62-15,-13 39-28 16,1-11-17-16,12-28-5 0,-44 35 5 16,-13-10-17-16,1-7-203 15,-7-1-252-15,6-6-331 0</inkml:trace>
  <inkml:trace contextRef="#ctx0" brushRef="#br0" timeOffset="1783">6075 280 1595 0,'0'0'302'0,"0"0"-33"0,0 0-79 15,0 0-91-15,0 0-56 16,0 0-17-16,0 0-5 16,0 0-4-16,0 0-8 15,0 0 55-15,-31 11-23 0,0 10-5 16,-7 4 56-16,0 7-32 16,-6 3 44-16,0 1 13 0,-6 2-21 15,0 8 1-15,6 1-36 16,0 3 1-16,-7 3-5 0,7 3-1 15,-6 1-13-15,6-1-18 16,-6 4-5-16,-7-2-10 0,1-1-3 16,-14-1-1-16,1 1 1 15,-6-4-7-15,-1-4-3 0,-5-3 3 16,5 1-8-16,1-12-75 16,6-3-86-16,0-4-68 15,6-3-156-15,0-7-255 0,0-8-228 16</inkml:trace>
  <inkml:trace contextRef="#ctx0" brushRef="#br0" timeOffset="2903">4422 362 1342 0,'0'0'304'0,"0"0"22"16,0 0-120-16,0 0-93 16,0 0-55-16,0 0-23 0,0 0 3 15,0 0-15-15,0 0 54 16,0 0-37-16,-12 42-11 0,12-6 43 15,0 2-7-15,6-2-10 16,-6-4-9-16,-6 0-3 0,-1-3-24 16,7-29-6-16,-25 31-3 15,-12-6 5-15,-7-11-6 16,-13 0-3-16,0-7 2 0,1-7-46 16,-1-7-91-16,13-7-70 15,0-10-19-15,44 24 4 0,-44-53-22 16,19-5-64-16,13 9 63 15,18 3 67-15,6 7 83 16,7 7 40-16,-19 32 21 0,38-21 26 16,-38 21 47-16,50 0 46 15,-18 10 18-15,-32-10-48 0,0 0 90 16,19 39-64-16,-19-39 26 16,-7 50-48-16,7-50-19 15,-50 39-16-15,0-11-14 0,6-11-12 16,-13 2-6-16,7-12 4 15,6-3 5-15,0-4 14 0,6-7-36 16,38 7 3-16,-38-26-127 16,38 26-22-16,-25-39 25 15,25 39 37-15,0-42 50 0,0 42 25 16,0 0 28-16,13-32-6 16,-13 32 10-16,0 0 86 15,0 0 47-15,0 0 20 0,0 0-20 16,6 42-15-16,-18-3 40 15,12-39-62-15,-19 50-53 0,-13-14-27 16,32-36 3-16,-56 42-11 16,-1-6 3-16,7-15-11 0,0-11-8 15,12-2-8-15,0-12-6 16,38 4-66-16,0 0-70 0,-44-28-40 16,44 28 54-16,0-43 57 15,0 43 51-15,0 0-4 16,44-39 22-16,-12 18 32 0,-32 21 60 15,37-7 16-15,-37 7-8 16,0 0 58-16,32 39 23 16,-20 0-21-16,-18 0-25 0,0-4-50 15,-19 0-34-15,-19 1-15 16,0-4-15-16,-13-1-1 0,-6-2-12 16,0-12-212-16,7-2-217 15,18-12-199-15,38-3-35 0</inkml:trace>
  <inkml:trace contextRef="#ctx0" brushRef="#br0" timeOffset="3092">3693 192 1705 0,'38'-19'344'16,"-7"5"-27"-16,13-3-128 15,0 3-101-15,13-1-53 0,-1 8-5 16,1 4-16-16,-13-1-272 16,-6 8-284-16,-38-4-192 15</inkml:trace>
  <inkml:trace contextRef="#ctx0" brushRef="#br0" timeOffset="3359">2876 432 1983 0,'0'0'338'16,"0"0"-76"0,-38-10-79-16,38 10-76 0,-31-7-55 15,31 7-12-15,0 0 6 16,-44 25 29-16,0 6-33 0,6 8 6 15,-6 12-32-15,0 2 8 16,-12 0-17-16,-1 3-10 0,-12 8 3 16,-7-8-58-16,-5 1-131 15,5-10-205-15,7-5-344 0,6-10-115 16</inkml:trace>
  <inkml:trace contextRef="#ctx0" brushRef="#br0" timeOffset="3528">2530 1233 1903 0,'63'-7'192'0,"0"-4"-109"16,6 4-34-16,0-3-26 15,-6-1-313-15,-6-3-401 0</inkml:trace>
  <inkml:trace contextRef="#ctx0" brushRef="#br0" timeOffset="3852">1808 113 1405 0,'0'0'225'16,"0"0"111"-16,-26 18-102 15,20 10-107-15,0 9-57 0,12-2-31 16,7 4-22-16,6 0 3 16,-1 3 0-16,1 1-55 15,0 3-418-15,-6-4-270 0</inkml:trace>
  <inkml:trace contextRef="#ctx0" brushRef="#br0" timeOffset="4847">1324 621 2110 0,'-19'-36'218'16,"19"36"-72"-16,-13-47-86 15,19 12-42-15,1 0-5 16,12-1-4-16,6 8-12 0,-25 28 8 15,37-32-13-15,-5 15-8 16,-1 6 6-16,-31 11 21 0,38 4-9 16,-13 6 1-16,-25-10-13 15,0 0 2-15,32 29 4 16,-32-29 19-16,0 42-10 0,0-42 4 16,-38 46-15-16,-6-14 6 15,-6-11 9-15,-7-7-66 0,0-3-37 16,1-11-66-16,6 0 3 15,6-15 0-15,44 15 11 0,-51-31-23 16,51 31 46-16,-25-43 62 16,25 43 53-16,-12-42 4 0,12 42-5 15,0 0-9-15,0 0 51 16,0 0-8-16,0 0 19 16,0 0-12-16,0 0-35 15,0 0 110-15,0 0-50 0,0 0 1 16,0 0-12-16,0 0-26 15,-44 53-12-15,44-53-8 0,-44 35 5 16,44-35 9-16,-51 18 35 16,51-18 7-16,-50 3-41 0,50-3-1 15,-38-24 9-15,38 24-12 16,-31-46-23-16,12-4-6 0,0-3 4 16,7-3 6-16,5-1 19 15,1 8-11-15,6 5-4 0,0 9-12 16,0 10 9-1,0 25 18-15,0 0-20 0,0 0 6 16,0 0-13-16,0 0 2 16,0 0 33-16,0 0-5 0,0 36 112 15,6 2-45-15,1 2 11 16,-1-4-3-16,-6-36-51 0,12 49 1 16,1-3-19-16,-7-11 22 15,-6-35 27-15,13 43-32 0,-13-43-10 16,6 39-12-16,-6-39 6 15,0 0-18-15,-12 39 1 0,12-39-10 16,0 0 10-16,-57 31 0 16,7-13 6-16,6-3-4 15,-7-8-18-15,14-3 8 0,-7-4-1 16,44 0 17-16,-44 3-12 16,44-3-10-16,0 0 10 0,-44-3-6 15,44 3 0-15,0 0 10 16,0 0-15-16,0 0 8 15,6 35 13-15,-6-35-5 0,25 39-5 16,-25-39 0-16,32 46 10 16,-7-11-7-16,-25-35-1 0,19 50 86 15,-19-15 15-15,-7 0-32 16,-12-6-24-16,-6 2-25 0,-19-5-12 16,0-1 14-16,-12-11-17 15,5 0-3-15,1-7 12 16,0-7 42-16,0-10-20 0,12-4-23 15,6-8-15-15,7-14 6 16,6-10-3-16,1-10-80 0,11-1-97 16,14 0-167-16,-7 1-221 15,6-1-208-15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59.8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616 314 890 0,'0'0'218'0,"0"0"-67"16,0 0-5-16,0 0 1 15,0 0-12-15,0 0 18 16,-18-35-26-16,18 35-55 16,0 0-43-16,0 0 111 0,0 0 29 15,0 0-66-15,18 49-48 16,1 1-27-16,0-1-20 0,0 1-22 15,-6-4-164-15,-1-4-237 16,7-3-219-16</inkml:trace>
  <inkml:trace contextRef="#ctx0" brushRef="#br0" timeOffset="1">0 933 1295 0,'0'0'209'0,"0"0"-40"0,0 0-29 15,0 0-68-15,0 0-39 16,0 0 42-16,0 0 26 15,0 0-51-15,38-18 11 0,6 7-46 16,0 1 115-16,13-1-23 16,6 4-19-16,12-7-49 15,7 3 7-15,18 1-36 0,7-1 19 16,6-3-37-16,13 0 22 16,-7 3-24-16,7 8 12 0,0-1-10 15,-7 1-2-15,1 3 18 16,-7 0 1-16,-13 7-13 0,-12-4-11 15,-12 4 23-15,-13 4-19 16,-13-8 11-16,-6 1-10 16,-13-1 10-16,-12 1 8 0,-19-4-12 15,0 0-6-15,19 4 16 16,-19-4-6-16,0 0-16 0,0 0-40 16,0 0-37-16,0 0-59 15,0 0-40-15,0 0-133 0,0 0-113 16,0 0-32-16,0 0 26 15</inkml:trace>
  <inkml:trace contextRef="#ctx0" brushRef="#br0" timeOffset="2">1019 533 494 0,'0'0'121'15,"0"0"49"-15,0 0 74 16,0 0-85-16,0 0-18 0,0 0 1 15,0 0-17-15,0 0-38 16,50 0-47-16,-6-3-18 0,0-4-27 16,0 0 0-1,-6 0-3-15,-38 7-51 0,44-8-98 16,-44 8-123-16,44-7-75 16,-7 0-50-16</inkml:trace>
  <inkml:trace contextRef="#ctx0" brushRef="#br0" timeOffset="3">1691 35 636 0,'0'0'70'0,"0"0"40"0,0 0-4 16,0 0 2-16,0 0-59 16,0 0-1-16,0 0 31 0,0 0 3 15,0 0-15-15,0 0-3 16,0 0-13-16,0 0 8 0,0 0-10 16,0 0 2-16,0 0-30 15,0 0 8-15,0 0-10 0,0 0-6 16,0 0-6-16,0 0-17 15,0 0-8-15,0 0 11 0,0 0-25 16,0 0 15 0,0 0-27-16,0 0-46 0,0 0-42 15,0 0-15-15,0 0-40 16,0 0 47-16,0 0 13 0,0 0 41 16,0 0 10-16,0 0 60 15,-19-35-8-15,19 35 24 0,0 0 0 16,0 0 35-16,0 0 19 15,0 0 14-15,0 0 13 0,0 0 12 16,0 0 23-16,0 0-16 16,0 0-31-16,0 0-32 0,0 0-15 15,0 0-14-15,0 0 144 16,0 0 0-16,0 0-52 16,-6 38-1-16,6-2 4 0,-6 3-5 15,-7 3-50-15,7-7-13 16,6-35-12-16,-38 50-20 0,7-15-6 15,31-35-7-15,-57 39 19 16,20-14-2-16,-1-7 4 0,38-18-6 16,-44 7-5-16,44-7-18 15,0 0-2-15,0 0-44 16,-32-43 10-16,20 4 31 0,6-3 18 16,6 7-7-16,0 35 12 15,6-39 0-15,-6 39 8 0,0 0-3 16,0 0-9-16,0 0-23 15,0 0 47-15,0 0 0 16,31 7-20-16,-31-7 20 0,44 32-11 16,-44-32 8-16,51 42-7 15,-14-7-5-15,1-10 10 0,-7 0-31 16,7-8 9-16,-38-17 0 16,44 22 0-16,-44-22 12 0,0 0-201 15,0 0-154-15,38 24-169 16</inkml:trace>
  <inkml:trace contextRef="#ctx0" brushRef="#br0" timeOffset="4">1415 1272 461 0,'0'0'148'0,"0"0"20"16,0 0 6-16,0 0-8 15,6 32-19-15,-6-32-23 0,-25 28 12 16,25-28 1-16,-50 25-46 16,6-11-38-16,0-4-33 15,0-3-14-15,0-3 26 0,0-4-10 16,0 0 13-16,12-4-12 15,-6-3 1-15,7 4 13 0,31 3-2 16,-31-7-9-16,31 7-6 16,0 0-20-16,0 0-17 0,0 0 67 15,0 0-15-15,0 0 11 16,0 0-1-16,0 0-19 0,0 0-21 16,-13-36-15-16,13 5 1 15,13-1-11-15,5 0 7 0,1-3 9 16,0 6 12-16,0 1-11 15,-19 28 0-15,19-28 10 0,-19 28 2 16,0 0 1-16,0 0-14 16,0 0-3-16,0 0-14 15,19-28 15-15,-19 28-6 0,0 0 14 16,0 0-10-16,0 0 19 16,0 0-15-16,0 0 6 0,0 0 2 15,0 0-4-15,31 3 25 16,-31-3 45-16,0 0 44 0,32 39-37 15,-14 0 14-15,8 0-44 16,-8 3-25-16,8 1-9 0,-1-1-18 16,6 0-10-16,7-3-169 15,12-3-415-15,13-5-293 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59.8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484 89 791 0,'0'0'177'0,"0"0"-20"16,0 0 18-16,0 0-49 15,0 0-31-15,18-11 3 0,-18 11-11 16,0 0 24-16,0 0-41 16,0 0 65-16,0 0-17 0,26 39-42 15,-8 0-20-15,1 10-13 16,0 1-37-16,0 3 16 16,0 0-33-16,0-4 0 0,6 1 14 15,0-4-31-15,0-7-278 16,-6-4-154-16,0-7-114 0</inkml:trace>
  <inkml:trace contextRef="#ctx0" brushRef="#br0" timeOffset="1">892 435 763 0,'0'0'150'15,"0"0"57"-15,0 0-110 0,0 0-41 16,0 0-4-16,0 0 28 16,32-3-10-16,-32 3-34 0,50 0-16 15,-6 0-6-15,0-4-10 16,0 4-16-16,0 4 28 0,0-1-9 15,-6 1-10-15,-7-1-164 16,7-3-77-16,-7-3-171 0</inkml:trace>
  <inkml:trace contextRef="#ctx0" brushRef="#br0" timeOffset="2">1860 0 723 0,'0'0'143'15,"0"0"1"-15,0 0-15 0,0 0-80 16,0 0-9-16,0 0 0 16,0 0 54-16,0 0 10 0,19 43-41 15,-13-8-2-15,-6-35-37 16,-6 46 45-16,-7-7-8 0,13-39-31 16,-37 35-7-16,-1-10-4 15,-12-4-9-15,-7-3-36 0,-6-7-32 16,13-1-8-16,-7-6 12 15,13-8 25-15,7-6-2 0,37 10-14 16,-32-18-6 0,32 18 6-16,-19-39 28 0,19 4-12 15,0 35 25-15,7-39-24 16,-7 39 45-16,0 0-17 0,0 0 40 16,0 0-7-16,44-14 7 15,-44 14-30-15,37 28 11 0,-37-28-15 16,38 53-28-16,0-7 38 15,0-4-13-15,-1 1-3 0,1-12-122 16,-7-6-112-16,7-4-115 16</inkml:trace>
  <inkml:trace contextRef="#ctx0" brushRef="#br0" timeOffset="3">0 898 938 0,'0'0'206'15,"0"0"73"-15,0 0-103 0,0 0-80 16,0 0-41-16,0 0 0 16,44-11-23-16,25 1-3 0,12 6 4 15,20 1 9-15,18 6 22 16,13 1-28-16,19 6-11 0,6-3-3 15,13 4-19-15,0 0 7 16,-7 3-24-16,-12 0 24 16,-6 0-18-16,-7 0-6 0,-19 4-18 15,-12 0-96-15,-19-8-87 16,-19 1-56-16,-6-4 7 0,-19-4-36 16,-19 4-10-16</inkml:trace>
  <inkml:trace contextRef="#ctx0" brushRef="#br0" timeOffset="4">1433 1474 864 0,'0'0'232'0,"0"0"-38"0,0 0-89 16,0 0-65-16,0 0 37 16,0 0-12-16,-7-28-17 0,7 28-20 15,0 0-15-15,-44-21 40 16,7 17-28-16,-14 1 41 0,1 3 32 16,-13 0-52-16,0 0-26 15,-12 0-20-15,0-4-7 0,5 0 29 16,8-3-22-16,11 4 0 15,7-1 15-15,13 1 6 16,12 3-3-16,19 0-1 0,0 0-17 16,0 0 0-16,0 0 4 0,-25 0-8 15,25 0-11-15,0 0 26 16,0 0-23-16,0 0 31 0,0 0-16 16,0 0 29-16,0 0 28 15,0 0-24-15,0 0-19 0,0 0 6 16,6-25-15-16,7 0-8 15,-1 4 8-15,7-4-3 0,6 1-16 16,-6-1 17-16,6-3 1 16,0-1-23-16,-6 8 25 0,-19 21-6 15,19-25-6-15,-19 25 13 16,0 0-10-16,0 0-10 0,0 0 22 16,19-21-23-16,-19 21 11 15,0 0 13-15,0 0-26 0,0 0 16 16,0 0-3-16,0 0-14 15,0 0 28-15,0 0-14 0,0 0-6 16,0 0 14-16,0 0-24 16,0 0 30-16,0 0-5 0,0 0-20 15,0 0 4-15,0 0 18 16,0 0-21-16,0 0 22 0,0 0 12 16,0 0-12-16,0 0 10 15,0 0-1-15,0 0-21 0,0 0 5 16,0 0-12-16,0 0-1 15,0 0 193-15,13 36-68 0,-7 2-49 16,6 12-32-16,-5 3-12 16,5 7-7-16,1 4-7 0,6 3-10 15,6-4-9-15,-6-3-77 0,6-3-183 16,0-8-246-16,-12-6-153 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59.8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63 691 526 0,'-31'-15'88'15,"31"15"13"-15,0 0 5 0,0 0 25 16,0 0 4-16,0 0 33 15,0 0-3-15,0 0-6 0,0 0-3 16,0 0-10-16,-32-24-15 16,32 24-28-16,0 0-4 0,0 0-47 15,0 0-14-15,0 0-8 16,0 0-23-16,0 0 17 0,0 0 28 16,0 0-20-16,51-22 3 15,-1 8-16-15,7 4-7 16,-7-1-15-16,6 0 27 0,1 8-15 15,0-4-19-15,-1 0 24 16,1 3 1-16,-7 1-8 0,-11-1-7 16,-2 4 15-16,-37 0-15 0,0 0 0 15,38 0 13-15,-38 0-13 16,0 0-13-16,0 0 17 0,0 0-7 16,0 0-12-16,0 0 19 15,0 0-4-15,0 0-48 0,0 0-28 16,0 0-62-16,0 0-134 15,0 0-114-15,0 0-44 0,0 0-3 16</inkml:trace>
  <inkml:trace contextRef="#ctx0" brushRef="#br0" timeOffset="1">781 316 393 0,'0'0'95'0,"0"0"17"15,0 0-26-15,0 0-10 16,0 0-19-16,0 0 0 0,0 0-3 15,0 0-29-15,31-43-5 16,-6 8-20-16,-25 35 37 16,38-40-25-16,-6 5 8 0,-1 0-28 15,-6 3 30-15,0 0-6 16,0 0-1-16,-25 32 25 0,26-32 16 16,-26 32-5-16,0 0-17 15,0 0-24-15,0 0 5 0,0 0 54 16,0 0 99-16,0 0-49 15,0 0-55-15,0 0-13 16,-13 60 18-16,0-3 40 0,1-1-12 16,6 9-4-16,-1-1-33 15,1-1-9-15,6 1-13 16,13 0-4-16,-7-4-14 0,0-7-12 16,7-4 17-16,-1 2 2 15,1-6-7-15,-7-9-4 0,7-4-11 16,-7-8-5-16,-6-24 0 15,13 25 3-15,-13-25 0 0,0 0 7 16,6 21-1-16,-6-21-14 16,0 0 5-16,0 0 0 0,0 0 0 15,0 0 7-15,0 0-7 16,0 0-53-16,0 0-183 16,0 0-155-16,0 0-72 15,31 25-133-15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59.8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717 477 1202 0,'0'0'310'16,"0"0"-43"-16,0 0-76 15,0 0-57-15,0 0-59 0,0 0-36 16,0 0-31-16,0 0 48 16,0 0 36-16,0 0-53 15,-51 4-15-15,-5-1 5 16,-13 4-29-16,-1 4 0 0,1-4-13 15,-6 3 15-15,6-3 0 16,0 1 13-16,6-5-7 16,12 4-8-16,14-7-5 0,37 0 5 15,0 0 16-15,-38 4 8 16,38-4-5-16,0 0-26 0,0 0 4 16,0 0-24-16,13-36 17 15,-13 36 17-15,31-53-7 16,13 7-28-16,0-3 3 15,0-8 8-15,0 1 0 0,0-1 17 16,0 8 4-16,-6 3-7 16,-13 11-11-16,0 3 19 15,-25 32-13-15,0 0 13 0,25-32 5 16,-25 32-19-16,0 0-2 16,0 0 7-16,0 0-21 15,0 0 25-15,0 0 6 0,0 0 2 16,0 0-5-16,19 56 1 15,-6 1-4-15,-7 3 57 16,0 11 19-16,0-1-13 16,1 5-3-16,5-5-41 0,1-3-2 15,-1-3 5-15,1-7-18 16,0-8 0-16,-1-14 8 0,1-3-26 16,-7-7 14-16,-6-25 2 15,0 0-41-15,0 0-71 16,0 0-118-16,0 0-39 0,0 0-93 15,31 21-34-15,-5-7-107 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59.8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0 475 0,'0'0'158'0,"0"0"-11"15,0 0-32-15,0 0 8 0,25 21-15 16,19-10 21-16,0 3-3 15,19-7-27-15,13-4-13 0,18 4-45 16,13-3 71-16,18 3-32 16,20-4-43-16,6 5-16 0,12-1 19 15,20-4-16 1,5-3-18-16,13-3 0 0,-6-1 1 16,-13 4 25-16,-6-3-20 15,-18 3 17-15,-14 0-21 0,-18 3-2 16,-19 1-14-16,-13-1 5 15,-25 4 33-15,-6 0 10 0,-19 0-8 16,-6-3-24-16,-38-4-2 16,31 3 2-16,-31-3-1 0,0 0 26 15,0 0-12-15,0 0 2 16,0 0-4-16,0 0-30 0,0 0-1 16,0 0 8-16,0 0 6 15,0 0 7-15,0 0-1 16,0 0-8-16,0 0-4 15,0 0 1-15,0 0 0 0,0 0-16 16,0 0 27-16,0 0-13 16,0 0-30-16,0 0-84 0,0 0-95 15,0 0-77-15,0 0-17 16,0 0-104-16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59.8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585 0 488 0,'0'0'117'15,"0"0"4"1,0 0-2-16,0 0-4 0,0 0 37 15,0 0 14-15,-13 35 24 16,13-35 17-16,-19 46-34 0,1-7-2 16,-1 4-37-16,0-4-19 15,-6-1-34-15,0 1-28 0,-7-3-19 16,-6 2 11-16,1-6-24 16,-1-3-29-16,0-8 18 0,1 0 4 15,-7-10-28-15,12-1 22 16,-6-3-1-16,38-7-17 0,-37-3 23 15,37 3-6-15,-32-14-7 16,32 14-20-16,-31-32-93 16,18 0 13-16,13-3 19 0,7-4 15 15,5 0 39-15,7 4 11 16,0 3-7-16,-19 32 3 16,25-29 13-16,-25 29-16 0,31-14 28 15,-31 14 7-15,44 14-16 16,-12 8 34-16,-1 6-11 0,1 4-24 15,-1 7 30-15,1 3-30 16,5-3 0-16,1 0 25 0,6-4-10 16,0-3-13-16,6-4-7 15,-12-7-182-15,0-6-195 16,6-5-147-16</inkml:trace>
  <inkml:trace contextRef="#ctx0" brushRef="#br0" timeOffset="1">1081 604 1287 0,'0'0'139'0,"26"-31"16"0,-26 31-1 16,44-18-79-16,-7 4-34 16,7 7-17-16,0 3-11 0,7 1-22 15,-7-1-8-15,6 1-224 16,-6-1-85-16,0 1-95 0</inkml:trace>
  <inkml:trace contextRef="#ctx0" brushRef="#br0" timeOffset="2">1352 435 742 0,'0'0'142'0,"0"0"-32"15,0 0-19-15,0 0-33 16,0 0 6-16,0 0-4 16,0 0 9-16,0 0-12 0,0 0-4 15,0 0 29-15,0 0 4 16,0 0-17-16,0 0 4 0,0 0-37 16,0 0 7-16,0 0 13 15,0 0-38-15,0 0 2 0,0 0 11 16,0 0-31-16,0 0 15 15,0 0 2-15,0 0-23 0,0 0 28 16,0 0 52-16,0 0-30 16,0 0-3-16,0 0-33 0,0 0-8 15,0 0 25-15,0 0-31 16,0 0-2-16,0 0-1 16,0 0-8-16,0 0 17 15,0 0 37-15,0 0-20 0,0 0 10 16,19 39-17-16,-7-8-18 15,-6 1 17-15,1 4-6 0,-1-5-20 16,7 5 13-16,-7-4 4 16,6-1-71-16,-5 1-107 0,5 0-167 15,-5 0-120-15,-7-8-59 16</inkml:trace>
  <inkml:trace contextRef="#ctx0" brushRef="#br0" timeOffset="3">2012 290 985 0,'0'0'116'0,"0"0"57"0,0 0-44 16,0 0-73-16,0 0-52 15,0 0 1-15,31-4 137 0,-31 4-82 16,19 36 42-16,-13 3-36 16,7 3 20-16,-13 4-23 0,6-4-49 15,0 1 7-15,1-4-17 16,5-1-2-16,1 1-115 0,6-7-278 15,0 0-225-15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1:59.8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1364 371 0,'0'0'88'15,"0"0"-14"-15,0 0-1 0,0 0-9 16,0 0-12-16,0 0-6 15,0 0 38-15,0 0-21 0,0 0-22 16,0 0-21-16,38-18-13 16,-13 4-7-16,-25 14 17 15,44-36-27-15,-7 1 10 16,1 3 17-16,-6-3-17 0,-7 0-4 16,0-1 13-16,0 1-17 15,0 7-1-15,-25 28 23 0,25-36-3 16,-25 36-19-16,25-31-2 15,-25 31 23-15,26-32-20 0,-26 32-2 16,18-36 23-16,-18 36-14 16,26-31-19-16,-26 31 22 0,12-29 19 15,-12 29-46 1,19-28 28-16,-19 28 7 0,0 0-26 16,13-32 26-16,-13 32 2 15,0 0-13-15,18-28-13 0,-18 28 20 16,0 0-13-16,0 0 0 15,0 0 19-15,7-28-22 0,-7 28 9 16,0 0 11-16,0 0-28 16,0 0 31-16,0 0 3 0,0-29-28 15,0 29 11-15,0 0 2 16,0 0-5-16,0 0 8 16,0 0 14-16,0 0-35 0,0 0 24 15,0 0-8-15,0 0-17 16,0 0 36-16,0 0-14 15,0 0-25-15,0 0 23 0,0 0 37 16,0 0-34-16,0 0-10 16,0 0 16-16,0 0-18 15,-32 8 32-15,1 9-29 0,31-17-11 16,-38 28 20-16,-6-3 6 16,13 0-6-16,-1-4-13 0,32-21 26 15,-44 25-13-15,19-4-22 16,25-21 16-16,0 0 6 0,0 0-9 15,0 0-15-15,-31 18 22 16,31-18 1-16,0 0-22 16,0 0 44-16,0 0-21 15,37-11-11-15,1-7 2 0,-13 4 17 16,7-3-11-16,-32 17-20 16,37-25 23-16,-37 25-6 0,32-25-12 15,-32 25 39-15,0 0-23 16,31-28-4-16,-31 28 6 0,19-28-16 15,-19 28 14-15,0 0 21 16,0 0-32-16,19-29 16 0,-19 29 18 16,0 0-15-16,0 0-16 15,0 0 40-15,0 0-23 16,0 0-1-16,0 0 14 16,0 0-19-16,0 0-14 0,0 0 28 15,0 0-18-15,0 0-6 16,0 0 10-16,0 0 103 0,0 0-30 15,0 0-37-15,0 0-4 16,0 0 62-16,0 0-21 16,31 36-18-16,-5-8 39 0,-8 4-20 15,-5-4-45-15,-13-28-10 16,19 35-8-16,-13-3-9 0,-6-32 21 16,6 29-16-16,-6-29-26 15,0 0 27-15,0 0-20 16,7 28 5-16,-7-28 0 0,0 0-257 15,0 0-328-15</inkml:trace>
  <inkml:trace contextRef="#ctx0" brushRef="#br0" timeOffset="1">1684 240 343 0,'0'0'137'0,"0"0"-21"0,0 0-18 15,0 0 17-15,0 0 34 16,0 0 20-16,0 0 36 0,0 0 9 16,0 0-119-16,0 0-49 15,0 0-22-15,-44 0-11 16,44 0-22-16,-44 0 0 0,44 0 33 16,0 0-24-16,-37-7 5 15,37 7-5-15,0 0-15 0,0 0 20 16,0 0 3-16,-13-46-23 15,13 7 26-15,13 0-41 16,6 4 6-16,-19 35 15 0,31-39-1 16,-31 39 21-16,25-35-17 15,-25 35-13-15,0 0 22 16,0 0-20-16,0 0 29 0,0 0-4 16,0 0-27-16,0 0 24 15,19 45 15-15,-19-2-24 0,-6-1 0 16,-1-3 11-16,-5 0 8 15,6-4 82-15,-1 4-42 0,1-3-9 16,6-5-14-16,0 1-3 16,0-4-4-16,0-28-25 0,6 36 20 15,-6-36-1-15,13 35-38 16,-13-35 31-16,12 32-16 16,-12-32 11-16,0 0 0 15,0 0-7-15,0 0-27 0,0 0 47 16,7 28-9-16,-7-28-19 15,0 0 26-15,0 0-41 0,0 0 23 16,0 0 16-16,0 0-7 16,0 0-27-16,0 0 25 0,0 0-7 15,0 0-248-15,0 0-203 16,0 0-123-16</inkml:trace>
  <inkml:trace contextRef="#ctx0" brushRef="#br0" timeOffset="2">1288 91 347 0,'0'0'76'15,"0"0"-4"-15,0 0 8 16,0 0-11-16,0 0 17 0,0 0 13 15,0 0-32-15,0 0 27 16,0 0-42-16,0 0 9 0,0 0 111 16,0 0 11-16,0 0-33 15,0 0 1-15,0 0-30 0,-6 39-54 16,0-3-19 0,-13 3-11-16,6-1-30 0,-5 5 23 15,-1-8-17-15,6 4-10 16,-6-7 9-16,19-32-29 0,-19 39 20 15,1-11 6-15,18-28-33 16,0 0-139-16,-26 39-51 0,26-39-84 16,0 0-27-16,-25 35-22 15</inkml:trace>
  <inkml:trace contextRef="#ctx0" brushRef="#br0" timeOffset="3">880 215 303 0,'0'0'113'0,"0"0"-3"16,0 0-13-16,0 0-21 16,0 0-18-16,0 0-34 15,0 0-18-15,0 0 0 0,0 0 12 16,0 0-30-16,0 0 23 16,38 4 4-16,-38-4 38 15,0 0-9-15,31-11-4 0,-31 11-30 16,0 0 47-16,0 0 78 15,0 0-1-15,0 0-31 0,0 0-12 16,0 0-51-16,0 0-11 16,0 0-10-16,0 0-31 0,-38-3 12 15,38 3 0-15,0 0-296 16,0 0-211-16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2:58.9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1293 561 0,'0'0'49'0,"0"0"-27"16,0 0 14-16,0 0-5 16,0 0 32-16,0 0 3 15,0 0 16-15,0 0 35 0,0 0-29 16,0 0 51-16,0 0 30 15,0 0-8-15,0 0-14 16,0 0-55-16,0 0 26 0,0 0-58 16,0 0 16-16,0 0-43 15,0 0 17-15,0 0-27 0,0 0 47 16,0 0-36-16,70-32 9 16,-1 14-20-16,6 4-6 15,7 4-1-15,0 3 19 0,6 3-11 16,0-3 8-16,-7 4-24 15,-5 6-2-15,-13-3-2 0,-13 0 6 16,-12 0-15 0,-38 0-6-16,0 0 8 0,0 0-32 15,0 0-45-15,0 0-127 16,0 0-28-16,0 0-70 16,-38 50 5-16,-6-19 27 0,-6 1-9 15,-7 0 35-15,-6-4 44 16,7 1 44-16,-7-5 90 0,0-6 52 15,0 0 48-15,13-4 38 16,6 0 8-16,0-7 4 16,44-7 13-16,-44 11 55 0,44-11 13 15,0 0-21-15,-51 3-14 16,51-3-11-16,0 0-21 16,0 0-35-16,0 0 0 15,0 0-46-15,0 0 15 0,0 0 3 16,0 0-18-16,0 0-7 15,0 0-32-15,0 0 34 16,0 0-40-16,0 0-99 0,0 0-108 16,0 0-90-16</inkml:trace>
  <inkml:trace contextRef="#ctx0" brushRef="#br0" timeOffset="497">334 1233 888 0,'0'0'65'0,"0"0"29"0,0 0-8 15,0 0-26-15,0 0-14 16,0 0-2-16,0 0 73 16,0 0-25-16,0 0 23 15,50-18-31-15,0 4 23 0,0 3 2 16,13 4 11-16,6 7-14 16,7 0 6-16,12 0-25 15,12 0 2-15,7 0-20 0,6 4-25 16,7 3 4-16,-1 0-48 15,-12 0 17-15,-6-3-10 0,-13 3 2 16,-13-4-28-16,-6 1 28 16,-12-1-12-16,-19 1 6 15,-38-4 2-15,0 0 3 16,44 0-8-16,-44 0 0 0,0 0 5 16,0 0-9-16,0 0 4 15,0 0 3-15,0 0-18 16,0 0 23-16,44 3-46 0,-44-3 0 15,0 0-105-15,0 0-17 16,0 0-119-16,0 0-166 16,0 0-103-16</inkml:trace>
  <inkml:trace contextRef="#ctx0" brushRef="#br0" timeOffset="976">101 1618 673 0,'0'0'231'16,"-44"11"51"-16,44-11-7 15,0 0-85-15,0 0-66 16,0 0-37-16,0 0-25 16,0 0-6-16,0 0-18 0,0 0 10 15,0 0-40-15,0 0 37 16,0 0-23-16,0 0 3 0,0 0-25 16,0 0 75-16,44-22-10 15,13 8-41-15,18-3 7 16,13 6-31-16,13-3 27 0,5 3-17 15,14-3 30-15,6 0-10 16,-1 3 36-16,7 8-29 0,-12 3-8 16,-7 0-7-1,-19 3 7-15,-6-3-14 0,-12 4-6 16,-26 0 0-16,-6-4-15 16,-44 0 10-16,44 3-7 0,-44-3-11 15,0 0-65-15,38-3-53 16,-38 3-90-16,0 0-45 15,44-8-126-15,-7 1-11 0,-37 7-40 16</inkml:trace>
  <inkml:trace contextRef="#ctx0" brushRef="#br0" timeOffset="1352">1811 993 605 0,'-38'-7'112'0,"38"7"37"16,0 0 11-16,0 0-35 0,0 0 6 16,-6 49-24-16,18-7 16 15,-12-42 54-15,63 57-61 0,0-8 29 16,-6-3-55-16,12-10 2 15,-6-1-38-15,12-7-10 16,-6-3-22-16,-12 0 8 16,-7-11-41-16,-50-14 20 0,44 14 7 15,-44-14-27-15,0 0 18 16,0 0-7-16,0 0 8 16,-19 39-13-16,-31-4 5 0,-13 8-13 15,-12-1 2-15,-1 4 22 16,1 0-11-16,6 0 8 15,12-4-24-15,7-3-213 0,6-11-332 16</inkml:trace>
  <inkml:trace contextRef="#ctx0" brushRef="#br0" timeOffset="2136">365 0 878 0,'0'0'167'0,"0"0"58"0,0 0-10 16,25 31-30-16,-12 8-38 15,-13 0-58-15,6 4-6 0,-6-1-3 16,-6-7-49-16,6 4 17 15,-13-4-37-15,1 1-1 0,12-36 19 16,-32 49-29-16,32-49 14 16,-50 43 5-16,6-15-31 0,0-14 16 15,0-3-4 1,44-11 0-16,-44-4 23 0,44 4-32 16,-44-25 1-16,19-10-7 15,6-7-30-15,13-8 11 0,-1 4 31 16,1 4-19-16,6 3 22 15,0 39 0-15,0 0-29 0,0 0 6 16,0 0 26-16,0 0 18 16,38 0-10-16,-38 0 12 0,50 42 10 15,-6-3 10-15,0 7 3 16,0-3 5-16,0-1-35 0,-6-3 35 16,6-4-39-1,-13-3-7-15,-31-32-8 0,38 32 7 16,-38-32-4-16,0 0 15 15,38 28-18-15,-38-28-19 0,0 0 19 16,0 0-144-16,0 0-85 16,0 0-80-16,0 0-86 0,44 7-109 15</inkml:trace>
  <inkml:trace contextRef="#ctx0" brushRef="#br0" timeOffset="2469">736 374 1221 0,'0'0'139'16,"0"0"-49"-16,0 0 18 0,0 0 19 15,0 0-32-15,0 0-14 16,0 0 37-16,38-10-10 0,-1 6-65 16,1 4 9-16,0 0-25 15,-1 0-12-15,1 0-7 16,0 4 11-16,-7-4-10 16,7 0-18-16,-7 0-11 0,-5 0 17 15,-26 0-22-15,0 0-147 16,0 0-131-16,37 0-72 0,-37 0-34 15,0 0 55-15</inkml:trace>
  <inkml:trace contextRef="#ctx0" brushRef="#br0" timeOffset="2681">818 583 807 0,'0'0'243'0,"-38"7"98"15,38-7-72-15,0 0-80 16,0 0-84-16,0 0-23 0,0 0 8 16,0 0-20-16,0 0-26 15,44 0-22-15,-6 0-19 0,6-4-3 16,0 1 0-16,6-4-38 16,0 0-165-16,0-1-179 0,1 1-199 15</inkml:trace>
  <inkml:trace contextRef="#ctx0" brushRef="#br0" timeOffset="3568">1503 120 653 0,'0'0'118'15,"0"0"9"-15,0 0 0 16,0 0-31-16,0 0-38 16,0 0-36-16,0 0-7 0,0 0 47 15,0 0 36-15,0 0-7 16,0 0 39-16,19 49-34 0,-1 1 13 15,-11-4-20-15,-1 3-9 16,-6 1-25-16,6-5-24 0,-6 1 1 16,7-7-20-16,-7-3-26 15,0-36 37-15,6 39-16 16,-6-39-22-16,6 35 0 0,-6-35 10 16,0 0-247-16,0 0-114 15,0 0-63-15,13 32-605 16</inkml:trace>
  <inkml:trace contextRef="#ctx0" brushRef="#br0" timeOffset="8396">3960 498 492 0,'0'0'132'16,"0"0"0"-16,0 0-15 16,0 0-23-16,0 0-2 0,0 0-3 15,0 0-70-15,0 0 23 16,0 0-11-16,0 0-11 0,0 0-35 15,-50-14 15-15,6 10 9 16,6 11 18-16,1 4-38 16,37-11-1-16,-44 28 21 0,44-28 28 15,-38 32-27-15,38-32 12 16,-13 46-1-16,13-46 21 0,13 46-30 16,-13-46-18-16,38 35 22 15,-1-10-11-15,1-4 3 16,0-3-17-16,-38-18 36 15,37 7-6-15,-37-7-28 0,0 0 105 16,0 0-20-16,38 10 11 16,-38-10 16-16,0 0-57 0,0 0-12 15,0 0-21-15,-44-10-15 16,6 6-15-16,38 4 23 0,-50-10-8 16,12-1 19-16,38 11-6 15,-37-14-26-15,37 14 10 16,0 0 17-16,0 0 32 0,-38-25-5 15,38 25 1-15,0 0-17 16,0 0-11-16,0 0 6 16,0 0-24-16,-25-28 14 0,25 28 17 15,0 0-30-15,0 0-1 16,0 0-30-16,0 0 25 16,0 0 32-16,0 0 46 0,0 0-2 15,19 53 82-15,6-11-83 16,6 1-36-16,-6 3-5 0,7 0-20 15,-1 0 0-15,7-8 9 16,-38-38-2-16,38 53-7 0,-38-53-8 16,31 43-185-16,-31-43-215 15,0 0-132-15,32 42-122 16</inkml:trace>
  <inkml:trace contextRef="#ctx0" brushRef="#br0" timeOffset="8844">3181 1222 500 0,'-44'-24'86'0,"44"24"31"16,0 0 13-16,0 0 20 0,0 0 0 16,0 0 2-16,0 0-49 15,0 0-19-15,0 0-4 0,50-4-16 16,13 0 11-16,19 4 4 15,12 0 8-15,13 0-54 16,12-3 14-16,7 3-14 16,12 0 38-16,1 7-11 0,-1 4-3 15,-6-1-34-15,-6 1-6 16,-13-4-27-16,-13 0 18 0,-18 0 1 16,-13 4 2-16,-25-8-20 15,-44-3-7-15,44 7-111 16,-44-7-51-16,0 0-144 0,0 0-95 15,0 0-16-15</inkml:trace>
  <inkml:trace contextRef="#ctx0" brushRef="#br0" timeOffset="9752">3501 1643 779 0,'0'0'129'15,"0"0"64"-15,0 0-22 16,0 0-78-16,0 0 5 0,0 0-44 16,0 0 1-16,0 0 91 15,0 0 29-15,0 0-44 16,13 46-20-16,6 0-18 0,-7 7 1 16,7 3-27-16,-6 8-16 15,6-1-33-15,-13 5 3 0,7-5-1 16,-7-10-20-16,6-7-3 15,-5-10-3-15,-7-36-114 16,0 0-136-16,12 35-115 16,-12-35-52-16,0 0-142 0</inkml:trace>
  <inkml:trace contextRef="#ctx0" brushRef="#br0" timeOffset="10100">3885 2070 1025 0,'0'0'121'16,"0"0"13"-16,0 0 0 0,0 0-36 16,44-17-48-16,-44 17 17 15,44-7 12-15,6 3 27 0,-6 4-38 16,0 0-21 0,6 4-15-16,-6 3-11 0,7-4-21 15,-7 1 9-15,-44-4 3 16,44 3-12-16,-44-3-8 0,0 0-197 15,0 0-168-15,37 0-107 16</inkml:trace>
  <inkml:trace contextRef="#ctx0" brushRef="#br0" timeOffset="10428">4099 1851 857 0,'0'0'231'0,"0"0"-57"16,0 0-34-16,0 0-35 15,0 0-54-15,0 0-22 0,0 0 6 16,0 0 34-16,0 0 55 15,0 0 11-15,6 46-30 0,6 0-25 16,1-3-8-16,0-1-24 16,-1 4-18-16,1-7-30 15,6 3 0-15,-7-6-21 16,-12-36 15-16,19 49-168 0,-19-49-222 16,19 39-44-16,-19-39-77 15</inkml:trace>
  <inkml:trace contextRef="#ctx0" brushRef="#br0" timeOffset="10737">4658 1837 1151 0,'0'0'87'0,"0"0"-23"16,0 0 70-16,0 0 7 16,0 0-3-16,-13 46-63 15,1 7-23-15,6 11-33 0,6-1-22 16,0 8-13-16,0-4 41 15,6 0-32-15,6-3-92 16,-5-11-227-16,12-4-203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3:14.6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0 546 0,'0'0'115'15,"0"0"56"-15,13 25 69 16,0 3 6-16,-7 4-29 0,0 7 17 15,13 7-76-15,-6 3-42 16,5 4-40-16,14 4-48 0,-7-1 8 16,13 1-17-16,6-4-26 15,6 7 20-15,-6-3-140 0,-6-8-192 16,-1-10-90-16,-5-4-65 16</inkml:trace>
  <inkml:trace contextRef="#ctx0" brushRef="#br0" timeOffset="273">1044 527 799 0,'0'0'138'16,"-13"42"80"-16,13-42-28 15,-44 57-6-15,0-11-24 0,0-4-67 16,-12 4-23-16,-1 0-50 16,1-4-8-16,5 1-25 15,-5-4 16-15,5-1 3 0,1-2 5 16,6 3-11-16,0-8-180 16,0 1-145-16,6-3-85 15,1 2 13-15</inkml:trace>
  <inkml:trace contextRef="#ctx0" brushRef="#br0" timeOffset="740">1169 1025 667 0,'0'0'0'16,"0"0"37"-16,0 0 19 15,0 0-19-15,-38 14-20 0,-6 7-11 16,6 1 12-16,-6 2-10 16,6 1-8-16,38-25 11 0,-44 39 21 15,44-39 38-15,-25 39-3 16,25-39-2-16,0 39-37 0,0-39-34 15,44 35 31 1,7-17-13-16,-1-11-12 0,0-4-7 16,-12 1 26-16,0-4-31 15,-38 0 18-15,0 0 21 0,0 0 37 16,0 0-44-16,0 0 11 16,-51 17-25-16,-12 5-12 0,1 2 26 15,-8 5 0-15,14 2-17 16,12 5 53-16,12 3 64 0,20 3 15 15,12 1-63-15,25-1-36 16,38 0-16-16,6-3-2 0,13-7-13 16,12-4-5-16,-6-3-127 15,-6-7-136-15,6-4-80 0,-25-4-175 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3:11.4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963 71 498 0,'0'0'84'16,"0"0"2"-16,0 0-29 0,0 0-22 15,0 0-5-15,-44-28-15 16,-6 13-2-16,-7 5 2 16,-12 3 9-16,-6 7-21 0,-7 0 3 15,0-4-9-15,0 8 20 16,1-4-27-16,18 0 21 15,6 3 3-15,20-3-41 0,5 4 35 16,32-4 25-16,0 0-24 16,0 0 3-16,-31 10-4 0,31-10-8 15,0 0 19-15,-25 46-3 16,12-7-6-16,0 4 9 16,7 6 33-16,-13 8 9 0,7 10-4 15,5 7-39-15,-5 14 39 16,6 11-34-16,-1 14 81 0,7 8-29 15,7 6-31-15,5 11 9 16,1 6-40-16,6 5 10 0,6-1 131 16,-6-3-94-16,6-7 1 15,0-4-30-15,6-6-26 0,-6-8 9 16,1-4 9-16,-8-3 28 16,-5-3 20-16,0-4-35 0,-7 0-32 15,-6 0 31-15,0 0-8 16,-13 0 10-16,7 0 20 0,-7 0-40 15,1 7 13 1,-7-7 2-16,6 0-23 0,-5-7 8 16,5 0 0-16,-6-7-24 15,7-7 7-15,-1 0 14 0,7-4-14 16,-1-3-6-16,1-4 10 16,6 0 11-16,0-3-31 0,0-1 28 15,6 5-2-15,-6-1-7 16,7-4 2-16,-1-2-5 0,0-1-22 15,1 3 37-15,-7-6-15 16,6 0-20-16,0-1 40 0,0-3-30 16,-6 4 17-16,0-4 1 15,0-3-21-15,0-1 17 16,0-6 9-16,0-4-25 0,-6 3 15 16,6-7 3-16,-6 1-1 15,6-43-14-15,-6 56 17 0,6-13-4 16,0-43-19-16,0 49 15 15,0-49 7-15,-7 53-11 0,7-53 7 16,0 50 8-16,0-50-14 16,7 42-13-16,-7-42 23 0,0 0 2 15,12 46-16-15,-12-46-4 16,0 0 25-16,13 43-3 16,-13-43-11-16,0 0 4 15,0 0 6-15,25 38 36 0,-25-38-9 16,0 0-7-16,0 0-22 15,0 0-18-15,0 0 19 0,0 0 6 16,0 0-15-16,0 0-14 16,31 46 27-16,-31-46-1 0,0 0-18 15,0 0 13-15,0 0 14 16,0 0-18-16,0 0-6 0,0 0 15 16,0 0-1-16,0 0-20 15,44 36 13-15,-44-36 6 0,0 0-10 16,0 0-5-16,0 0 5 15,0 0 5-15,0 0-2 16,44 31-7-16,-44-31 4 0,0 0 6 16,0 0-12-16,0 0 1 15,0 0 14-15,44 32-9 0,-44-32-6 16,0 0 6-16,0 0 8 16,0 0-8-16,0 0-11 15,44 32 23-15,-44-32-1 0,44 18-22 16,-44-18 26-16,44 10 2 15,-44-10-23-15,57 11 2 0,-13 0 25 16,-44-11-17-16,63 7-11 16,-13 0 21-16,-50-7-2 15,69 0-20-15,-12 0 8 0,-7 3 9 16,-50-3-6-16,63-3-14 16,-63 3 27-16,0 0-16 0,44 0-14 15,-44 0-34-15,0 0-51 16,0 0-127-16,0 0-108 0,0 0-131 15,0 0-183-15</inkml:trace>
  <inkml:trace contextRef="#ctx0" brushRef="#br0" timeOffset="1768">1717 106 522 0,'0'0'105'16,"0"0"5"-16,0 0-15 15,0 0-64-15,0 0-5 0,0 0-14 16,0 0 48-16,0 0 21 16,0 0-17-16,0 0 38 0,0 0 37 15,0 0 18-15,19 43-83 16,0-5 13-16,-13 5-10 0,7 3-66 16,-7 0 4-16,0 0 34 15,1-4-49-15,-1 0-10 0,-6 1 36 16,6-1-4-16,-6-42-31 15,0 57-4-15,0-15-179 16,0-42-208-16,-6 46-148 0</inkml:trace>
  <inkml:trace contextRef="#ctx0" brushRef="#br0" timeOffset="2092">2346 629 594 0,'0'0'123'0,"0"0"3"0,0 0-33 15,0 0-41-15,0 0-33 16,0 0 82-16,0 0 66 0,-44 50 9 15,-13-8-35-15,-12 4-26 16,-6 0-23-16,-13-4-20 0,0 4-36 16,6 0-21-16,-6-3-4 15,13-5 1-15,-1 1-25 0,7-3 30 16,12-8-38 0,13 0-76-16,44-28-168 0,-56 25-148 15,56-25-33-15</inkml:trace>
  <inkml:trace contextRef="#ctx0" brushRef="#br0" timeOffset="2611">2094 1096 649 0,'38'-4'86'0,"-38"4"-19"0,0 0-13 16,0 0 13-16,0 0-41 16,0 0 21-16,0 0-8 0,0 0-18 15,0 0 2-15,0 0 8 16,-50 39-8-16,12-7-11 0,0-4-2 15,38-28-7-15,-44 35 17 16,44-35-16-16,-31 43 5 16,31-43 18-16,-6 42-21 0,6-42-18 15,19 36 39-15,-19-36-1 0,50 28-43 16,0-14 17-16,-12-3 6 16,0-8-10-16,-38-3 30 15,37 4-26-15,-37-4 10 0,0 0 22 16,0 0-19-16,0 0 51 15,0 0-41-15,0 0-39 0,0 0 23 16,0 0 12-16,-56 38-28 16,5-2 15-16,7-8 1 15,44-28-10-15,-44 50 9 0,44-50-1 16,-18 53 6-16,18-53 22 16,37 46-24-16,20-15-16 0,6-13 29 15,12-7-9-15,7-11-70 16,6-11-119-16,-6 0-185 15</inkml:trace>
  <inkml:trace contextRef="#ctx0" brushRef="#br0" timeOffset="4649">1636 4227 931 0,'0'0'244'16,"0"0"58"-16,0 0-30 16,-13 56-78-16,19-3-15 15,1 11-37-15,11-1-33 16,1 8-41-16,6 7-51 15,1 0-3-15,5-1-22 0,-6-6-105 16,0-7-324-16,-6-11-125 16</inkml:trace>
  <inkml:trace contextRef="#ctx0" brushRef="#br0" timeOffset="4964">2534 4979 1002 0,'0'0'129'0,"38"-46"6"16,-38 46-66-16,0 0-32 15,0 0 61-15,0 0 19 16,-44 32 4-16,-6 11 24 0,-13 3-48 16,-12 7-47-16,-7 0-34 15,-12 3-10-15,-1 1 5 16,1-8-19-16,-7 1 27 16,7-4-238-16,6-8-211 0,13-6-65 15</inkml:trace>
  <inkml:trace contextRef="#ctx0" brushRef="#br0" timeOffset="5744">2610 5294 583 0,'0'0'105'0,"0"0"29"15,0 0-63-15,0 0-26 16,-44-14 17-16,-6 21 36 16,6 3-60-16,-7 12-9 0,51-22 79 15,-44 42-28-15,44-42-32 16,-31 50 41-16,31-50-10 0,-6 53-52 15,6-53-3-15,25 49-24 16,-25-49-15-16,50 32 24 16,-50-32-23-16,50 17 5 0,-50-17 9 15,0 0-21-15,44 0 18 16,-44 0 26-16,0 0-3 0,0 0-38 16,0 0 8-16,0 0-3 15,-25-45-8-15,25 45 30 16,-56-29-15-16,5 15 26 15,51 14-27-15,-44 4-16 16,44-4 9-16,-44 24 27 0,44-24 13 16,-25 43-10-16,19-4-12 15,6 0-7-15,12-1 12 0,1-2-25 16,0-1 32-16,5 0 13 16,-18-35-19-16,26 50-15 15,-1-11 7-15,-6-4-18 0,-19-35-97 16,37 35-89-16,-5-13-237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38:57.9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10770 651 852 0,'0'0'216'16,"0"0"2"-16,0 0-127 16,0 0-11-16,0 0 56 0,0 0 11 15,0 0 8-15,0 0-28 16,0 0 19-16,0 0-45 15,-25 35 31-15,25-35-63 16,-13 39-36-16,13-39 32 0,-18 39 1 16,18-39-32-16,-26 42-24 15,26-42-10-15,-50 39 18 0,6-6-9 16,0-9 4-16,-6-6-13 16,6-4 12-16,44-14-8 0,-50 4-18 15,50-4-3-15,-44-14 2 16,44 14-54-16,0 0-47 0,0 0-4 15,-26-50 42-15,26 50 38 16,0-43 30-16,0 43-12 0,0 0 11 16,0 0 11-16,0 0 3 15,0 0-3-15,0 0 0 16,38-11 13-16,-38 11 82 0,0 0 57 16,0 0 15-16,19 47 13 15,-19-47-18-15,-13 60-51 0,-18-10-49 16,0-4-39-16,-20-8 0 15,1-2-9-15,0-4-6 16,-7-4-29-16,1-7-172 0,5-7-167 16,51-14-334-16,-56 0-115 15</inkml:trace>
  <inkml:trace contextRef="#ctx0" brushRef="#br0" timeOffset="200">10494 481 1806 0,'0'0'370'16,"0"0"-85"-16,0 0-131 0,0 0-90 16,0 0-43-16,0 0-5 15,0 0-2-15,0 0-124 16,0 0-295-16,0 0-296 15</inkml:trace>
  <inkml:trace contextRef="#ctx0" brushRef="#br0" timeOffset="539">9991 764 904 0,'0'0'292'0,"0"0"22"16,0 0-32-16,0 0-16 15,0 0-47-15,0 0-70 16,0 0-28-16,0 0-14 0,0 0-47 16,0 0-39-16,0 0-1 15,0 0-15-15,-44 31 19 0,6-6 23 16,38-25 46-16,-50 51-4 15,-1-9-12-15,1 4-3 0,0 0-9 16,0 3-2-16,-13-3-19 16,0 4-21-16,-6-4-17 0,0 0-6 15,6-4-13-15,-6 1-107 16,-1-8-155-16,1-3-296 0,6-11-311 16</inkml:trace>
  <inkml:trace contextRef="#ctx0" brushRef="#br0" timeOffset="745">9375 1588 1844 0,'56'0'344'16,"13"-3"-83"-16,1-5-96 15,11-2-71-15,1-4-43 16,0 0-24-16,-7-4-82 0,-6 4-268 16,-6 0-388-16</inkml:trace>
  <inkml:trace contextRef="#ctx0" brushRef="#br0" timeOffset="1269">9632 640 1466 0,'0'0'316'16,"0"0"-76"-16,0 0-113 16,0 0-56-16,32 11-41 15,-32-11-14-15,31 3-8 0,-31-3 3 16,32-3-15-16,-32 3 9 16,25-4 7-16,-25 4 16 15,0 0-36-15,0 0-1 0,0 0 42 16,0 0 35-16,0 0-13 15,0 0-35-15,0 0-25 16,0 0 13-16,0 0-3 0,0 0-12 16,0 0 17-16,0 0-5 15,-32 0-16-15,32 0 19 0,0 0 5 16,0 0-25-16,0 0 22 16,0 0 0-16,0 0 2 0,0 0 3 15,0 0 6-15,0 0-18 16,0 0-3-16,0 0 17 0,0 0-8 15,32 14 2 1,-32-14 0-16,0 0-16 0,0 0 1 16,0 0 12-16,0 0-28 15,0 0-194-15,0 0-318 0,0 0-289 16</inkml:trace>
  <inkml:trace contextRef="#ctx0" brushRef="#br0" timeOffset="3519">8871 325 1041 0,'0'0'353'0,"0"0"-47"0,0 0-70 16,0 0-60-16,0 0-63 15,0 0-54-15,0 0-39 0,0 0 1 16,0 0 5-16,19 36 12 15,0-1 47-15,-7 4-60 0,1 7 11 16,6-11-36-16,-1 8 15 16,2-1-25-16,-7-3 24 0,-1-4-206 15,-12-35-322-15,13 46-211 16</inkml:trace>
  <inkml:trace contextRef="#ctx0" brushRef="#br0" timeOffset="4303">8626 484 843 0,'0'0'123'0,"0"0"48"16,0 0-35-16,0 0-66 15,0 0 9-15,0 0-72 0,0 0 67 16,0 0 9-16,0 0 57 16,0 0-26-16,-44-3 23 0,44 3-54 15,-38 21-39-15,38-21-28 16,-44 28 13-16,44-28-35 0,0 0 22 15,-25 36-12-15,25-36 10 16,0 0-21-16,-6 39 11 0,6-39-9 16,0 0 18-1,50 28-5-15,-12-10-19 0,-1-11 3 16,1-4-20-16,-38-3 37 16,44-7-14-16,-44 7 12 0,38 0-17 15,-38 0 10-15,0 0 6 16,0 0-13-16,0 0 23 0,0 0-16 15,0 0-12-15,0 0 20 16,0 0-21-16,-44 32 23 0,44-32-16 16,-63 46 11-16,13-14-8 15,50-32 18-15,-44 42-12 0,44-42-1 16,-26 42-2-16,26-42-6 16,0 0 19-16,-6 44-23 15,6-44 21-15,0 0-17 0,0 0 21 16,0 0-18-16,50 25-14 15,-50-25 21-15,0 0 11 0,0 0-21 16,44 10 21-16,-44-10-8 16,0 0 16-16,0 0-14 0,0 0-3 15,0 0-16-15,0 0 5 16,-50-28 15-16,50 28 28 0,-63-18 53 16,13 4 10-16,6 4 39 15,44 10-32-15,-50-19-25 0,12 1-7 16,38 18-4-1,-38-21-36-15,38 21-14 0,-37-39-22 16,11 4 9-16,8-1-16 16,-1 1 16-16,6 3-13 0,7-3 4 15,-7 3-10-15,7 7 15 16,6 25-11-16,-6-31 6 0,6 31-93 16,0 0-156-16,0 0-213 15,0 0-282-15</inkml:trace>
  <inkml:trace contextRef="#ctx0" brushRef="#br0" timeOffset="4724">7758 516 1315 0,'0'0'160'0,"0"0"-76"16,0 0-59-16,0 0-11 0,0 0-10 15,0 0 20-15,-12 50-20 16,12 6 13-16,12-3-7 16,1 7 9-16,6 0 174 0,0 9-114 15,-1-6-2-15,8 1-60 16,-8 3 3-16,-5-7-2 0,-7-3-9 15,-12-4 18-15,-13-4-27 16,-6-7 23-16,-19-3-26 0,-13-7 22 16,1-7-31-16,-13-7 15 15,6-11 1-15,0-11 142 0,6-7-16 16,7-13-31-16,6-12-13 16,6-10-59-16,7-14 5 0,18 0-17 15,7-7 7-15,6 0-22 16,13 3 0-16,12 4-116 15,-6 4-100-15,12 5-221 0,-6 12-175 16</inkml:trace>
  <inkml:trace contextRef="#ctx0" brushRef="#br0" timeOffset="5064">6878 910 1392 0,'0'0'219'0,"-50"17"17"16,50-17-66-16,0 0-51 0,-44-3-41 16,44 3-33-16,0 0-15 15,0 0-24-15,0 0 5 0,-25-39-34 16,25 39 26-16,13-37-10 15,-13 37 7-15,0 0-4 0,0 0 0 16,44-17-5-16,-44 17 14 16,37 0 12-16,-37 0-24 0,32 17 18 15,-32-17-11-15,0 0 24 16,0 0-29-16,6 54 15 16,-31-4 19-16,-19-8-38 15,-13 1-209-15,-12-8-237 0,-6-3-183 16</inkml:trace>
  <inkml:trace contextRef="#ctx0" brushRef="#br0" timeOffset="6416">6086 682 983 0,'0'0'291'0,"0"0"-22"15,0 0-38-15,0 0-69 16,0 0-9-16,32 7-51 0,-32-7 11 16,0 0-72-1,0 0-4-15,0 0-32 0,0 0 9 16,0 0-5-16,0 0-9 16,0 0 14-16,0 0-29 0,0 0 23 15,0 0 16-15,0 0 13 16,0 0 1-16,0 0-21 0,0 0 2 15,0 0-30-15,0 0 25 16,0 0-31-16,0 0 25 0,0 0-8 16,0 0-13-16,0 0 19 15,0 0-9-15,0 0 18 0,0 0-21 16,0 0 10-16,0 0-15 16,0 0 3-16,0 0 26 15,0 0-33-15,0 0 31 0,0 0-22 16,-6 43 16-16,6-43-1 15,0 0-19-15,0 0 20 0,0 0-28 16,-51 35 28-16,51-35-17 16,0 0-32-16,0 0-57 0,0 0 18 15,0 0 13-15,0 0 3 16,0 0 34-16,0 0 15 0,0 0 16 16,0 0-15-16,0 0 5 15,0 0-4-15,0 0 16 0,0 0-11 16,-44-17 6-1,44 17-9-15,0 0 9 0,0 0 23 16,0 0-36-16,-50 14 27 16,50-14-12-16,-44 14 7 0,44-14 2 15,-44 14-21-15,44-14 10 16,0 0-14-16,-50 7 27 0,50-7-115 16,0 0-11-16,0 0-21 15,-51-18 28-15,51 18 59 0,0 0-14 16,0 0 52-16,0 0-23 15,0 0 41-15,0 0-2 0,0 0-17 16,-37-31 39-16,37 31 8 16,0 0 11-16,-57 0-25 0,13 14-7 15,44-14-8-15,-50 17-11 16,0-3 7-16,50-14-13 16,-57 18 31-16,57-18-26 0,-50 11 4 15,50-11 4-15,0 0 6 16,-44-4-3-16,44 4-41 0,0 0 31 15,0 0-24-15,0 0 27 16,0 0-20-16,0 0 7 0,0 0 30 16,0 0-42-16,0 0 21 15,0 0-13-15,0 0 13 16,0 0 22-16,0 0-18 16,0 0 2-16,0 0-5 0,0 0 8 15,0 0 6-15,-52 33-4 16,52-33 4-16,0 0 7 0,-37 21-11 15,37-21 13-15,0 0-36 16,-51 11 65-16,51-11 10 0,0 0-41 16,-50-14 3-16,50 14-21 15,0 0 10-15,0 0-1 0,-38-37-9 16,38 37 14-16,0 0-18 16,0 0 14-16,0 0-38 0,0 0 35 15,0 0-7-15,0 0-8 16,0 0 22-16,0 0 49 15,0 68-10-15,-6-7 4 0,6-1-51 16,-12 3 108-16,-1 1-64 16,-12-1-5-16,0 1 49 0,-13-7 23 15,-6-1-52-15,-19-6 2 16,0-8 2-16,0-7 18 0,-6-13 7 16,6-5 1-16,1-10-13 15,5-10-20-15,0-8-5 0,7-10-43 16,0-11 8-16,6-10-25 15,6-8 14-15,7-3-16 16,-1 0 14-16,20-3-22 16,-1-1 15-16,13 1-7 0,6-4 5 15,20-1-8-15,5-2-48 16,13 6-74-16,13 0-168 0,5 11-208 16,14 3-235-16</inkml:trace>
  <inkml:trace contextRef="#ctx0" brushRef="#br0" timeOffset="6667">5381 1323 1574 0,'0'0'315'0,"0"0"-13"16,0 0-79-16,0 0-46 15,52-18-42-15,-2 8-52 0,0-1-11 16,-6 4-38-16,-6 7-3 16,0 7-25-16,-38-7 0 0,31 25-3 15,-31-25-8-15,19 53 9 16,-13 3-117-16,-18 1-216 0,-13 7-377 16,-13-4-199-16</inkml:trace>
  <inkml:trace contextRef="#ctx0" brushRef="#br0" timeOffset="7284">3615 439 1891 0,'0'0'340'0,"0"0"-124"15,0 0-132-15,0 0-13 16,-12 42-33-16,5-3-10 0,-5 0-4 16,5 3-12-16,7 4-12 15,7-4-7-15,-1 4 2 16,7 0 5-16,-1-3-490 0,-12-43-251 16</inkml:trace>
  <inkml:trace contextRef="#ctx0" brushRef="#br0" timeOffset="8072">3238 1072 1589 0,'0'0'305'0,"0"0"-45"0,-38-35-105 16,38 35-77-16,-25-39-55 16,25 39-14-16,-12-46-12 15,12 11 9-15,6 3-43 0,13-5-4 16,6 2 21-16,0 7 15 16,-25 28-17-16,38-35 14 0,-13 17 0 15,-25 18 13-15,38-7-9 16,-38 7 1-16,31 3 0 15,-31-3 3-15,0 0-4 16,0 0-3-16,31 36 30 0,-31-36 6 16,-6 35-1-16,6-35-10 15,-38 39-16-15,-12-6-2 0,-6-12-10 16,-1-3 13-16,-6-4-3 16,0-7 10-16,7-4-42 0,5-6-52 15,7-8-60-15,44 11-14 16,-44-21 50-16,44 21 32 15,-25-39 32-15,25 39 26 16,-12-40 10-16,12 40-1 0,0 0-5 16,0 0 9-16,0 0 37 15,0 0 8-15,0 0 81 0,0 0-52 16,0 0 39-16,0 0-29 16,0 0-42-16,0 0 9 0,0 0 29 15,-44 33-26-15,44-33 18 16,-44 21-27-16,44-21 29 0,0 0-21 15,-38 7-11-15,38-7-8 16,-31-21-22-16,18-5-7 16,7-9-7-16,-1-7 2 0,1-11 1 15,12-8-4-15,1-13 4 16,-1 0-7-16,0 3 29 16,7 8-28-16,-7 13 5 0,0 11 8 15,-6 15-26-15,0 24 19 16,0 0-20-16,0 0 12 0,0 0 23 15,-12 39-8-15,6 10-3 16,-7 1 5-16,7-1 7 0,6 4-12 16,-7 0 0-16,7 0 15 15,0 4-15-15,0-4 4 0,0 3 7 16,7 1-8-16,-7 0 11 16,0-4-14-16,-7 4-7 15,1-4 17-15,-6-7-29 16,-14 0-356-16,-5-11-312 0</inkml:trace>
  <inkml:trace contextRef="#ctx0" brushRef="#br0" timeOffset="8336">2402 350 1319 0,'0'0'192'0,"0"0"-61"15,0 0 60-15,0 0 71 16,0 0-47-16,25 39-58 0,-12 3-54 16,-7 8-43-16,0 6-36 15,1 5-8-15,-1-1 4 0,-6 3-5 16,-6-10-268-16,-7 7-312 15,0-6-168-15</inkml:trace>
  <inkml:trace contextRef="#ctx0" brushRef="#br0" timeOffset="8768">2031 871 1317 0,'0'0'276'16,"0"0"-78"-16,-44-33-51 0,44 33-52 15,-25-39-28-15,25 39-37 16,0-46-18-16,6 14-12 16,-6 32-10-16,38-35 7 0,-38 35 5 15,44-21-12-15,-6 10 3 16,-38 11 14-16,50 7 2 0,-50-7-15 15,38 18 6-15,-38-18 14 16,31 35-14-16,-31-35 12 0,13 50 70 16,-20-1 29-16,-11 2 2 15,-8 2-1-15,-11 7-45 0,-14 0-2 16,1 7-65-16,0 0 21 16,0-3-10-16,6-4 33 0,6 0-10 15,6-4-2-15,6-6-15 16,14-4-11-16,12-4 12 15,6 1 16-15,-6-43-14 16,39 46-14-16,-2-15-2 0,1-9 9 16,12-12-13-16,1-10-75 15,-7-3-158-15,0-8-231 0,6-14-275 16</inkml:trace>
  <inkml:trace contextRef="#ctx0" brushRef="#br0" timeOffset="9204">1395 449 1142 0,'0'43'227'16,"7"-8"37"-16,-7-35-5 16,18 49-125-16,1-3-77 0,-6-3-6 15,6-4-19-15,-19-39-40 16,25 49 20-16,-25-49 13 0,12 50-41 16,-12-50 26-1,7 42 0-15,-7-42-22 0,0 0 12 16,0 0 12-16,-19 43-12 15,19-43 6-15,0 0-16 0,-57 36 18 16,57-36-23-16,-50 31 28 16,0-6-5-16,6 7 104 0,6 3 75 15,-6 11 8-15,6 4-56 16,1 3-46-16,-1 3-20 0,0-6-26 16,7-1-33-16,-7-3-1 15,7-7-7-15,-7-7-44 0,0-4-274 16,0-14-382-16,7-7-248 15</inkml:trace>
  <inkml:trace contextRef="#ctx0" brushRef="#br0" timeOffset="9448">2019 0 1309 0,'0'0'220'0,"0"0"147"0,0 0-20 16,0 46-172-16,-19-3-67 16,-13-1-49-16,-12 4-50 0,-6 0 13 15,-13 0-7-15,-1 0-83 16,-5 0-293-16,-6-4-328 0</inkml:trace>
  <inkml:trace contextRef="#ctx0" brushRef="#br0" timeOffset="9689">892 445 958 0,'13'46'229'0,"6"-7"44"0,-13 3 67 15,0 4-93-15,-6 0-110 16,-12 7-71-16,-1 4-21 0,-12-4-20 16,-6 4-29-16,-7-4-134 15,-12-7-300-15,-7-7-172 0</inkml:trace>
  <inkml:trace contextRef="#ctx0" brushRef="#br0" timeOffset="10081">339 551 775 0,'0'0'150'0,"0"0"80"0,-37 32-81 16,37-32 33-16,-44 57-68 16,18-8 79-16,8 4-86 15,11-4 14-15,7-3-50 0,7 1-41 16,-1-4-6-16,-6-43-19 16,25 42-10-16,-25-42 13 0,0 0 18 15,0 0-31-15,25 35 17 16,-25-35 7-16,0 0-13 0,0 0-6 15,0 0-9-15,0 0 12 16,0 0 31-16,0 0-2 0,-44-21 28 16,44 21-14-16,-50-10-25 15,19 13-30-15,31-3 107 0,-44 32-18 16,12 3-42 0,7 8 0-16,6 3-9 0,13 0-36 15,-7 7 11-15,7 0 4 16,6 0-182-16,0-7-473 0,0-8-244 15</inkml:trace>
  <inkml:trace contextRef="#ctx0" brushRef="#br0" timeOffset="10249">346 1612 1916 0,'0'0'370'0,"31"11"-88"15,7-8-125-15,6-3-62 0,12-3-43 16,1-4-40-16,6 0-96 16,0 3-388-16,-13-6-496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3:18.0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333 0 1071 0,'0'0'192'0,"0"0"-54"15,0 0-58-15,0 0-72 0,0 0 200 16,19 43 22-16,-13 6-69 16,-6 4 9-16,0 7-77 0,0 4 27 15,0 3-63-15,0-7-21 16,0 4-13-16,6-11-21 0,-6 0 7 16,6 0-9-1,1-7-16-15,-1-7-355 0,-6-39-171 16,31 42-177-16</inkml:trace>
  <inkml:trace contextRef="#ctx0" brushRef="#br0" timeOffset="315">1093 806 842 0,'0'0'227'15,"0"0"-1"-15,0 0-45 0,0 0-69 16,0 0-12-16,0 0-23 16,-44 28 14-16,13 1-27 0,-19 6 9 15,-1 7-9-15,-5 4 1 16,-13 4-26-16,-13 3-14 0,-6 7-25 15,0-4 3-15,-6 1 5 16,-7-4-20-16,19-3 16 0,-6-8-9 16,25-3-248-16,7-11-212 15,6-3-83-15</inkml:trace>
  <inkml:trace contextRef="#ctx0" brushRef="#br0" timeOffset="1136">1049 1421 471 0,'-31'-25'92'0,"31"25"-15"15,-32-10-12-15,32 10-22 16,-50 3 15-16,0 4 7 0,12 4 26 15,-6 7-56-15,44-18 16 16,-50 31-15-16,18-2 34 16,32-29 14-16,-31 39-52 15,31-39 73-15,-13 49-27 0,20-14-34 16,-7-35-55-16,37 36 15 16,1-8 3-16,6-7-7 0,-6-3-19 15,-38-18 33-15,44 14-7 16,-44-14 1-16,0 0-8 0,38 0-6 15,-38 0-2-15,0 0-14 16,0 0 22-16,0 0 7 0,0 0-16 16,-44-18 15-16,0 8-2 15,6 3-18-15,-6 7 9 0,6 0-3 16,0 3 10-16,38-3 5 16,-50 7-7-16,50-7 0 15,0 0 35-15,-44 11-25 0,44-11 7 16,0 0-23-16,0 0 25 15,0 0 14-15,0 0 41 0,0 0-27 16,0 0-11-16,0 0-10 16,0 0-12-16,0 0-3 0,-31-7-27 15,31 7 5-15,0 0 65 16,0 0 5-16,-7 46-26 0,14-4 12 16,12 8-8-16,12-1-21 15,7 4-16-15,12 4 0 0,7-4-112 16,-1-11-217-16,-6 4-220 15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3:20.9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0 330 0,'0'0'103'16,"0"0"6"-16,0 0-48 15,31 4-21-15,7-1-13 16,13 8 33-16,6 3-14 16,-1 0-44-16,2-3 15 0,-2-1 14 15,-12 1-15-15,0 0-2 16,-5-8 1-16,-8-3-5 0,-5 0-17 15,-26 0-1-15,31 0 8 16,-31 0 7-16,0 0 9 0,0 0-31 16,25 0 8-16,-25 0 3 15,0 0 20-15,0 0-14 0,0 0-26 16,0 0 27-16,0 0 3 16,0 0-1-16,0 0-5 15,25 35 0-15,-12 1 0 0,-7 3 4 16,-6 7 30-16,0 3 12 15,0 11 14-15,0 4-14 0,0 10-34 16,0 4-2-16,-6 3 31 16,6 4-7-16,-6-7 32 0,-1 3 12 15,-5-7-38-15,12 4-40 16,-13 0 32-16,13-4 8 0,-6 3-55 16,0 1 29-16,-7-4-7 15,7 1 3-15,-1-8-4 0,-5 0 22 16,6-3-32-16,-7-4 16 15,0 0-22-15,7-4 34 16,0 1-47-16,-7-1 32 0,7-3-29 16,-1 4 45-16,0-4-8 15,7 3-27-15,7 1 23 0,-7 0-3 16,7 3 37-16,-7 0 15 16,6 0-6-16,-6-7-41 0,7 7 16 15,-1-7-41-15,6 3 23 16,-12-3-37-16,0 4 60 0,13-4-41 15,-13 7-4-15,0 0 14 16,0 0-11-16,0 4 26 0,13-1 55 16,-13 1 4-16,6 7-58 15,-6-4-1-15,6 0-17 0,-6-3 8 16,6-1-21-16,1-3 15 16,-1-3 0-16,-6-8-1 15,6 1-4-15,1-4 7 0,-7 0-7 16,6-7-15-16,0-1 25 15,-6 1-29-15,0-3 41 0,0 2-17 16,0-38-5-16,0 50 7 16,0-8-24-16,0-6 36 0,0-36-16 15,0 49 7-15,13-3-22 16,-13-11 12-16,0 1-13 0,0-36 22 16,0 49-6-16,12-13 0 15,-12-36-3-15,7 46-18 16,-7-46 39-16,12 53-29 0,-12-53 18 15,6 45-19-15,-6-45 14 16,7 46 12-16,-7-46-26 0,6 50 9 16,1-15 0-16,-7-35-4 15,13 46 1-15,-13-10 9 0,0-36-16 16,12 42 23-16,-12-42-25 16,7 46 29-16,-7-46-23 0,6 42 12 15,-6-42-28-15,6 46 35 16,1-10 2-16,-7-36-18 0,0 38 13 15,0-38-27-15,6 39 14 16,-6-39 3-16,0 39-6 16,0-39 21-16,6 36-23 0,-6-36 15 15,0 0 1-15,0 42-18 16,0-42 12-16,0 0-7 0,6 39-2 16,-6-39 30-16,0 0-47 15,7 42 39-15,-7-42-22 0,0 0 16 16,6 39 6-16,-6-39-27 15,0 35 131-15,0-35-65 0,13 36-10 16,-13-36-30-16,0 0-1 16,12 32 3-16,-12-32-16 0,0 0 14 15,0 0-4-15,0 0 24 16,0 0-7-16,0 0 2 16,0 0 24-16,0 28-11 0,0-28-16 15,0 0-14-15,-44 21-20 16,6-7 17-16,-7-7-88 0,-5-3-164 15,6 6-126-15,-6-3-46 16,-8 4 39-16,8 3 25 0,-7 4 26 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3:27.0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1374 121 243 0,'-32'-18'36'15,"32"18"-5"-15,-25-14 0 16,25 14 4-16,-38-21-10 0,1 10-7 15,5-3-11-15,1 3-2 16,-7 4 5-16,0 0-4 0,-6 0 9 16,0 4-8-16,0-1 17 15,0 4-11-15,7-4-6 0,-1 4 2 16,6 4-1-16,32-4 3 16,-37 4-2-16,5-1-12 15,32-3 7-15,-37 11-4 0,37-11 15 16,-32 21-8-16,-6 0-7 15,38-21-6-15,-37 28 10 0,5-6-2 16,32-22 7-16,-50 28-14 16,12-3 13-16,38-25-8 0,-51 28-8 15,13-7 2-15,38-21 18 16,-44 32 6-16,44-32 13 0,-50 32 11 16,50-32-27-16,-38 42-10 15,38-42 12-15,-31 50-15 0,-1-8 11 16,32-42 18-16,-25 56-14 15,6-10-9-15,7-3-4 0,-1-1 1 16,1 8 1-16,12-50 7 16,-13 67 0-16,1-7-8 15,5-4 1-15,-5-6 10 0,-1-1-7 16,1 1 0-16,5 3-1 16,-5-7 0-16,5 0-5 0,-5 3-3 15,6-3 39-15,-1 0 10 16,7 0-17-16,0-46-11 0,0 60 16 15,0-7 42-15,7-7-17 16,-7-46-16-16,18 67 21 0,-5-14-38 16,6-3 0-16,-19-50-6 15,31 63-15-15,1 1 19 0,-13-15-9 16,-19-49-8 0,44 64 10-16,-13-14-10 0,-31-50-24 15,44 56 32-15,-44-56-18 0,38 53-14 16,-38-53 24-16,0 0-10 15,44 53-5-15,-44-53-11 0,0 0 52 16,44 50-36-16,-44-50 22 16,0 0-8-16,0 0-33 0,63 46 53 15,-63-46-51-15,57 21 17 16,-7-7 0-16,-6-4 23 0,7-10 3 16,-1 4-44-16,0-4 28 15,1 0-36-15,5 0 33 16,1-4-1-16,-7 4-27 15,-6 0 58-15,0-3-51 0,-44 3 27 16,50-7-42-16,-6 3 12 16,-44 4-3-16,51-7 5 0,-51 7 1 15,50-14 10-15,-50 14 14 16,50-25-18-16,-50 25 12 0,57-31-17 16,-20 2 16-16,-37 29-18 15,52-39-3-15,-52 39 39 0,56-42-53 16,-56 42 50-16,57-53-2 0,-57 53-19 15,56-64-25-15,-12 11-25 16,-12 11 50-16,-1 0-3 16,-12 3-25-16,0 0 15 15,0-4 1-15,-19 43 19 0,12-56 0 16,1 10-4-16,0 4 20 16,-13 42-28-16,6-57-8 0,0 11 31 15,-6 46-10-15,13-71-47 16,-1 11 29-16,-5 7-19 0,5 4-5 15,-6-1 29-15,1 4 8 16,-7 46 10-16,6-60-16 0,-6 60 21 16,0-56-9-16,0 56-2 15,0-60-9-15,0 60 5 16,-6-57 0-16,6 57-8 0,-13-56 3 16,13 56 5-16,-19-53-17 15,19 53 17-15,-19-50-5 0,19 50 1 16,-18-46-1-16,18 46-9 15,-26-42 8-15,26 42 6 0,-18-46 0 16,18 46 0-16,-13-46-5 16,0 11 2-16,13 35-4 0,-12-39-5 15,12 39-1-15,-13-36 20 16,13 36-7-16,0 0 15 0,-25-35-6 16,25 35-20-16,0 0 13 15,-38-39-2-15,38 39 7 16,-50-32-3-16,12 15-8 0,38 17 4 15,-44-18-7-15,7 7-88 16,5 1-87-16,32 10-91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3:28.7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1477 203 85 0,'-25'-18'16'15,"-7"0"11"-15,7 4-2 0,25 14-13 16,-44-21 0-16,6 0-2 16,7 7-7-16,-7-1 28 0,7 1-8 15,-1-3 12-15,-5 6-6 16,5 0-13-16,-5 1 17 16,5 6-14-16,-6-3 24 0,7 0-31 15,0 7 3-15,-7 0 4 16,6 4-24-16,1-4 26 0,31 0-21 15,-44 14 3-15,6-7 5 16,7 7-13-16,-1-3 8 0,1 3-3 16,31-14 33-16,-44 28-20 15,6 4 3-15,7-4 15 0,-1 4-10 16,1 0-4-16,6 3-13 16,0 4 8-16,0 3 15 0,-7 8-4 15,7-1 5-15,-6 4-14 16,5 4-7-16,-5-1 20 15,6 1-40-15,-13 3 17 0,0-3 19 16,7 3-12-16,0-4-11 16,5 4 0-16,1-3 8 0,6-1 2 15,1 4-16-15,11-3 6 16,1 3 9-16,0 0-9 0,12 0 104 16,0 0-56-16,7 0-14 15,12-3-8-15,0 3-18 0,0-4 32 16,0 1-38-16,7-7 8 15,-1-1-3-15,1-7 9 0,-32-42 16 16,50 60-22-16,-12-14 23 16,6-3-8-16,-7-4-25 15,7-4 18-15,0-3-27 0,7 3 18 16,-1-3-4-16,0 3 0 16,-6-3 1-16,0 0-9 0,0-4 11 15,-6-3-8-15,-38-25-9 16,57 39 26-16,-13-14-40 0,-44-25 30 15,56 31-1-15,-6-2 1 16,1-8 1-16,-7-3-1 0,6-1-23 16,-12 1 12-16,18-4 4 15,-12 4 0-15,0-4 15 16,0-4-9-16,0 5-16 0,-6-8 17 16,6 0-13-16,0 0 13 15,6-4-5-15,-6 1-11 0,0-4 19 16,0 0-3-16,0 0 8 15,-6-4-25-15,0-3-7 0,-1 0 45 16,1 0-20-16,-38 7 9 16,38-21-12-16,-38 21-11 0,38-35 15 15,-38 35-13-15,44-50 4 16,-19 4-4-16,0 0-12 0,-6 4 20 16,0-4-19-1,-1 3 1-15,1-3 25 0,6-3 1 16,-6 3-27-16,6-3 20 0,-6-4-30 15,0 3 42-15,-13-10-3 16,1 3-45-16,-14-3 39 0,1 0-8 16,-6 4-9-16,-1-11 15 15,0 7-9-15,-12-1 6 0,19 1-30 16,-7 0 41-16,1 0-20 16,-1 4 0-16,1-1 17 0,5 4-29 15,-11 4 21-15,11 6-19 16,-12 4 9-16,-6 1 20 0,0 2-29 15,-6 1 10 1,-13 3 16-16,19 0-36 0,-19 4 44 0,12-7-11 16,-6 6-18-1,38 29 11-15,-50-39-23 0,6 8 44 16,44 31-36-16,-50-39 32 16,12 11-30-16,38 28 0 0,-38-32-29 15,38 32-50-15,-50-29-44 16,50 29-57-16,-44-24-29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3:30.5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1667 623 309 0,'0'0'87'0,"-31"-46"-12"15,31 46-33 1,-32-39-5-16,32 39-15 0,-25-42 14 15,25 42-10-15,-31-39 1 16,31 39 4-16,-32-39 5 16,32 39 10-16,-44-46-19 0,44 46-15 15,-50-42-16-15,6 14 8 16,-6-1 37-16,-1 5 22 0,-5-1-33 16,-7 4-17-16,6-4 17 15,1 4 11-15,-1-4 2 16,1 4 6-16,12 0-8 0,0 3-14 15,6-3 19 1,0 6-46-16,38 15 15 0,-44-21-15 16,7 11 15-16,37 10 17 15,-38-7-32-15,0 10-21 0,38-3 21 16,-44 18-4-16,0-1 11 16,44-17-7-16,-50 36-3 15,12-1 7-15,0-3 2 0,38-32 22 16,-62 49-20-16,18-6-18 15,-7-4 16-15,51-39 1 16,-56 49-10-16,5-10 19 0,51-39-14 16,-50 57-15-16,19-11 133 15,6-4-59-15,25-42-37 16,-19 60 1-16,12-10 0 16,7-50 9-16,0 67-13 0,13-14 8 15,0-4-29-15,-1 4 8 16,7 0-5-16,0 0 18 15,-7 4-14-15,7-1 18 0,6 4-4 16,-6 4-9-16,6 0-26 16,1-1 17-16,5 1-9 0,-6-1 0 15,7 1-3-15,-1 0 9 16,0 3 26-16,-5-7-11 16,-1 0-1-16,6 0-34 0,1-3 16 15,-7-1 9-15,6-3-5 16,1 0-25-16,-1 0 25 15,0-7 16-15,7 0 2 16,-6-4-6-16,12-3 59 0,-7 0-43 16,7-4-11-16,-6-6-17 15,0-1 22-15,-1-3-8 16,1-4 0-16,0 0-11 0,0-3-20 16,-38-18 12-16,56 28 1 15,-6-10 31-15,-6-1-27 0,7-2-11 16,-14-5 14-1,7 4-3-15,-44-14 16 0,57 11-10 16,-13-4-6-16,-44-7 0 0,50 7-3 16,-6-3 3-16,-44-4 0 15,57-4 37-15,-7 1-37 16,-6-8-10-16,6 0-6 16,-6 1 11-16,7-4 25 0,-1-8-15 15,0 1 7-15,1 3-30 16,-7-3 4-16,0 0 25 15,-44 21-16-15,56-42 10 0,-24 3 3 16,-1-4-31-16,-6 1 19 16,-6-4-3-16,0-7-21 0,-7-3-11 15,1-5 22-15,0-2 29 16,-1 3-2-16,1 3-10 16,-7 8-11-16,0 3-3 15,1 3-1-15,-1 1 24 16,-6 3-13-16,0 39 14 0,-6-56-7 15,-1 6 1-15,1 8 0 16,-7-1-4-16,1 1-12 0,-1-1 3 16,13 43-1-16,-12-63-26 15,-1 13 39-15,13 50 18 16,-19-63-3-16,7 13-44 0,12 50 22 16,-32-56 4-16,32 56-29 15,-37-57 25-15,37 57 1 16,-51-63 10-16,7 13-28 15,44 50-20-15,-56-49-17 0,56 49-35 16,-63-50-85-16,63 50-101 16,-50-53-83-16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3:32.8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1529 598 328 0,'0'0'54'0,"0"0"-5"0,-12-35-5 16,12 3 1-16,0 32-14 16,-13-28-27-16,13 28 7 0,-19-36-19 15,0 8 8-15,1 0 8 16,-8-1-6-16,1 1 21 16,0 0-20-16,-6 0 14 15,6 3 21-15,-19 0 8 0,18-3-31 16,-11 3-6-16,5-3-15 15,1 3 14-15,-7 4-2 0,0-4 4 16,7 0-10-16,-7 4-17 16,7 4 12-16,-7 2 7 0,7 5 23 15,-1-1-14-15,32 11 4 16,-50 0 25-16,12 7-23 16,38-7 24-16,-56 14-31 0,18 1-5 15,38-15-5-15,-44 24-8 0,6 1 15 16,38-25 59-1,-50 32-16-15,50-32-23 0,-50 35-27 16,50-35 9-16,-57 39 3 16,13-7 8-16,44-32 9 0,-50 39-12 15,50-39-10-15,-57 46-21 16,57-46 44-16,-56 53 39 0,18-7-11 16,38-46-50-16,-44 60 36 15,19-11-38-15,25-49 47 0,-32 67-50 16,14-14 30-1,18-53-45-15,-32 67 60 0,13-14-28 0,19-53-30 16,-12 71 64 0,-1-14 1-16,7-8-28 0,6-3 58 15,0 4-44-15,6-1 5 16,0 0-12-16,1 1 8 0,-1-1-12 16,0 1-8-16,7 3-16 15,-1 0-21-15,7 3 15 0,-6 1 3 16,-1-7 8-16,1 3 33 15,6-8-44-15,-7-2-11 0,1 6-6 16,6-6 23-16,0-1-21 16,-7 1 25-16,-12-43 17 0,25 60-41 15,1-7 14-15,-8-4-4 16,8-6-11-16,-26-43 4 16,25 56 31-16,6-10-20 15,-31-46-6-15,19 53-5 0,0-11 20 16,-19-42-19-16,19 39 17 15,-19-39 16-15,6 43-7 0,-6-43-33 16,19 42 17-16,-19-42-14 16,0 0 30-16,12 46-16 0,-12-46 4 15,0 0-4-15,32 46-11 16,-32-46 15-16,0 0 14 0,50 46-45 16,-50-46 40-16,50 35-30 15,-50-35 31-15,51 29-14 16,-51-29 4-16,50 28-2 15,-50-28-11-15,38 25 9 0,-38-25 9 16,50 24-14-16,-50-24-15 16,44 18 28-16,-44-18-8 0,44 18 14 15,-44-18-23-15,57 14 9 16,-7-4-5-16,-12-6 17 0,-38-4-1 16,56 10-11-16,-6-2-13 15,-6-8 13-15,-44 0 2 0,57 3 15 16,-13-3-5-16,-44 0 5 15,57 4-36-15,-20-8 24 0,7 1 9 16,-6 3-3-16,0-8 2 16,-7-2-22-16,-31 10 37 15,50-18-31-15,-18 1 13 0,12-5-15 16,-44 22 18-16,38-31-7 16,-38 31-10-16,50-43 0 15,-19 4-3-15,-31 39 7 0,44-46-3 16,-19 11-11-16,1 7-3 15,-8-4 17-15,-5 4 17 0,0-1-6 16,-7 1-23-16,0 0-12 16,-6-4 17-16,0 0 4 0,13-3 0 15,-13 0 3-15,0 3-17 16,0-7-6-16,0 4 16 16,0-4 15-16,0 0-18 0,0 7 16 15,0 0-30-15,0-3 24 16,0 3-4-16,-13 4 7 0,13-4-7 15,0 0-14-15,0 0-9 16,-6 1 23-16,0-1-11 16,-7 0 15-16,7 7 8 0,-7-3-4 15,13 28 0-15,-6-39-20 16,-13 7 11-16,19 7 5 0,-6-3 29 16,6 28-44-16,0-39-14 15,-7 8-10-15,1 2 53 16,6 1-12-16,-6 0-12 0,0 3-5 15,6 25 15-15,0-32 5 16,0 32-5-16,-13-39 15 0,13 39-5 16,-6-39-18-16,6 39 0 15,0-38-15-15,0 38 14 0,0 0 20 16,-13-39 9-16,13 39-25 16,0 0-8-16,-6-36 19 15,6 36 13-15,0 0-19 0,0 0 0 16,-13-35-5-16,13 35 5 15,0 0 0-15,0 0 26 0,0 0-49 16,-12-32 4-16,12 32 25 16,0 0 8-16,0 0-4 15,0 0-40-15,0 0 22 0,-13-39 20 16,13 39-2-16,-19-39-3 16,19 39-14-16,-19-42-8 0,19 42 15 15,-31-35 18-15,31 35-21 16,0 0-18-16,-25-39 11 0,25 39-16 15,0 0 1-15,0 0-31 16,0 0-5-16,-25-43-27 0,25 43 43 16,-25-35-16-16,25 35-9 15,-13-39-31-15,13 39-74 16,0 0-48-16,-19-35-61 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3:37.2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762 0 324 0,'0'0'40'0,"0"0"18"0,0 0-38 15,0 0-10-15,0 0 12 16,0 0-15-16,0 0-7 16,0 0-6-16,0 0 17 0,0 0-5 15,-7 39-6-15,-5-11-3 16,-1 4 3-16,13-32 0 16,-31 39-8-16,6-7 14 0,25-32 10 15,-38 39-4-15,13-15-9 16,25-24 1-16,-38 25-7 0,38-25 16 15,-25 14-13-15,25-14 6 16,0 0 10-16,-32 0 5 0,32 0-5 16,0 0 33-16,0 0-22 15,0 0-27-15,-25-31 5 0,25 31-3 16,-12-36-2-16,12 36 11 16,-13-32-11-16,13 32-3 0,0 0 3 15,0 0-13-15,0 0 16 16,0 0-3-16,0 0 0 15,0 0 0-15,0 0-9 0,0 0 3 16,0 0 6-16,0 0 3 16,0 0-3-16,0 0 22 0,0 0-22 15,6 32 13-15,7-4 3 16,0 1 0-16,-1 3 13 0,7 3-14 16,0 4 1-16,6 0 11 15,0 0-11-15,7-4-6 0,-7 0-7 16,-6-7 8-16,-19-28-5 15,18 32 4-15,-18-32-1 0,0 0-3 16,19 32 5 0,-19-32-82-16,0 0-82 0,0 0-82 15</inkml:trace>
  <inkml:trace contextRef="#ctx0" brushRef="#br0" timeOffset="460">926 184 329 0,'0'0'30'16,"0"0"-12"-16,0 0-12 0,0 0 18 15,0 0-5-15,31 21 16 16,-31-21-7-16,32 39-14 0,-13-4-14 16,0 1 22-16,-1-4-12 15,-5-1 10-15,-7 1-8 0,1 0-7 16,-1-4 3-16,-6-28 8 16,0 36 28-16,0-36-3 15,-6 31 19-15,6-31-28 0,0 0-25 16,-44 32 2-16,12-14-14 15,32-18 22-15,-38 10-4 0,38-10-6 16,-37-3-2-16,37 3-5 16,-32-21 32-16,32 21-14 0,-25-43 3 15,13 1 2-15,5 0 16 16,1-1-15-16,6 4-12 0,0 4-8 16,6 3-12-16,1 4 10 15,-7 28 11-15,12-32-42 0,-12 32-6 16,6-28-40-16,-6 28-110 15,0 0-80-15</inkml:trace>
  <inkml:trace contextRef="#ctx0" brushRef="#br0" timeOffset="1020">334 375 413 0,'0'0'58'0,"0"0"6"0,0 0-21 16,0 0 6-16,0 0-22 15,0 0-7-15,0 0 4 0,0 0 4 16,0 0 5-16,0 0-24 16,0 0 1-16,0 0 12 0,0 0-27 15,0 0 10-15,0 0-15 16,0 0 10-16,0 0 26 0,0 0-12 16,0 0 14-16,-12 35-8 15,-1-3 0-15,7 0 2 0,-1-4-10 16,1 0-12-16,0 1 4 15,6 2-1-15,-6-2 8 0,6 2 0 16,0-2-9-16,-7-1-2 16,7-28 4-16,0 35 0 15,0-35-49-15,-7 36-202 0,7-36-77 16</inkml:trace>
  <inkml:trace contextRef="#ctx0" brushRef="#br0" timeOffset="1473">38 580 200 0,'0'0'36'0,"0"0"-9"15,0 0 17-15,0 0-6 0,0 0 2 16,0 0 18-16,0 0-5 15,0 0 3-15,0 0 6 0,0 0-24 16,0 0 6-16,0 0-8 16,0 0 9-16,0 0-21 0,0-36 3 15,0 36-7-15,0 0-11 16,0 0 23-16,0 0 16 0,0 0-5 16,0 0-51-16,0 0 4 15,0 0 19-15,0 0-24 0,-38-14 9 16,38 14 0-16,0 0-23 15,0 0 3-15,0 0-79 16,0 0-225-16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3:44.16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198 113 507 0,'0'0'119'15,"0"0"-15"-15,0 0-8 0,0 0-31 16,0 0-37-16,0 0 12 16,0 0 13-16,0 0-25 15,0 0-23-15,0 0 20 0,0 0-43 16,-44-7 22-16,13 11 13 15,31-4-24-15,-50 24-1 0,50-24 13 16,-44 43 12-16,44-43-14 16,-26 49 46-16,20-6-2 0,6-43-26 15,25 46-21-15,13-7 16 16,0-11-19-16,6-7 12 16,6-7-9-16,-6-3 0 15,-6-8 22-15,-1-3-26 0,1-10 4 16,-38 10 24-16,44-29-24 15,-44 29 4-15,32-45 3 0,-7-1-4 16,-19-4-22-16,0 1 41 16,-6 3-33-16,-12 3 7 0,5 8 4 15,-5 3 10-15,12 32-14 16,-32-28-6-16,32 28 5 16,-37-18 11-16,37 18-27 0,-38 4 21 15,38-4 5-15,0 0-29 16,0 0-49-16,-25 28-77 0,19 4-228 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3:45.3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66 268 487 0,'0'0'112'0,"0"0"-8"0,0 0-27 16,0 0-3-16,-38 18 27 16,38-18-4-16,-18 35-48 15,11 4-6-15,7-3-2 0,13 2 5 16,-1-2-44-16,-12-36 18 16,38 46-13-16,-38-46 37 15,50 42-31-15,1-21-13 0,-14-10 33 16,-37-11-6-16,57-14-5 15,-19-7-35-15,-38 21 27 0,44-64-18 16,-13 4-16-16,-18-11 11 16,-1 1 14-16,-18-1 0 15,-7 7 48-15,-12 4 46 16,-6 11-35-16,31 49-13 0,-63-32-21 16,6 18-35-16,7 17 17 15,6 15 6-15,44-18-53 16,-50 39 56-16,50-39-4 0,-32 56-66 15,26-13-65-15,6-43-177 16,25 46-275-16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3:46.9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0 222 133 0,'0'0'25'0,"0"0"27"0,0 0-19 16,0 0 28-16,0 0-3 15,0 0 7-15,0 0-14 0,0 0 8 16,0 0-6-16,0 0 18 16,0 0-5-16,0 0-1 0,0 0-41 15,0 0 24-15,0 0-18 16,0 0 11-16,0 0-23 0,0 0 25 16,0 0-35-1,0 0 2-15,0 0-7 0,0 0 13 16,0 0-38-16,0 0 28 15,0 0-24-15,0 0 33 0,0 0-25 16,0 0 28-16,0 0-32 16,0 0 14-16,0 0-18 0,0 0 32 15,0 0-39-15,0 0 40 16,0 0-15-16,0 0 10 0,0 0-13 16,0 0 16-16,0 0-28 15,0 0 34-15,0 0-25 0,0 0 13 16,0 0-13-16,0 0 10 15,0 0-16-15,0 0 23 16,0 0-18-16,0 0 7 0,0 0-19 16,0 0 19-16,0 0-6 15,0 0 19-15,0 0-20 16,0 0 7-16,0 0 26 0,44 4-17 16,-6-1 30-16,0 4-22 15,-7-3 0-15,7-1-28 16,-13 1 32-16,13-8-27 0,-13 1 46 15,-25 3-15-15,38-11 0 16,-38 11 2-16,0 0-14 0,25-39-9 16,-25 39-11-16,12-40 7 15,-12 40-6-15,0-46 13 0,0 11 5 16,0 35-24-16,-18-40 39 16,18 40-38-16,0 0 34 15,0 0-27-15,0 0-27 16,-38-24 53-16,38 24-38 0,0 0 22 15,-38 0 4-15,38 0 1 16,0 0 0-16,0 0-28 0,-38 31 17 16,38-31 11-16,0 0-51 15,-25 37-169-15,25-37-193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39:11.1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 4598 939 0,'7'-21'209'16,"-7"21"27"-16,0-22-25 16,0 22 17-16,0-21-19 0,0 21-10 15,-7-28-56-15,7 28 15 0,0-28-23 16,0 3-37-1,-6 4-36-15,6-7 18 0,-6 3-22 16,6 0 42-16,0-7-57 0,-7-7-11 16,7-3-27-16,0-8 12 15,0 1 13-15,7 0 15 0,-1-8-24 16,7 0-6-16,-7-3-3 16,13 4-1-16,0-4 3 0,-1 0-17 15,-5-11 11-15,6 4-16 0,6 0 17 16,-6-4-9-16,6 0 8 15,0-3-13-15,0 0 7 0,7 7 1 16,-7 3-3-16,0 8 0 16,0-4 2-16,0 3-2 15,0 0 5-15,7 1-5 0,-7 3-11 16,6-7 18-16,1 3-11 16,6 1 11-16,-7-4-7 0,7 3 8 15,-1-3-8-15,-5 4-5 0,6-1 9 16,-7-7-9-16,7 4 14 15,-1-3-9-15,-5-1 8 0,6 4-11 16,-1-4 9-16,-5 1-6 16,-1 3 11-16,7 3-23 0,-7 1 18 15,1 3-13-15,-1 0 15 16,7 0-8-16,-7 0 7 16,7 0-11-16,-7 0 6 0,7 7-6 15,6-7 16-15,0 3-16 0,6 1 14 16,1-1-19-16,5 1 13 15,7 3-9-15,-6-4 9 0,12 8-10 16,-6-4 18-16,0 7-20 16,-1 0 12-16,8 4-11 0,-8 0 14 15,1 6-7-15,6 1 3 16,-6 3-6-16,0 4 3 0,6 0 9 16,-6 3-13-16,6-3 8 0,0 3-17 15,0 1 19-15,-6-5-6 16,0 5 8-16,6-4-8 0,-6 3-9 15,6-3 17-15,7 3-11 16,-7-3 3-16,6 0 3 16,1 3 5-16,-1 0-12 0,-6 4-1 15,0-4 8-15,-6 1-6 16,-6 3 5-16,-1 0-8 0,-5-1 11 16,-7 5-10-16,-44 10 5 0,56-14-5 15,-12 7 10-15,-44 7-10 16,57-11 11-16,-7 0-10 0,-6 8 4 15,6-4-11-15,1-4 15 16,-1 4-1-16,0 0-7 0,-6 4 7 16,0-5 2-16,-44 8-12 15,51-3 11-15,-51 3-4 16,44-4 6-16,-44 4-17 0,0 0 17 16,0 0-6-16,50-7 8 0,-50 7-20 15,44-3 16-15,-44 3-14 16,50-4 18-16,-6 1-8 0,0 3 0 15,-44 0 0-15,63 0-7 16,-19 0 10-16,-44 0 8 0,0 0-11 16,44 0-8-16,-44 0 8 15,0 0-3-15,0 0 3 0,0 0 3 16,0 0 5-16,0 0-23 16,0 0 15-16,0 0-18 0,0 0 18 15,0 0-14-15,0 0 8 16,0 0-1-16,0 0 0 0,0 0 12 15,0 0-28-15,0 0-8 16,0 0-9-16,0 0 17 0,0 0-21 16,0 0 15-16,-50-32-19 15,50 32 6-15,-51-32 15 0,51 32 11 16,-56-32-34-16,56 32 25 0,-57-28 13 16,57 28 7-16,0 0 5 15,-44-25-6-15,44 25 10 0,0 0-13 16,0 0 25-16,0 0-25 15,0 0 23-15,0 0-28 16,0 0 26-16,0 0-28 0,0 0 30 16,0 0-25-16,0 0 21 15,0 0-8-15,0 0-9 0,0 0 7 16,0 0-9-16,0 0 9 0,0 0-10 16,0 0 10-16,0 0 0 15,0 0 12-15,0 0-18 0,0 0 6 16,0 0-9-16,0 0 12 15,0 0-3-15,51 4-5 0,-7 13 11 16,0 1-14-16,-44-18 14 0,56 32-1 16,-12-7-8-1,-44-25 7-15,44 21-11 0,-44-21 4 16,0 0 6-16,0 0-8 0,0 0 14 16,44 21-6-16,-44-21-10 15,0 0 16-15,0 0-16 0,0 0 11 16,0 0 1-16,0 0-10 15,0 0 5-15,0 0 0 0,0 0 7 16,0 0-7-16,0 0 11 0,0 0-20 16,0 0 14-16,0 0-8 15,0 0 5-15,0 0-14 0,0 0 25 16,0 0-21-16,0 0 20 16,0 0-28-16,0 0 30 0,0 0-17 15,0 0 3-15,0 0 6 16,0 0-11-16,0 0 5 15,0 0-6-15,0 0 14 0,0 0-13 16,0 0 18-16,0 0-25 0,0 0 25 16,0 0-23-16,0 0 17 15,-56 35-14-15,5-3 14 0,-5-3-12 16,-1 2 9-16,7 1-20 16,-7 0 21-16,7 3-1 0,0 1-14 15,50-36 7-15,-51 53-8 16,51-53 18-16,-44 53-20 15,44-53-333-15,0 0-392 0,-31 60-74 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3:47.9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44 113 476 0,'0'0'49'0,"0"0"3"16,0 0-13-16,0 0-12 15,0 0 0-15,0 0 10 16,0 0 11-16,-25 39 10 0,25-39-1 16,-13 46 9-16,7-7 24 15,6-39-39-15,19 35-11 0,-19-35-21 16,50 39-16-16,0-14 15 15,1-18 40-15,-7-4-58 16,-44-3-3-16,56-7 9 0,-12-7 18 16,-44 14-8-16,44-39-16 15,-44 39-8-15,44-60 8 16,-25 7 25-16,0 0-31 16,-13 4 6-16,-6 49 47 0,-12-46 17 15,12 46-53-15,0 0-16 16,-70-22-1-16,8 26 27 15,-1 14-26-15,6 6 35 0,7 8-46 16,0 0-77-16,12 0-158 16,38-32-51-16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3:54.5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0 421 585 0,'0'0'106'16,"0"0"57"-16,0 0 48 0,0 0 15 15,0 0-80 1,0 0-52-16,0 0-33 0,0 0 33 16,0 0-17-16,0 0-10 15,0 0 10-15,44-7 13 0,0 3-20 16,6 1-41-16,7-1 12 15,0 1 13-15,5-1-12 16,1-3 8-16,-6 7-39 0,-7 0-16 16,0 0 1-16,-50 0 1 15,51-3 24-15,-51 3-13 16,0 0-4-16,0 0-25 0,0 0 21 16,0 0-90-16,0 0-99 15,0 0-136-15,0 0-72 0,0 0 30 16,0 0 51-1,0 0 14-15</inkml:trace>
  <inkml:trace contextRef="#ctx0" brushRef="#br0" timeOffset="571">880 96 464 0,'0'0'147'0,"0"0"13"16,0 0-12-16,0 0-50 0,0 0-38 16,0 0-10-16,0 0-19 15,0 0-11-15,50-4-20 16,-50 4 38-16,57-7 5 0,-57 7-16 15,50-10-23-15,-50 10 14 16,44-22-2-16,-44 22 4 0,44-24-32 16,-44 24 31-16,0 0 30 15,38-29-2-15,-38 29-4 16,0 0 0-16,0 0-36 16,0 0-4-16,0 0 7 15,0 0-10-15,0 0 10 0,0 0-30 16,0 0-1-16,0 0 33 15,0 0-2-15,-25 46 84 0,0 4-27 16,12 3-33-16,1 3 86 16,-1 8-25-16,0 7 28 15,13 3-20-15,0 7 5 0,7-3-38 16,5 0-43-16,1-4 3 16,-1-7-1-16,1-3-3 0,-7-8 3 15,7-6-16 1,-7-12-21-16,-6-38 16 0,13 43 4 15,-13-43-15-15,0 0 3 16,0 0 20-16,0 0-27 16,0 0 15-16,0 0 1 0,0 0-34 15,0 0-87-15,0 0-185 16,0 0-205-16,0 0-128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3:57.0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0 442 791 0,'0'0'177'15,"0"0"-67"-15,0 0-20 0,0 0-11 16,50-25 27-16,19 11-13 15,26 7-1-15,11 4-33 0,20 3-20 16,12 0-11-16,20 0 10 16,-1 3 11-16,0 4-27 0,0 0-1 15,-19 4-14-15,-25-4-13 16,-25-4-12-16,-18 4 21 0,-20-3-20 16,-19 0-185-16,-31-4-48 15,0 0-34-15,-19 24-4 0,-12-6 48 16,-19 0 81-1,-13 3 21-15</inkml:trace>
  <inkml:trace contextRef="#ctx0" brushRef="#br0" timeOffset="231">201 739 447 0,'0'0'133'16,"31"21"-31"-16,20-7-51 15,12-7-8-15,12-7-6 0,19-7 26 16,7 4-20-16,12-4-3 16,6-4 21-16,7 0 6 15,6 1-36-15,-12 3-25 0,-7 0 1 16,-19 7-22-16,-25-7 28 16,-19 3-2-16,-6 1-43 0,-44 3-163 15,26-4-94-15,-26 4-2 16</inkml:trace>
  <inkml:trace contextRef="#ctx0" brushRef="#br0" timeOffset="588">1684 0 532 0,'0'0'115'0,"0"0"-4"0,0 0 8 16,-18 46-28-16,11 11-2 16,20 3 7-16,18 0-9 0,13 7 25 15,13-3-16-15,18-1-55 16,7-6 9-16,19-8-40 0,-7-3 10 16,0-10-3-16,-6-12-21 15,-19-2 17-15,-18-5-35 16,-7-10 41-16,-44-7 59 0,25 11 22 15,-25-11-63-15,0 0-37 16,-38 14 22-16,-12 0 6 0,-7 0-33 16,1 4 27-16,-7 3-30 15,6 0 16-15,1 4-8 0,5-4 15 16,1-3-15-16,6 0-77 16,0-4-301-16,6-7-171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4:00.1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856 0 409 0,'0'0'60'0,"0"0"13"16,0 0 14-16,0 0 9 15,0 0-35-15,0 0-53 0,-38 14 16 16,-18-3-9-16,-1-1-10 16,-12-6-9-16,-6-1 24 0,6 1-12 15,6-8 10-15,0 4 2 16,13 0-15-16,6-7 35 15,44 7 4-15,-38-3 9 0,38 3-16 16,0 0-13-16,0 0-33 16,0 0 3-16,-38-4 6 0,38 4-6 15,0 0-5-15,0 0 28 16,0 0-21-16,0 0-4 0,-12 36 21 16,12-36-18-16,-7 42-1 15,7-42 24-15,0 50-24 0,0-50 11 16,7 53 25-16,-7-7 5 15,12 3-14-15,-12 4 73 16,6 4-43-16,1 13 20 16,-1 8 53-16,0 10-38 0,-6 8 26 15,0 3-12-15,0 10-42 16,0 8-14-16,7-1-5 0,-7 1-15 16,0 0-4-16,6-4-10 15,-12-11 3-15,6-3 2 0,-7-3 37 16,-5-8 3-16,5-3-20 15,-5 0-15-15,-1-8-2 0,1 5-21 16,-1 2-1-16,7-2 9 16,-7-1-5-16,1-3-5 0,5 3 17 15,-5-3-8-15,-1 0-23 16,7 3 33-16,-7 4 58 16,1-4-8-16,6 4-44 0,-7-4 16 15,0-3-27-15,7-1-12 16,0-6 3-16,0-4 13 0,6 0-1 15,0-3-18-15,-7 0 20 0,7-8-9 16,0 1 2-16,0-4-11 16,0-4 4-16,0 1 16 0,7-4-3 15,-7 0-5-15,6-4-11 0,0 0 14 16,0-3-8-16,-6 0-3 16,7-7 7-16,-7 3-10 0,6-3 3 15,-6-4 0-15,6-3 11 16,-6-25-9-16,0 39-14 15,7-4 26-15,-7-35-23 0,6 43 9 16,0-11 7-16,0-4 0 0,-6-28 39 16,7 39 14-16,12-11-19 15,-19-28-7-15,31 39 1 0,0-11-23 16,7-7 10-16,6 1-8 0,6-8 3 16,7 3-15-16,6-6-8 15,0-8 16-15,6-3-90 0,0-7-68 16,-12-7-139-16,-7-3-158 0,-6-19-92 15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4:04.7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18 797 0,'0'0'150'0,"0"0"-10"0,0 0-17 16,0 0 0-16,0 0 8 15,0 0-42-15,0 0-34 16,0 0 6-16,0 0 24 0,0 0-32 15,0 0-20-15,0 0 2 16,0 0-14-16,31-18 4 0,-31 18 113 16,0 0-40-1,25 46 16-15,-12 7-40 0,-1 4-36 16,-5-1-18-16,-1 4-15 16,-6-7-9-16,0 0 15 0,6-3-5 15,-6-11-9-15,0-4-17 16,0-7-145-16,0-28-108 15,6 29-202-15,-6-29-91 0</inkml:trace>
  <inkml:trace contextRef="#ctx0" brushRef="#br0" timeOffset="316">540 396 893 0,'0'0'106'16,"0"0"44"-16,0 0-30 16,0 0-30-16,0 0 76 0,0 0-16 15,-19 53-47-15,-6 0-21 16,-6 0-12-16,-1 4-31 15,-5-1 4-15,5 1-25 0,-12-1 4 16,0-3-22-16,0 0 4 16,0-7-1-16,0-3-27 0,13-8 16 15,31-35-161-15,-44 32-208 16,19-11-70-16,25-21-3 16</inkml:trace>
  <inkml:trace contextRef="#ctx0" brushRef="#br0" timeOffset="685">804 827 862 0,'0'0'136'15,"32"-14"31"-15,-32 14-38 0,0 0-41 16,0 0-62-16,0 0-23 16,0 0 20-16,0 0-33 15,0 0 30-15,-44 7-14 0,6 4 75 16,6 3-13-16,-5 4-12 16,5-1-12-16,1 4-14 15,31-21 8-15,-44 36 24 0,12-4 50 16,14-4-43-16,5 4-6 15,7 0-24-15,6 3 1 0,6-3-32 16,13 3-5-16,0-3-7 16,6 3 18-16,0-3-21 0,0-7-87 15,-25-25-144-15,44 24-224 16,-6-6-217-16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4:09.2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0 691 0,'0'0'80'15,"0"0"1"-15,0 0-10 0,0 0-7 16,0 0-23 0,0 0-6-16,0 0 33 0,0 0 172 15,25 42 17-15,-6-7-68 16,0 8-45-16,-1 6-9 0,1 1-43 16,6-1-36-16,-6 4-26 0,0-3-2 15,0-4-19-15,0-1-14 16,6-2 5-16,-6-8-172 0,-19-35-192 15,25 36-103-15,0-12-74 16</inkml:trace>
  <inkml:trace contextRef="#ctx0" brushRef="#br0" timeOffset="274">622 466 1023 0,'0'0'126'15,"0"0"27"-15,0 0 53 0,-19 28-39 16,-6 4-20-16,-6 3-15 0,-7 4-33 16,-6 7-33-16,6 0-18 15,0 0-34-15,-6 0 2 0,7 0-3 16,-1-4-23-16,-6 1 10 15,0-4-8-15,0-4-188 16,6 0-118-16,1-3-112 0,5-4-5 16,32-28 48-16</inkml:trace>
  <inkml:trace contextRef="#ctx0" brushRef="#br0" timeOffset="581">622 978 1060 0,'31'-7'161'16,"-31"7"-35"-16,0 0-12 15,0 0-58-15,0 0-2 0,0 0-26 16,-37 4-42-16,5 3 101 0,1 7-36 15,31-14-31-15,-44 35-5 16,44-35-2-16,-38 53-18 0,7-10 0 16,12-1 12-16,6 4-2 15,1-7-14-15,5 0 0 0,14 0 29 16,-7-39-51-16,25 49-71 0,6-13-95 16,7-5-62-16,12-6-147 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4:14.1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0 258 878 0,'0'0'114'0,"0"0"-24"16,7 39 19-16,-7-11-6 0,12 1 25 15,-12-29 0-15,32 39-10 16,-1-18-47-16,1-3-48 15,12-8-8-15,6-6-15 0,0-4 3 16,8-7-9-16,-8-7 8 16,-6 0 8-16,0-11-3 0,-13-7 2 15,1-8-16-15,-13-6 22 16,-7-3-23-16,-18-8 29 0,0 3-19 16,-19 8-11-16,-1 15 2 15,-18 9-1-15,-6 15 18 0,-6 7-10 16,-8 11-24-16,7 7 32 15,7 6-44-15,12 1-255 0,38-25-59 16,-19 28-149-16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4:14.7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245 36 772 0,'-31'10'73'0,"31"-10"-15"0,-38 11 2 15,7 3-18-15,31-14-6 16,-32 28 9-16,14 8-4 0,5-1 2 15,13 4 43-15,6-4-40 16,13 4-36-16,6-3 38 16,13-8-44-16,6-3-1 0,0-8 21 15,13-3-28-15,-7-14 15 16,0-10-2-16,0-8 1 0,-6-3-3 16,-6-11 13-16,-6-3-20 15,-14-11-3-15,-5-4 6 0,-7 1 83 16,-12 3 29-16,-13 0-59 15,-6 18-40-15,-25 10 5 0,-1 14-15 16,-18 12 2-16,0 9-21 16,-6 8 9-16,12 10 4 15,0 1-11-15,13 2 5 0,6 1-202 16,19 7-137-16,18-3-187 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4:10.5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70 3962 772 0,'0'0'98'0,"0"0"8"0,0 0 57 16,0 0-18-16,0 0-40 0,0 0-11 16,0 0 2-16,0 0-2 15,0 0-25-15,0 0 27 0,6-21-20 16,-6 21-5-16,0 0-12 0,0 0-36 16,0 0 187-16,0 0-88 15,25 39-43-15,6 7-47 0,-12 10-17 16,6 1-12-16,-6-1 9 0,6 1-27 15,1 3 37-15,-1-7-22 16,-6-4-17-16,6-3-145 16,-6-14-134-16,-1 0-177 0,-18-32-16 15,19 28-31-15</inkml:trace>
  <inkml:trace contextRef="#ctx0" brushRef="#br0" timeOffset="253">711 4305 952 0,'0'0'16'0,"0"0"105"16,0 0 80-16,-32 21-14 0,-5 7-39 15,-7 11-14-15,-7 7-17 16,1 7-47-16,-7 0-25 0,7 4-20 15,-6-4-22-15,5 0 11 0,1 0-1 16,0-4-36-16,-1-6-27 16,7-1-195-16,0-7-164 0,44-35-37 15,-44 36 19-15</inkml:trace>
  <inkml:trace contextRef="#ctx0" brushRef="#br0" timeOffset="591">598 4821 871 0,'0'0'87'16,"0"0"54"-16,0 0-26 0,0 0-5 15,0 0-49-15,0 0 10 0,0 0-22 16,0 0-41-16,0 0-4 15,0 0 15-15,0 0-8 16,0 0-23-16,0 0 26 0,0 0-21 16,0 0 7-16,-44 21-4 0,44-21 9 15,-51 28 0-15,7 0 86 16,44-28-30-16,-37 46 31 0,11-7-30 16,8-3-14-16,18-36-22 0,-13 49 7 15,19-10-23-15,7-4-10 16,-13-35 16-16,31 50-32 0,-6-11-62 15,-25-39-126-15,57 24-119 0,-7-2-64 16</inkml:trace>
  <inkml:trace contextRef="#ctx0" brushRef="#br0" timeOffset="-2741">57 195 644 0,'0'0'173'0,"0"0"-15"0,0 0-24 16,0 0-43-16,0 0-17 16,0 0-51-16,0 0-11 0,0 0 138 15,0 0-83-15,13 32 37 16,-7 6-37-16,6 5-30 0,1 6 0 15,6 4 0-15,0 4 5 16,0-4-33-16,6 0 1 0,0-4-16 16,0-3 15-16,-12-7-119 15,-1-7-325-15,-12-32-185 16</inkml:trace>
  <inkml:trace contextRef="#ctx0" brushRef="#br0" timeOffset="-2463">667 767 887 0,'-44'32'103'15,"0"3"11"-15,0-3 68 0,0 7-54 16,-7-4-40-16,14 8-42 16,-1 3-9-16,0 3-30 0,7 1 6 15,-1 3-13-15,1-4-6 16,0 1 18-16,-7-4-219 0,0-7-103 16,0-8-80-16</inkml:trace>
  <inkml:trace contextRef="#ctx0" brushRef="#br0" timeOffset="-2168">704 1255 806 0,'0'0'145'0,"0"0"22"15,0 0 46-15,0 0-116 0,0 0-54 16,0 0-36-16,0 0 28 16,-50 0-22-16,0 11 37 0,-7 13 0 15,7 5 21-15,0 9-58 16,6 8 95-16,6 0-50 0,7 7-14 16,12 0-4-16,6 0-23 15,13-3-11-15,13-4-17 16,6 0-3-16,-1-4-209 0,8-7-165 15,-1 1-158-15</inkml:trace>
  <inkml:trace contextRef="#ctx0" brushRef="#br0" timeOffset="2324">2596 191 253 0,'38'-7'27'0,"0"0"36"0,-7 0-15 16,1-4 5-16,-7 1 24 16,0 3-16-16,-25 7-7 15,31-14 0-15,-31 14 32 0,32-18-13 16,-32 18-36-16,31-25 1 15,-31 25 9-15,25-28-15 0,-25 28 1 16,0 0-3-16,0 0-13 16,0 0-8-16,0 0-6 0,0 0-11 15,0 0 12-15,0 0 3 16,0 0-4-16,0 0 11 0,0 0-26 16,0 0 16-16,0 0-7 15,0 0-9-15,0 0 0 0,0 0 29 16,0 0-23-1,0 0 21-15,0 0-5 0,0 0-10 16,0 0-5-16,0 0 19 16,0 0-11-16,38-25-3 0,-13 8 2 15,-25 17-11-15,0 0 18 16,32-7 8-16,-32 7-7 0,0 0-19 16,31-4 12-16,-31 4-11 15,0 0 1-15,0 0-14 0,25-4 21 16,-25 4 6-16,0 0 17 15,0 0-9-15,0 0-18 0,0 0 9 16,0 0-11-16,0 0-14 16,0 0 20-16,0 0 22 15,0 0-14-15,0 0-1 0,0 0-7 16,0 0-7-16,0 0-14 16,0 0 21-16,0 0-3 0,0 0-7 15,0 0 10-15,0 0 18 16,0 0-11-16,0 0-7 0,0 0 0 15,0 0 9-15,0 0-9 16,0 0 14-16,0 0 2 0,0 0-2 16,0 0-8-16,0 0-17 15,0 0-15-15,0 0 16 0,0 0 10 16,0 0 12 0,0 0 11-16,0 0-11 0,0 0 6 15,19 39-14-15,-13 0 52 16,1 4 15-16,-14 10-1 0,1 14-22 15,0 11-20-15,-7 10 44 16,1 4 41-16,-7 10 8 0,0 11-36 16,0 0 5-16,-6 11-2 15,6 7-1-15,0 3-15 0,0 0-15 16,7 8 16-16,-1 6-23 16,1 1-20-16,-1-8-21 0,7 0-2 15,0-6-10-15,-1-12 8 16,1-6-10-16,0-8-3 15,-1-6 8-15,7-8 2 0,-6 1 3 16,0-8-5-16,0-10-7 0,6 0 18 16,-7-8-15-16,1 1 21 15,0-4-6-15,-7 0-11 0,1-7 10 16,-1-3 3-16,7-1-1 0,-7 1-15 16,1-4 25-16,-1 4-15 15,0-4 13-15,1 0-6 0,-1 3-11 16,1 1 2-16,5-1 7 15,1 1-12-15,6 3 0 0,0 3-7 16,-6 1 0-16,6 0 15 0,0-1 7 16,-6 1-21-16,6 3 11 15,-7 0-3-15,1 4 2 0,-7-1 4 16,1 1-18-16,-1 0 23 16,1 0-13-16,5-1 9 0,-5 1-12 15,12 0 9-15,-6-4-18 0,6 0 30 16,6-7-27-16,-6 0 12 15,6-11 5-15,-6-6-8 0,6-4 0 16,-12-4 4-16,-6-7 0 0,12-28-8 16,-38 32 17-16,-12-11-26 15,-7-10 7-15,-12-4 15 0,0-10-12 16,-13-1 6-16,7-7-3 0,-1 8 0 16,1-4-7-16,12 0-27 15,6 0-97-15,1 0-114 16,18-4-132-16,38 11-132 0,-44-21-54 15</inkml:trace>
  <inkml:trace contextRef="#ctx0" brushRef="#br0" timeOffset="2883">698 2506 539 0,'-25'14'61'0,"-6"7"49"0,12 11-10 15,-6-4 33-15,6 11-18 0,12 0 23 16,1 4-16-16,12-8-34 16,7 0-28-16,12-3-11 0,7 0-25 15,-1-7-18-15,7-8 12 16,-1-3-26-16,1-7 29 0,-6-7-35 16,-1-7 16-16,0-3 9 15,-5-8 11-15,-1-10-16 0,0-7-19 16,-13-8 13-16,-5-3 5 15,-1-7 11-15,-6 4-35 0,-6 6 26 16,-1 8-20-16,7 35 8 16,-50-21-5-16,-6 17 18 0,-7 15-18 15,-6 6-84-15,-7 8-297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4:15.4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83 240 688 0,'0'0'109'0,"0"0"-10"16,0 0 0-16,0 0-13 0,0 0-11 15,0 0-28-15,0 0 79 16,0 0-44-16,0 0-32 0,-26 31-28 16,26-31 8-16,-25 39-11 15,25-39-5-15,-25 46 2 0,25-46 17 16,-6 43-15-16,6-43-6 0,19 35-12 15,-19-35 4-15,56 25 6 16,-5-11-6-16,-1-11 18 0,-6-10 14 16,0-3-9-16,0-4-9 0,0-8 2 15,-13-6 5-15,1-4-2 16,-13-7-13-16,-1-7-10 16,-11-3-8-16,-7-1-2 0,-7 1 38 15,-5 7 52-15,-1 3 47 16,-12 10-59-16,-6 15-29 0,-7 7 13 15,0 11-25-15,-6 6-13 0,7 8 8 16,-1 0-14-16,6 3-18 16,32-21 4-16,-31 28-285 0,31-28-172 15,-19 28-116-15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39:17.5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4813 730 0,'0'0'201'0,"0"0"56"0,0 0 6 16,18 14-22-16,-5 0-41 15,12-7 5-15,0 0-15 0,13-3-19 16,6 3-55-16,6-7-25 16,0 3 0-16,7-6-18 0,-7-1 10 15,7 1-28-15,-1-8-23 0,-12 1-5 16,0-1-21-16,0-3-6 16,0-4 39-16,0-3-2 0,-6-7-21 15,6-1-10-15,-6-2 12 16,0-1-6-16,-1-7-5 0,1 0 35 15,-7-3-15-15,13-1-22 16,0-3 3-16,0 0 7 0,-6-3-15 16,0 3 6-16,0-3 0 15,-7-5 7-15,0 1-7 0,1 4-1 16,-7-11-5-16,-6 3-9 0,6 4 13 16,-12-3 4-16,-1-1-12 15,-6 8-3-15,7-4 14 0,-13 0-7 16,6 3 0-16,-6 1 7 15,0-4-3-15,0 0-4 16,0-4-14-16,0 1 26 0,0-8-9 16,-19 8-3-16,13-4 0 0,6-1-3 15,0-2 8-15,0-1-1 16,0 4-13-16,6 0 9 0,-6 0 12 16,0 3-15-16,0 4-1 0,7-3 12 15,-1-1-6-15,-6 4-9 16,6 0 4-16,1 0 11 0,-1 4-8 15,0 3-9-15,-6 46 13 16,19-67 3-16,-19 14-16 0,0 53 15 16,25-57 1-16,-25 57-14 15,32-60 1-15,-32 60 9 0,50-60-1 16,-50 60-2-16,56-53 0 16,-5 11 3-16,-51 42 1 0,63-46-11 15,-7 14-1-15,1 4 18 16,-7 3-3-16,7-3-15 0,5 6 8 15,-11 5 10-15,5-4-14 0,-5 3-7 16,5 4 14-16,1 0 3 16,-7-1-1-16,0 5-9 0,7-1-4 15,-13 1 14-15,-44 10-6 0,75-11 0 16,-12 8 3-16,-6-1-3 16,-7 0 0-16,7 1-14 0,-1 3 14 15,-6 0 10-15,1 0-2 16,5 0-14-16,1 3-1 15,-7 1 11-15,0-4-8 0,7 0-3 16,0 0 10-16,-7 0 8 0,0-4-11 16,7 4 0-16,-7 0 0 15,0-3 11-15,-50 3-16 0,69-4-6 16,-12 4 18-16,0-3-2 0,-7-1-11 16,0 4-2-16,7-3 14 15,-1 3-1-15,1-4-8 0,-1 4-2 16,7 4 13-16,0-4-2 15,6-4-9-15,7 8-3 0,-1-1 15 16,1-3-6-16,-1-7-7 16,0 11 0-16,1-4 9 0,-7 3-5 15,0-3-4-15,0 4 0 16,-6-4 7-16,-6 0 2 0,6 0-9 16,-7 0-3-16,-6 0 15 15,1 0-3-15,5-4-11 0,-5 1-1 16,5-1 7-16,7 1 0 0,-6-4 4 15,5 3 6-15,1-6-7 16,0 2-8-16,0 1-4 16,6-3 15-16,0 3-3 0,-6 0-8 0,6 0-1 15,0 0 10-15,1-4 8 16,5 4-19-16,0 0 0 16,1 0 12-16,-1-4 4 0,1 1-14 15,5 2 2-15,-5-2 0 16,-1-4 13-16,1 0-10 0,-1-1-6 15,0 1 2-15,1-7 15 0,-1 0-11 16,-6 3-15-16,7-3 15 16,-1 0 15-16,-6 3-9 0,7 0-10 15,-7 1 4-15,0-1-9 0,0-3 15 16,-6 0 3-16,0-4-14 16,0 4-4-16,-7 0 15 0,1-8-1 15,-7 5-5-15,7 2-12 16,-1-6 21-16,1 3-3 15,6-6-6-15,0-1-11 0,6 0 11 16,0 0 5-16,0-3-2 0,7-1-1 16,-7 5-11-16,0 2 5 15,-13 5 12-15,1-5-1 0,-7 5-7 16,-50 24-10-16,57-25 10 16,-57 25 5-16,50-28-2 0,-50 28 3 15,0 0-14-15,63-46 8 0,-63 46 0 16,44-46 7-16,-44 46-13 15,50-43-3-15,-50 43 9 16,44-49 3-16,-44 49 4 0,25-53-49 16,-25 53 0-16,19-50 19 0,-19 50 23 15,0 0-10-15,7-49-12 16,-7 49 5-16,0 0 17 0,0-53 0 16,0 53-10-16,0 0 7 15,0 0 3-15,-7-46 4 0,7 46-12 16,0 0 4-16,0 0 10 0,0 0 0 15,0 0-9-15,0 0 3 16,0 0 0-16,0 0 2 0,0 0 1 16,0 0-3-16,0 0-5 15,0 0-7-15,0 0 12 0,0 0 0 16,0 0 0-16,0 0 4 16,0 0-4-16,0 0-7 0,0 0 7 15,0 0 3-15,0 0 2 16,0 0-15-16,0 0-3 0,0 0 13 15,0 0 10-15,0 0-13 0,0 0-2 16,0 0-33-16,0 0-8 16,0 0-10-16,0 0-37 0,0 0-74 15,0 0-15-15,0 0-42 0,0 0-44 16,0 0-100 0,0 0 3-16,0 0-7 0,0 0 94 0,0 0 24 15</inkml:trace>
  <inkml:trace contextRef="#ctx0" brushRef="#br0" timeOffset="1100">8856 10 628 0,'0'0'139'0,"0"0"13"16,0 0-39-16,0 0-28 15,0 0-12-15,0 0 19 16,0 0-65-16,0 0 75 0,0 0-64 16,0 0 55-16,0 0-36 15,0 0 13-15,0 0 97 0,0 0-12 16,0 0-74-16,0 0-20 0,0 0-30 16,56-7 28-16,-56 7 7 15,70 0-29-15,-14-3-5 0,-6 3-25 16,-50 0 5-16,70 3-12 0,-20 1 81 15,-50-4-22-15,0 0-38 16,56 3-3-16,-56-3-13 0,0 0 57 16,0 0 3-16,0 0-34 15,0 0-11-15,0 0-10 16,0 0 1-16,0 0 5 0,0 0-21 16,0 0-10-16,0 0 20 0,0 0 10 15,0 0-3-15,0 0-4 16,0 0-16-16,0 0 15 0,0 0 2 15,0 0-9-15,0 0-5 16,0 0-8-16,0 0 9 0,0 0 11 16,0 0-3-16,0 0-2 0,0 0-9 15,0 0-5-15,0 0 12 16,0 0 15-16,0 0-4 0,51 25-8 16,-51-25-6-16,0 0 18 15,0 0 17-15,0 0-4 0,0 0-32 16,44 46 4-16,-44-46 9 15,0 0 0-15,0 0-13 0,0 0-5 16,0 0 11-16,0 0 7 16,0 0-5-16,0 0-15 0,0 0 13 15,0 0 10-15,0 0-12 0,0 0 3 16,0 0 11-16,0 0-5 16,0 0 5-16,0 0 0 0,0 0 12 15,0 0 0-15,0 0 6 0,0 0 1 16,0 0-14-16,0 0-10 15,0 0 2-15,50 14 4 16,-50-14-10-16,0 0-11 0,0 0 0 16,50 0 18-16,-50 0-2 15,0 0-14-15,0 0-2 0,0 0 6 16,0 0 6-16,0 0-9 0,0 0-8 16,0 0 8-16,0 0 15 15,0 0 1-15,0 0-11 0,0 0-5 16,0 0-13-16,0 0 16 0,0 0 2 15,0 0 5-15,0 0-2 16,0 0-19-16,0 0 9 0,0 0 9 16,0 0 4-16,0 0-8 15,0 0-6-15,0 0-6 16,0 0 8-16,0 0 14 0,0 0 0 16,0 0-10-16,0 50-6 0,0-50 16 15,-12 56 7-15,12-56-17 16,-32 67-9-16,13-14 18 0,19-53-4 15,-31 71-9-15,6-15 4 16,6-6 7-16,6-8-3 0,1-3-8 16,6 4-1-16,6-43 26 0,-7 56-2 15,7-56 2-15,0 57-15 16,0-57 2-16,0 56 14 0,0-56-3 16,13 50-13-16,-13-50-2 15,0 0 5-15,0 0-4 0,12 49-3 16,-12-49 0-16,0 0 6 15,0 0-4-15,0 0-10 0,0 0 6 16,0 0 4-16,0 0-4 16,0 0-9-16,0 0 1 0,0 0 3 15,0 0-86-15,0 0-189 0,0 0-411 16,0 0-319-16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4:16.5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0 739 1136 0,'0'0'133'0,"0"0"28"15,0 0-70-15,0 0 43 0,44-11-9 16,12 8-63-16,13-1-20 16,7 1-17-16,5 3-5 0,-5-4-20 15,-7 1-22-15,-12-1 26 16,-7-3-124-16,-12 4-167 15,-1-4-64-15,-5-4-86 0</inkml:trace>
  <inkml:trace contextRef="#ctx0" brushRef="#br0" timeOffset="332">1194 0 798 0,'0'0'32'0,"0"0"16"0,0 0-12 15,0 0 113-15,0 0-4 16,-19 36-59-16,6 17 31 0,7 10-33 16,6 12-53-16,6-1 8 0,7 4-28 15,6-8 9 1,-7 1-20-16,7-7 12 0,0-4-31 16,0-7-251-16,0-7-108 0</inkml:trace>
  <inkml:trace contextRef="#ctx0" brushRef="#br0" timeOffset="605">1697 566 872 0,'-32'28'108'16,"1"0"76"-16,6 1 20 0,-13 2-35 16,0 5-43-16,-12-1-51 15,0 4 16-15,-7 0-17 0,1 3-34 16,-7 1-24-16,6-1-23 16,1 1 14-16,-1-5-13 0,0 5-162 15,7-8-200-15,-6 0-81 0,5-3 2 16</inkml:trace>
  <inkml:trace contextRef="#ctx0" brushRef="#br0" timeOffset="940">1778 1089 1075 0,'0'0'135'15,"0"0"-16"-15,0 0-50 16,0 0-1-16,0 0-7 0,0 0 20 16,0 0-40-16,0 0-41 15,0 0 20-15,-56 28-11 0,12 0-13 16,-6 4 15-16,6 0 9 15,6 7-20-15,0-4 28 0,7 4 7 16,12 0-31-16,6 0 26 16,13 0-23-16,7 0 1 0,11-1 2 15,14 1-115-15,6-3-135 16,6-8-128-16,6 4-132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4:30.4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1546 726 398 0,'0'0'17'0,"-12"-39"29"0,12 39-2 16,-13-31-7-16,13 31-21 15,-12-36-3-15,12 36 0 0,-7-31 1 16,-5 6 4-16,12 25 4 0,-19-39-3 15,0 7-2-15,0 7 14 16,0-3-12-16,19 28-1 16,-31-35-13-16,31 35 9 0,-38-39 8 15,38 39 15-15,-44-43 5 16,44 43-10-16,-44-42-9 0,6 14-23 16,38 28 0-16,-50-39 0 0,6 7 6 15,6 4-21-15,38 28 29 16,-50-35-17-16,6 6 0 0,6 4 9 15,1 8 1-15,37 17 28 16,-51-18 4-16,51 18 5 0,-50-14-23 16,50 14-5-16,-44-11-1 0,44 11-12 15,-44-3-3-15,44 3-9 16,-56 0-3-16,56 0 4 16,-57 14 21-16,13 0-13 0,44-14 0 15,-44 32-4-15,44-32-5 0,-50 46 20 16,18-4-6-16,1-3 11 15,-1 0-11-15,1 3-5 0,6-3 0 16,-7 0 9-16,7-3-9 16,-6 2-4-16,6-2-6 0,-7-1-4 15,7 4 9-15,0-4 19 0,0 4-11 16,0 0 57-16,6 0-26 16,0 0 5-16,0 0 1 15,7 3 9-15,-1 0-25 0,13 4 2 16,0 0 0-16,6 4 8 0,13 3-23 15,0 0-19-15,0-4 25 16,0 4-25-16,6 0 4 0,-13 0 15 16,14 4-6-16,-1-1-5 15,0-3-14-15,0-3 27 0,6-1-11 16,-5-3-2-16,5-3 30 0,0-1-15 16,-31-42 8-16,51 50-14 15,-14-8-9-15,-37-42 17 0,57 53-9 16,-13-14-5-16,-44-39 0 0,57 39 7 15,-13-14-10-15,-44-25-4 16,50 21 35-16,-6-11-2 16,-44-10-42-16,56 4 13 0,-5-11-11 15,-14 0 20-15,7-4-3 16,0 1-1-16,-6-1-10 0,6 0 0 16,0 1 12-16,-44 10-37 0,57-21 30 15,-7 6 0-15,-50 15 4 16,57-17-14-16,-13 3 18 0,-44 14-4 15,44-18-18-15,-44 18 14 0,50-21 15 16,-50 21-13-16,56-25 3 16,-56 25-16-16,44-28 36 15,-44 28-34-15,0 0-1 0,44-46 31 16,-44 46-21-16,26-57-15 0,-1 18 21 16,-25 39-23-16,12-46-7 15,-12 46 60-15,19-42-41 0,-19 42-19 16,0 0 44-16,13-46-28 0,-13 46-10 15,6-42 31-15,-6 42 5 16,0 0-22-16,13-43 27 0,-13 43 1 16,0-39-48-16,0 39 24 15,-13-46 8-15,0 8 1 0,7 2-40 16,-6-6 21-16,-1-1 2 0,0 1-28 16,1-4-10-16,-1-3 4 15,1 3 4-15,-1 3-30 16,1-3-46-16,-1 7-33 0,0 4-72 15,7-4-63-15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4:32.2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1729 287 361 0,'0'0'83'0,"-32"-36"-24"16,32 36-3-16,-25-28 8 15,25 28-33-15,-31-32 19 0,31 32-15 16,-25-28-33-16,25 28 17 16,-44-32-19-16,18 11 6 15,26 21 14-15,-44-25-34 0,7 11 21 16,5 0-22-16,-5 7 25 16,-1 0-24-16,0 3 16 0,0-3 9 15,-6 4-27-15,0-4 47 16,7 0-22-16,-1-1 30 0,0 5 1 15,38 3-36-15,-50 0 31 16,6-4-26-16,44 4-9 0,-44 0-4 16,44 0-1-16,-50 4 1 15,12 3 4-15,38-7 23 16,-50 14-34-16,18-3 31 0,32-11-37 16,-44 14 29-16,44-14-19 15,-50 14-7-15,50-14 38 0,-44 18-41 16,6-4 26-16,38-14-6 15,-50 25 1-15,12-1-4 0,38-24-6 16,-50 36 25-16,50-36-27 16,-50 39 11-16,18-15-8 0,32-24 14 15,-44 39-2-15,44-39-24 16,-44 46 25-16,13-7-17 0,31-39 0 16,-38 46 11-16,7-4 7 15,6-6 12-15,6 3-18 16,-6-1 2-16,6 1 3 0,0 4-17 15,0-1 31-15,0-3-22 16,13 7 0-16,-7-7 11 0,13-39-22 16,-12 56 15-16,5-10-4 15,7-3 4-15,-6-1 2 0,12 0-9 16,-6 1 3-16,0 3 13 16,0 0-24-16,7 0 23 0,-1 0-12 15,-6 0-4-15,6 3 24 16,7 1-20-16,-7-1 6 0,0 0 6 15,1 1-29-15,5-1 22 16,-5-3 2-16,-1 0-20 16,6-3 4-16,-5-4 14 0,5-1 1 15,1-2-23-15,-7-4 37 16,7-1 8-16,-1 1-33 0,7-4 31 16,-6 1-32-16,-13-29 6 15,19 42 17-15,-1-7-36 0,-5-3 45 16,-13-32-33-16,25 39 7 15,-6-7 10-15,-19-32-26 0,31 32 41 16,-31-32-59-16,32 25 48 16,-32-25-18-16,31 24 7 15,-31-24 14-15,32 14-33 16,-32-14 26-16,31 15-32 0,-31-15 33 16,32 7-18-16,-32-7 29 15,31 7-26-15,0-4-3 0,-31-3 11 16,38 0-17-16,0 0 28 15,-13-3-25-15,6-1 13 0,1-3 7 16,-1 4-18-16,1-1 15 0,-7-3-7 16,6 3-4-16,-31 4-23 15,32-7 33-15,-32 7 3 0,37-10-19 16,-37 10 29-16,32-11-26 16,-1 1-5-16,-31 10 12 15,32-15-28-15,-1-2 34 16,-31 17-17-16,38-32-15 0,-13 4 20 15,-25 28 3-15,38-39 7 16,-13 10-9-16,-25 29 18 0,31-35-22 16,-6 7 16-16,-25 28-11 15,32-35-1-15,-32 35 5 0,38-36-12 16,-13 8 16-16,-6 0 4 16,-19 28 5-16,25-39-22 0,0 0 16 15,-13 4-48-15,7-11 66 16,-6 3-9-16,-7 4-10 15,0-7-23-15,7 0 17 0,0 1 12 16,-1-1-10-16,1 0-5 16,-1 0 3-16,-5 0-12 0,5-4 22 15,-6-3 0-15,7 0-19 16,-7-7 22-16,1 0-35 0,-1-3 27 16,0 2 1-16,0-2 4 15,7 3-17-15,-7 0 25 0,-6 3-27 16,0 4 6-16,-6 4 15 15,0-1-4-15,-7 8-3 0,1-1 17 16,12 43-32-16,-19-42 26 16,19 42-24-16,-25-35 10 0,25 35 15 15,0 0-26-15,0 0 16 16,0 0-11-16,0 0-25 16,-26-32-2-16,26 32-64 0,0 0-24 15,0 0-51-15,0 0-57 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4:26.9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3057 431 257 0,'0'0'85'16,"0"0"25"-16,12-28 12 0,-12 28-5 16,0 0-26-16,0-28-37 15,0 28-19-15,-12-28-9 0,12 28-40 16,-19-36 23-16,-12 8-2 15,-1 3-4-15,-12 4-9 0,0 0 18 16,-6 0-28 0,-7-1 5-16,1 1 24 0,-1 0-18 15,-6 3-2-15,-7 1 25 16,1-1-15-16,6 4-19 0,0 0 20 16,7 3 9-16,12 0-13 15,0 4-11-15,6-3 11 0,13 3-4 16,25 7 4-16,-44-7 0 15,12 3 4-15,1 8-20 0,0 3 7 16,-1 3 17-16,-6 8-5 16,-6 7-6-16,7-1 3 0,-14 8 3 15,7 4-23-15,-6 3 35 16,0 3-20-16,6 0-2 16,-1 1 11-16,1 3-4 0,0-7-5 15,6 3 5-15,0 0 0 16,1-3-14-16,-1 0 20 15,7 7-1-15,5 4-18 0,1-1 27 16,0 8-10-16,6 6-9 16,0 1 13-16,7 6 9 0,-1 5-31 15,7 2 7-15,-7 5 14 16,1 2-13-16,-1-2 6 0,7-12 2 16,0 5 13-16,-1-5-19 15,1-10 0-15,0 0 15 0,6-7-11 16,0-7-13-16,-6-7 50 15,6-3 24-15,6-5-30 0,0-2 6 16,0-1-2-16,7 0-24 16,6 1-11-16,-19-29 22 15,44 38-17-15,0-9-23 16,0-1 18-16,12-7 8 0,-5 4 6 16,-1-4-11-16,7-3 5 15,-1-4-19-15,2 0 25 0,-8-3-17 16,-6-1-10-16,0-6 10 15,0-4 9-15,6-7-1 0,-12-4-11 16,0 4 12-16,-1-11-4 16,1 1 13-16,6-4-12 0,0-4-16 15,-6 4 17-15,6-1-26 16,-6 1 31-16,-1-7 3 16,1 0-16-16,6-8 4 0,0 4-17 15,-6-6-3-15,-1 2 7 16,1 1 17-16,0-4-1 0,0 0 4 15,-1 0-22-15,-4 0 11 16,-2 4 4-16,-12 0-6 0,0-4 17 16,0-7 12-16,0 0-13 15,-1-3-6-15,-5-1-14 0,6-7-10 16,0-6 20-16,0-11 3 16,-1-8 21-16,1-9-17 15,0-5-7-15,-6 4-19 0,6 4 21 16,-13 10 7-16,0 7 3 15,-6 15-21-15,6 6-4 0,-12 15 16 16,0 0 2-16,-7 6 15 16,13 29-14-16,-25-31-15 0,25 31-19 15,-38-25-28-15,7 4-76 16,31 21-102-16,0 0-43 0</inkml:trace>
  <inkml:trace contextRef="#ctx0" brushRef="#br0" timeOffset="1816">2553 3870 330 0,'-38'-18'61'0,"7"1"2"16,-7-8 5-16,0 7 20 16,-6-3-35-16,7 3-27 15,-7-3 6-15,0 0-21 0,0 0-9 16,6-4-8-16,-6 4 8 16,0-1-2-16,6 5-5 0,1 3 11 15,5 7-14-15,-12 0 2 0,44 7 15 16,-50-4-14-16,6 4 22 15,6 7 17-15,0 0 1 0,7 11-19 16,-13-1 7-16,44-17-8 0,-50 32-20 16,-1 0 15-16,13 0 13 15,0 0-36-15,0-4 23 16,1 4-10-16,5 3 0 0,-12-3 8 16,6 3-18-16,7 1 15 15,-7-8 2-15,7 4-15 0,-1-1 71 16,7 1-1-16,0 4-36 15,6-1 16-15,0 0 3 0,7 11-28 16,6 0 6-16,6 7-8 0,6 7-1 16,0 7-1-16,7 1 4 15,6 2-31-15,-1 4 28 0,1 1-3 16,6 6-11-16,-6-3 0 16,6 3-5-16,-6-3 15 15,0 3-16-15,6 4 3 0,0-7 26 16,-6 3-35-16,6-3 14 0,1-1 11 15,-1 1-3-15,0-7-4 16,0 3-6-16,0-14 0 0,0 0 8 16,0-10-12-16,7-4 15 15,-6-4-6-15,-1-7-25 0,7-3 34 16,-7-4-19-16,6 4 17 0,7-7 2 16,-7-7-22-16,7-8 5 15,0 1-36-15,-1-8 17 0,7 1 14 16,-6-8-19-16,0-3 8 15,0-3-13-15,-1-5 47 16,-5 1-34-16,5-3 28 0,-5-5-9 16,-7 5 5-16,6-4-16 0,1-4 11 15,-7 4 4-15,0-8-10 16,0 1 10-16,0-4-18 0,7 1 25 16,-7-12-28-16,6-3-22 15,-5-7-28-15,-1-10-27 0,-6-12-64 16,-1-6-9-16,-5-11 13 0,1-10 23 15,-8-4 61-15,0 3 39 16,0 1 93-16,-6 10 19 0,7 11 28 16,-14 6 11-16,1 12-29 15,0-1-8-15,-8 8-15 0,2 6-36 16,-1 1-10-16,1 3-5 16,-1 3-12-16,0 8 14 0,-5 3-23 15,-1 0 19-15,0 4-32 16,-6 3-32-16,-7-3-34 0,-5 0-11 15,-1 0-38-15,-6 3-12 0,-6 0-38 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7:22.0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1746 0,'63'14'37'0,"6"-4"-20"16,0-10-20-16,0-10-192 15,-6-4-256-15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7:15.7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12565 1541 1505 0,'0'0'52'0,"0"0"-9"0,0 0-31 15,0 0 4-15,0 0-25 16,26-14-172-16,-26 14-130 15,37 28-184-15</inkml:trace>
  <inkml:trace contextRef="#ctx0" brushRef="#br0" timeOffset="392">10743 1919 1701 0,'56'-14'171'0,"32"3"-47"16,19 4-60-16,12 4-39 0,1 3-7 15,-7 3-233-15,-6-3-260 16,-25 4-157-16</inkml:trace>
  <inkml:trace contextRef="#ctx0" brushRef="#br0" timeOffset="-196">12716 2869 856 0,'0'0'136'15,"0"0"34"-15,0 0-20 16,0 0-84-16,0 0-31 0,0 0 41 16,0 0 38-16,0 0 19 15,0 0 3-15,0 0-4 16,0 0 20-16,0 0 45 0,0 0-66 15,0 0-65-15,0 0-30 16,-37-24-20-16,18-2-23 16,19 26 22-16,-38-43-21 0,13 5-60 15,12 2-7-15,7 4-18 16,12 4-18-16,7 0 28 0,-13 28 15 16,25-28 17-16,-25 28 44 15,38-8 5-15,-19 16-7 0,-19-8-1 16,37 24 11-16,-5 1-24 15,-32-25-1-15,31 42 25 0,-6-6 1 16,-6-4 7-16,-6-1 17 16,-13-31-19-16,6 36 4 0,-6-7 38 15,0-29 30 1,0 0-29-16,-44 25-16 0,0-11-13 16,-6-4-9-16,6-6-4 15,0-4-10-15,0-7 9 0,0-4-5 16,12-3-7-16,1-3-9 15,31 17 9-15,-32-37 8 0,1 5-9 16,12 8 13-16,19 24-9 16,-25-32 15-16,25 32-18 0,0 0-9 15,0 0 2-15,-19-28-4 16,19 28-7-16,0 0 5 0,0 0 20 16,0 0 2-16,0 0 6 15,0 0-4-15,-25 46-13 0,25-46-1 16,-13 38 2-16,13-38 21 15,0 0-2-15,0 0 4 16,-31 36-10-16,31-36-9 0,-38 18-4 16,38-18 9-16,-44-8 4 15,44 8 30-15,-44-31 0 0,7-1-10 16,5-7-21-16,7-4-6 16,0-6-12-16,6-11 2 0,0 0-4 15,7-7 17-15,-1 9-15 16,7 5 10-16,-1 14 4 0,1 11 10 15,6 28-14-15,0 0-26 16,0-28 12-16,0 28 24 0,0 0-13 16,0 0 3-16,-12 35 0 15,5 0 10-15,7 4-4 16,0 4-6-16,7 4-8 0,5-1 15 16,1-1 4-16,-1 1-8 15,1-3-19-15,6-4 13 0,-7 0 12 16,7-4 5-16,-19-35-22 15,13 35-2-15,-13-35 10 0,0 0 15 16,0 0-24-16,19 39 6 16,-19-39 14-16,0 0-11 0,0 0-19 15,0 0 29-15,0 0 0 16,0 0-32-16,0 0-12 16,0 0 12-16,0 0 7 15,0 0 0-15,-44 4-10 0,0-4-4 16,0-11-2-16,0 0 10 15,0-3 14-15,6 0-19 0,0-3 7 16,38 17 29-16,-44-22-10 0,44 22-3 16,-38-24 16-16,38 24 0 15,0 0-32-15,0 0 5 0,0 0-1 16,0 0-13-16,0 0-8 16,0 0-4-16,0 0 40 0,0 0-16 15,0 0-3 1,0 0 25-16,0 0 9 0,0 0-18 15,0 0 3-15,0 0 18 16,0 42-25-16,0-42-11 0,0 0 25 16,0 0 11-16,0 0-18 15,0 0-7-15,0 0 13 0,19 46-2 16,-19-46-12-16,0 0 3 16,0 0 26-16,0 0 1 0,0 0-19 15,0 0-3-15,0 0 12 16,0 0-7-16,-44 14-22 0,7-3 11 15,-1-1 15-15,38-10 9 16,-50 15-9-16,50-15 10 0,-51 36 19 16,51-36-8-16,-44 42-6 15,19 4 110-15,0 0-42 16,6-4-54-16,7 1 46 0,-7-4-20 16,19-39-30-16,-19 46 12 15,19-46 57-15,-32 39-43 0,32-39-20 16,-62 24-14-16,18-13-26 15,-7-15 8-15,7 1 3 0,-6-15-14 16,12-3-11-16,1-4-88 16,37 25-192-16,-38-60-182 0,25 4-87 15,20-1-112-15</inkml:trace>
  <inkml:trace contextRef="#ctx0" brushRef="#br0" timeOffset="193">11654 3524 1973 0,'44'25'142'16,"19"-15"-34"-16,6-3-55 0,13-7-22 15,6-7-51-15,-7-7-186 16,1-11-229-16,-6-10-237 0</inkml:trace>
  <inkml:trace contextRef="#ctx0" brushRef="#br0" timeOffset="1375">10120 2522 794 0,'0'0'89'16,"0"0"27"-16,0 0 42 16,0 0 44-16,0 0 55 0,0 0-17 15,0 0-39-15,0 0-61 16,-56 28-49-16,-13-10-17 0,-19 0 38 15,-13-4-13-15,-18-4-31 16,-20 1-13-16,-24-1 3 0,-26-2-22 16,-24-8-22-16,-14 0 9 15,1 0-5-15,-13-8-3 16,0-2-9-16,1-1-17 0,11 4 17 16,1-7 5-16,12-4-11 15,13 1-14-15,19-4 27 0,18-4-6 16,20 0-7-16,30-3-5 15,19 3 13-15,20 4-3 0,18-5-10 16,13 8-4-16,44 18 16 16,-44-28-1-16,44 28-6 0,-31-35-11 15,18 7 5-15,1-1 17 16,6 1-8-16,6-4-8 0,0-10-1 16,6-8-1-16,6-10-6 15,-12-10 13-15,13-13 5 0,0-12-16 16,5-8-3-16,-5-10 1 15,6 6-3-15,-7 12 23 16,1 7-7-16,0 10-5 16,-7 11 2-16,0 16 3 0,0 5 0 15,1 7-14-15,-7 39 11 16,0-31 15-16,0 31-19 0,0 0-7 16,0 0 6-16,0 0 8 15,0 0-11-15,0 0-3 0,0 0 20 16,0 0-14-16,0 0 12 15,0 0 13-15,0 0-21 16,-19 24 11-16,19-24 5 0,-44 43 4 16,0-15-8-16,-13 1-8 15,1-8 22-15,-20 1-11 0,-5-5-11 16,-20-6 13-16,-6 3-2 16,-12-7-11-16,6-7-10 0,-13-7 14 15,13 0 12-15,6 0-22 16,6-4-5-16,13 4 23 0,13-3-12 15,6 6-4-15,12-3 14 16,13 0-3-16,6 3-5 0,38 4 2 16,-44 0-1-16,44 0-21 15,0 0 22-15,0 0-17 16,0 0 2-16,0 0 3 0,0 0-18 16,0 0-15-16,0 0-58 15,0 0-105-15,0 0-79 0,0 0-175 16,0 0-2-16,0 0 30 15,0 0 41-15</inkml:trace>
  <inkml:trace contextRef="#ctx0" brushRef="#br0" timeOffset="1695">4821 864 795 0,'44'-3'93'0,"-44"3"-5"15,0 0 46-15,0 0 65 0,0 0 71 16,0 0 12-16,6 53-57 15,-19-15-108-15,-24-2-41 16,-7-4-43-16,-19-4-13 0,0-3-10 16,-19-3 4-16,0-5-14 15,1 1 19-15,-1-11-25 0,7 0 8 16,12-3-2-16,6-4 22 16,19 0 16-16,38 0-14 0,0 0 21 15,-37 0-15-15,37 0-9 16,0 0 1-16,0 0 1 0,0 0-14 15,37 21 10-15,14 4 12 16,-1-1-24-16,13 1 4 16,-7 7 1-16,7 0-6 15,-6 0-22-15,-1-1-35 0,-5 5-235 16,-7 3-312-16,-7-4-242 16</inkml:trace>
  <inkml:trace contextRef="#ctx0" brushRef="#br0" timeOffset="3167">2476 1162 1644 0,'0'0'262'15,"0"0"-35"-15,0 0-99 16,0 0-56-16,0 0-56 0,6-28-4 15,-6-4-4-15,0-1-27 16,0-2-29-16,7-1-17 16,5 5 32-16,1 6-3 0,-13 25 3 15,19-32 11-15,-19 32 0 16,37-11 29-16,1 11-16 16,6 11 0-16,0 7 12 15,0-1 0-15,6 5 9 0,-6-5-6 16,0 1-3-16,-12-8-12 15,-32-10 1-15,0 0 41 0,37 15-19 16,-37-15 14-16,0 0-34 16,0 0 10-16,0 0 16 15,0 0-11-15,-37-7 20 0,-7 7-29 16,-19 0 23-16,-13 3-9 16,-18 1-14-16,-13-4 17 15,-12 3-20-15,-7 1 11 0,-6-4-15 16,6 0 23-16,7-7-27 15,19 0 27-15,5-4-10 16,20-3-1-16,6-4 0 0,18-3 1 16,14-4-3-16,5-10-115 15,13 0 112-15,13-4-160 0,6 0 56 16,6 3 55-16,7 8 12 16,-13 28 3-16,31-28 18 0,-5 10-13 15,-26 18 42-15,37-10-10 16,-37 10-15-16,32 3 16 15,-32-3-4-15,25 7 5 16,-25-7-5-16,0 0-5 0,0 0 7 16,0 0 5-16,0 0-14 15,0 0 13-15,0 0-3 16,31 11-10-16,-31-11 4 0,0 0-1 16,0 0 6-16,0 0-11 15,0 0 12-15,0 0 11 0,0 0-28 16,25 0 17-16,-25 0-3 15,0 0 16-15,0 0-20 0,32-7 4 16,-32 7-3-16,0 0 10 16,31 0-4-16,-31 0 11 15,32 0 2-15,-32 0-16 16,37 0-8-16,-5 3 24 0,-32-3-16 16,38 11 6-16,-13 0-6 15,-25-11 3-15,37 21 8 0,-37-21-17 16,0 0 6-16,32 24 0 15,-32-24-7-15,0 0 7 0,0 0 0 16,0 0 19-16,-7 32 10 16,7-32-4-16,-37 29-15 15,-13-8 12-15,-7-4-22 0,-6 1 11 16,-19-4-3-16,1 0-8 16,-14 4 0-16,-5 0 16 15,-7 3-27-15,0 0 26 0,13 0-21 16,6-7 10-16,19-3-2 15,6 0-14-15,13-4 12 16,50-7 0-16,-38 3 19 0,38-3 6 16,0 0 22-16,0 0-30 15,0 0-17-15,0 0-24 0,0 0 24 16,0 0-11-16,0 0 8 16,44 4 13-16,19 3-10 0,0 3 0 15,12 5-8 1,-6 7 2-16,7 3 11 0,-7 6 5 15,0 1 1-15,-6 3 3 16,-19 1 16-16,0-1-1 0,-13 4 29 16,-18 0 60-16,-13 3-25 15,-7 1-12-15,-24-1-25 0,-13 2-30 16,-19-6 4-16,-12-2-28 16,-13-8 13-16,-13-7-8 15,-12-10 1-15,0-11-24 0,0-4 20 16,6-13-1-16,6-12-7 15,1-6 7-15,12-14-52 0,6-13-58 16,0-1-53-16,13-4-148 16,13-8-143-16,12-6-33 15</inkml:trace>
  <inkml:trace contextRef="#ctx0" brushRef="#br0" timeOffset="3461">2181 354 1236 0,'0'0'75'0,"31"7"97"16,-12 0 6-16,-19-7-45 16,0 0-49-16,0 0-40 0,31 14-31 15,-31-14-3-15,0 0 5 16,0 0-36-16,0 0-1 0,0 0-270 16,0 0-197-16</inkml:trace>
  <inkml:trace contextRef="#ctx0" brushRef="#br0" timeOffset="3732">905 0 1218 0,'-32'0'131'0,"32"0"-69"0,0 0 75 16,0 28 49-16,13 11 47 15,25 10-68-15,6 11-68 0,6 9-32 16,6 5-11-16,1 7-21 16,6 0-33-16,0 1 13 0,0 6-27 15,-7 8-297-15,1 0-291 16</inkml:trace>
  <inkml:trace contextRef="#ctx0" brushRef="#br0" timeOffset="4916">5958 2423 371 0,'0'0'28'0,"0"0"40"0,0 0 39 15,0 0-18-15,0 0 15 16,0 0-26-16,0 0 14 0,0 0-21 16,0 0 4-16,0 0 7 15,0 0 17-15,-12 42 26 0,12 0 23 16,0 1-3-16,6 13-73 16,7 19 9-16,12 9-34 15,6 16-8-15,13 13-9 0,6 11-8 16,13 7 1-16,0 11-19 15,0 3-11-15,-13-4 28 16,-6-2-10-16,-5-12 3 0,-8-13 1 16,-12-11-15-16,-6-15 0 15,-13-10 12-15,-6-14 10 0,-7-8 5 16,0-6-12-16,-18-4 19 16,31-46 24-16,-64 50-19 0,-5-15-29 15,-6-6-15-15,-13-8 14 16,-13-7 4-16,-6-7-4 15,-19 0-2-15,-12-3-18 0,-6-1 14 16,-14-3-11-16,-11-3 17 16,5-4 4-16,1-4 6 0,12-3-11 15,6 3-8-15,7 1 0 16,12-4 11-16,13-4-1 0,13 4-21 16,12 0-1-16,12-1 39 15,13 4-36-15,13 0 14 16,50 11-10-16,-56-14-23 15,56 14-17-15,-51-14-62 0,51 14-74 16,-44-14-130-16,44 14-86 16,0 0 24-16,0 0-25 0</inkml:trace>
  <inkml:trace contextRef="#ctx0" brushRef="#br0" timeOffset="5240">4274 4225 1013 0,'0'0'97'16,"0"0"64"-16,0 0 44 0,-19 43-76 16,-25-11-32-16,-19-4-51 15,-12 4 4-15,-1-4-35 0,-6-3 16 16,7-1-10-16,0-2-9 15,12-8 0-15,12 0-27 0,51-14 15 16,-50 14-17-16,50-14 86 16,0 0 37-16,0 0-18 15,0 0-24-15,-12 46-12 16,12-46 6-16,37 54-9 0,20-19-17 16,12 1-25-16,19-5-17 15,13-2 26-15,-7-5-52 0,-12-2-246 16,-13-8-319-16</inkml:trace>
  <inkml:trace contextRef="#ctx0" brushRef="#br0" timeOffset="5959">2998 4086 1348 0,'0'0'106'0,"0"0"-4"16,0 0 0-16,0 0-71 0,0 0-12 15,0 0-2-15,-57 4-28 16,13 10 7-16,6 11 10 16,38-25-6-16,-37 50 37 15,18-11-8-15,13 0-16 0,12-4 0 16,-6-35 1-16,25 50-5 16,-25-50-9-16,38 46 0 15,-38-46-7-15,0 0 31 0,31 42-24 16,-31-42 22-16,0 0 76 15,6 43 4-15,-6-43-21 0,0 0-11 16,-44 28-25-16,7-17-36 16,37-11 11-16,-51-4 3 15,14-7-37-15,37 11 31 0,-44-31-17 16,6-1-6 0,38 32 8-16,-38-46-2 0,38 46 0 15,-25-32 24-15,25 32 8 16,-38-14 14-16,1 17 87 0,-14 15 41 15,1 14-26-15,-13 10-10 16,0 8-21-16,-6-1-45 16,0 5-21-16,6-8-22 0,-6 0-25 15,13-3 5-15,-1-12-70 16,7-9-160-16,0-8-253 0,50-14-305 16,-51-11-61-16</inkml:trace>
  <inkml:trace contextRef="#ctx0" brushRef="#br0" timeOffset="6129">2671 3570 2172 0,'0'0'30'0,"0"0"-10"15,0 0-14-15,0 0-25 16,38-18-167-16,-38 18-246 15,37 28-251-15</inkml:trace>
  <inkml:trace contextRef="#ctx0" brushRef="#br0" timeOffset="7227">1351 4345 2249 0,'0'0'95'16,"0"0"1"-16,0 0-19 0,0 0-47 15,0 0-14 1,0 0-12-16,0 0-34 0,44-38-36 16,-6-1-45-16,-1 0-36 15,-5-4-23-15,-7 5 93 0,0-2 45 16,-25 40-4-16,19-32-2 16,-19 32 21-16,0 0-7 15,38-4 28-15,6 11 15 0,0 11-41 16,12 7 26-16,1 1 19 15,-1-2-17-15,1 1-16 0,-13-7 25 16,-6-8 7-16,-38-10-22 16,0 0 14-16,0 0 16 15,0 0-22-15,0 0-8 16,0 0 0-16,-63-7 16 0,-6 7-16 16,0 7 14-16,-7 4 36 15,-12 0-25-15,0 3 3 16,-12 3-5-16,-7-3 1 0,0-3-27 15,0 0 3-15,0-4 10 16,13-7-6-16,6-4-4 0,19 1 0 16,6-8 17-16,19-3-20 15,44 14 16-15,-38-32-13 16,19-7-40-16,19-7-36 16,13-4 21-16,12-3 25 0,13 0 3 15,-1 7-6-15,1 3 39 16,0 15-14-16,6 3-42 15,-13 15 44-15,7 6 6 0,-38 4-27 16,38 22 27-16,-1 2-6 16,-37-24 1-16,38 39 19 0,-38-39 3 15,19 46-15-15,-19-46-22 16,6 42 54-16,-6-42-5 16,-12 39-16-16,12-39 33 0,-32 43-12 15,32-43-9-15,-56 47 17 16,12-8-16-16,-7-4 10 15,-5 0 19-15,6-3-5 16,-13 0-28-16,6-4 11 0,1 7 23 16,5-3-21-16,1 4 23 15,12-1-29-15,38-35-18 0,-37 53-3 16,11-13 20-16,8-1-2 16,18-39-12-16,-19 35-5 15,19-35 80-15,0 0 30 0,0 0-33 16,0 0-30-16,-44 32-29 15,0-22-22-15,6-10 45 0,0-7 30 16,7-10-12 0,31 17-39-16,-38-39-5 0,13-7-9 15,12-1-8-15,7 1 5 16,6 0-8-16,19-3-39 0,6 3-61 16,7-4-116-16,5 1-116 15,7-1-132-15,0 4-121 16</inkml:trace>
  <inkml:trace contextRef="#ctx0" brushRef="#br0" timeOffset="7429">1521 3668 1917 0,'0'0'15'0,"0"0"-15"0,31-10 0 16,-31 10 8-16,0 0-240 15,0 0-284-15</inkml:trace>
  <inkml:trace contextRef="#ctx0" brushRef="#br0" timeOffset="7632">546 3173 1808 0,'-18'60'162'0,"11"15"-10"15,7 3-36-15,7 7-47 16,5 3-44-16,-6 7-19 0,7-2-192 15,-13-8-440-15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7:26.4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4884 166 633 0,'0'0'92'15,"0"0"45"-15,0 0 19 0,0 0 14 16,0 0-113-16,0 0 24 16,-32-4-11-16,-12-6-21 15,-19 3-14-15,-6-4-51 16,-31 4 35-16,-20-4-9 0,-18 1-22 15,-13-4 18-15,-12 3-22 16,-1-3 16-16,-5 0 19 0,18 3-5 16,6 1 29-16,13 3-4 15,25-1-23-15,7 5-19 0,12-4 37 16,12 3-14-16,20 4-13 16,5 0 9-16,14 0-4 0,5 0-4 15,32 0-16-15,-37 0 8 16,37 0 7-16,0 0 10 15,-26 0-8-15,26 0 0 16,0 0-18-16,0 0 21 0,0 0 108 16,0 0-42-16,0 0-41 15,0 0-24-15,0 0 31 0,0 0-31 16,0 0 8-16,0 0 50 16,0 0-51-16,0 0 30 0,-31 32-11 15,31-32-2-15,0 0 49 16,-13 35-44-16,13-35 3 0,-12 43 39 15,6-4-12-15,6 3 31 16,-7 15-24-16,7 11-26 16,7 10-16-16,-1 13 21 0,-6 12-10 15,12 10-17-15,-12 11 3 16,0 4-19-16,7 3 7 16,-7-4-3-16,-7-3-14 0,14-15-1 15,-14-13 13-15,7-11-14 16,0-14-3-16,-6-7 10 0,6-11 4 15,-6-7-14-15,0-4 0 16,6-3 5-16,0-39-16 0,0 46 17 16,-7-4 1-16,14-6-16 15,-7-36 9-15,0 49 11 16,0-14-14-16,0-35-2 0,6 47 11 16,-6-47-3-16,0 0-9 15,12 39 10-15,-12-39-17 0,0 0 16 16,0 0-1-16,0 0-5 15,7 46 12-15,-7-46-13 0,0 0-3 16,0 0 16-16,31 43-9 16,-31-43 0-16,50 24 4 0,7-13-14 15,0-8 10-15,18-3 2 16,7 0-2-16,12-3-17 16,7-4 17-16,-1 3-6 0,7 1-17 15,6-1 19-15,0 1-17 16,7-1-30-16,5 1 10 15,1 3-15-15,0 0-1 0,-7 0 30 16,-6-4-11-16,-12 4 19 16,-13 0 10-16,0 0-10 0,-19 0 25 15,0 4-18-15,-12-1 16 16,-13 4 4-16,6-3-19 0,-50-4 21 16,50 10-8-16,-6-6-11 15,-44-4 19-15,0 0-10 0,44 11-4 16,-44-11 16-16,0 0-5 15,0 0-4-15,0 0 12 16,0 0-9-16,0 0 12 16,0 0-22-16,44-11 4 0,-44 11 6 15,0 0-10-15,0 0 14 16,13-42 0-16,-13 42-20 0,0-57 32 16,0 11-9-16,0-3-13 15,0-2-3-15,6-2 9 0,-6-11-9 16,7-3 3-16,-1-10 2 15,6-5-23-15,-5-3 21 0,-1-6 3 16,7 1-16-16,-13 2 10 16,6 3 13-16,-6 0-14 0,0 8-1 15,-6 2 8-15,6 1-3 16,0 3-11-16,0 0 11 0,0 4-5 16,0 3 5-1,-7 4-5-15,7 3-8 0,-6 4 13 16,6 11-3-16,0 3 5 15,-6 4-14-15,6-1 2 0,0 36 13 16,-13-38 4-16,13 38-22 16,-6-43 15-16,6 43 6 0,-6-43-15 15,-1 14 18-15,7 29-5 16,0 0-10-16,-6-28 11 0,6 28-5 16,0 0-3-16,0 0 7 15,0 0-18-15,-6-28 6 0,6 28 21 16,0 0-25-16,0 0 12 15,0 0 0-15,0 0-17 16,0 0 24-16,0 0-20 0,0 0 13 16,0 0 6-16,0 0-16 15,0 0 25-15,0 0-22 0,0 0 13 16,0 0 3-16,0 0-20 16,0 0 21-16,0 0-59 15,0-25 32-15,0 25-12 0,0 0-33 16,0 0 18-16,0 0-54 15,0 0-119-15,0 0-175 0,0 0-166 16,0 0 16-16</inkml:trace>
  <inkml:trace contextRef="#ctx0" brushRef="#br0" timeOffset="717">4368 0 227 0,'0'0'62'0,"0"0"34"0,0 0 47 15,0 0-15 1,0 0-11-16,0 0-52 0,-6 32 1 15,6-4-14-15,0-28 14 16,13 46 64-16,-1 0 40 0,-6 0-25 16,7 10-25-16,-13 9 72 15,0 2-53-15,0 11-26 0,-6 7 49 16,-7 3-67-16,-6 4-55 16,-6 0 13-16,6 3-8 0,0-2-12 15,-6 6 17-15,13-4-18 16,-1-3-27-16,1-3 17 0,-1-1-9 15,7-6-17-15,-1-4 15 16,7-7-3-16,-6-1 2 16,6-3-14-16,0-6 8 0,-6 2 9 15,0-6-19-15,-1-4 11 16,1-4 3-16,0-2-6 0,6-47-2 16,-13 53-3-16,13-53 11 15,-6 43-24-15,6-43 28 0,0 0-4 16,0 0-17-16,0 0-2 15,0 0 27-15,0 0-10 16,0 0-17-16,0 0 11 0,0 0 13 16,0 0-13-16,0 0-5 15,-6 45 19-15,6-45-10 16,0 0-17-16,0 0 8 0,0 0 12 16,0 0-7-16,0 0-8 0,0 0-90 15,0 0-189-15,0 0-241 16,0 0-110-16</inkml:trace>
  <inkml:trace contextRef="#ctx0" brushRef="#br0" timeOffset="1456">3325 70 595 0,'0'0'129'16,"0"0"24"-16,0 0-56 16,0 0 14-16,0 0-7 0,0 0-4 15,0 50 71-15,0-8-1 16,0-3-31-16,6 11 62 16,0 10-46-16,1 8 19 0,-1 3-47 15,-6 13-1-15,0 8-33 16,0 11-8-16,-6 6-51 0,6 16-9 15,-7 2 24-15,7 4-2 16,-6-4-19-16,0-3-2 0,6-10-8 16,-6-4-11-16,-1-8 18 15,7-10-17-15,0-11-4 0,-6 4 21 16,12-11-19-16,-6-9 4 16,7-5-3-16,-1-4-7 0,-6-56-10 15,6 64 18-15,0-14-8 16,-6-50 13-16,0 42-16 15,0-42-12-15,0 0 24 0,0 0-1 16,0 0-1-16,0 0-11 16,0 0-6-16,0 0 21 15,0 0-14-15,0 0-11 0,0 0-3 16,0 0-39-16,0 0-59 16,0 0-44-16,0 0-34 0,0 0-109 15,0 0-157-15,0 0-81 16</inkml:trace>
  <inkml:trace contextRef="#ctx0" brushRef="#br0" timeOffset="2181">2457 831 850 0,'0'0'93'0,"0"0"57"15,0 0 34-15,44 18-45 16,0-15 8-16,19-6-19 0,0 3-7 16,13-4-7-16,12 1-7 15,12-4-19-15,13 7-44 0,7 3 5 16,12-3-8-16,0 7 11 16,12 4 19-16,1 3-22 0,12 0-26 15,-6 0-23-15,0 8 4 16,-13-4 9-16,-6-4-23 0,-13 4 6 15,-12-4 19 1,-6-7-12-16,-13 0-11 0,-13 0 22 16,-18-3-1-16,-7-4-18 0,-12 4-6 15,-38-4 6-15,38 0 12 16,-38 0-7-16,0 0-5 16,0 0 2-16,37 0 3 0,-37 0 9 15,0 0-9-15,0 0 0 16,0 0-12-16,32 3 18 0,-32-3 2 15,0 0-8-15,0 0-12 16,0 0 14-16,0 0 3 0,0 0-5 16,0 0-10-16,0 0-5 15,0 0-84-15,0 0-139 0,0 0-259 16,0 0-67-16,0 0 61 16</inkml:trace>
  <inkml:trace contextRef="#ctx0" brushRef="#br0" timeOffset="2856">2608 1572 827 0,'38'0'142'0,"-38"0"16"16,0 0-42-16,50-4 17 15,-50 4-25-15,57-7-25 0,-1 4-14 16,7-1 42-16,6 4-2 16,7-3-24-16,12 3 15 0,6 3-58 15,13 1-24-15,12-1-13 16,13 4 4-16,7 0-9 16,5-3 0-16,7 3 2 0,-6 0-2 15,-7-3 0-15,-6-1-11 16,-19 4 16-16,-12-3 3 0,-7-1-14 15,-19-3 6-15,-12 0 10 16,-6-3 3-16,-13-4-26 0,-13 3 21 16,-31 4-6-16,38-3-18 15,-38 3 4-15,0 0-4 0,38 3-44 16,-38-3-4-16,44 4-2 16,-44-4 17-16,44 0 22 0,-44 0-17 15,0 0-2-15,44 0-71 16,-44 0-57-16,0 0-147 15,0 0-80-15</inkml:trace>
  <inkml:trace contextRef="#ctx0" brushRef="#br0" timeOffset="3497">2891 240 462 0,'0'0'119'0,"0"0"-18"16,0 0 20-16,0 0-10 0,0 0 9 16,0 0 0-16,0 0-18 15,0 0 4-15,0 0-31 0,0 0 8 16,0 0-41-16,0 0-13 16,0 0 5-16,-6 50 33 0,0-11-53 15,12 0 19-15,-6-39-5 16,6 43-17-16,-6-43-17 0,6 42 6 15,-6-42-277 1,7 39-136-16,-7-39-100 0</inkml:trace>
  <inkml:trace contextRef="#ctx0" brushRef="#br0" timeOffset="3857">3671 315 567 0,'0'0'115'16,"0"0"-34"-16,0 0 0 0,0 0 20 16,0 0-10-16,0 0-10 15,0 0 29-15,0 0 10 0,25 50 38 16,-6-4-8-16,-1 0-55 16,-5 0-43-16,0-8-26 15,-1 5-10-15,1-8 0 0,-1 1-33 16,-12-36 27-16,19 42-319 15,0-7-159-15</inkml:trace>
  <inkml:trace contextRef="#ctx0" brushRef="#br0" timeOffset="4272">4695 503 698 0,'0'0'167'0,"0"0"29"16,0 0-20-16,0 0-12 0,0 0-61 15,6-36-21-15,-6 36-2 16,0 0-2-16,0 0-35 16,0 0-22-16,0 0-14 0,0 0-23 15,0 0 25-15,0 0-9 16,0 0 23-16,13 43-16 0,0-12 38 15,-13-31-64-15,12 54 3 16,-6-12 11-16,7 0-104 0,0-3-142 16,-7 4-118-16,6-1-134 15</inkml:trace>
  <inkml:trace contextRef="#ctx0" brushRef="#br0" timeOffset="4577">4670 1203 1016 0,'0'0'222'15,"0"0"-76"-15,0 0-52 0,0 0-66 16,0 0-10-16,0 0-3 16,0 0 76-16,0 0-43 15,0 0-24-15,19 39-17 0,0 0 14 16,-7-4-7-16,1 1-10 16,-13-36-4-16,12 46-10 15,-5-11-376-15,-7-35-175 0</inkml:trace>
  <inkml:trace contextRef="#ctx0" brushRef="#br0" timeOffset="4930">3733 970 683 0,'0'0'123'0,"0"0"20"16,0 0 41-16,0 0-28 15,0 0-13-15,13 43-67 16,0-5-9-16,-1 1-18 16,1 0-29-16,-1 4-2 0,1-5-14 15,-7 1-20-15,0-3 21 16,-6-36-126-16,13 42-235 0,-13-10-171 16</inkml:trace>
  <inkml:trace contextRef="#ctx0" brushRef="#br0" timeOffset="5242">3036 988 696 0,'0'0'144'0,"0"0"-34"16,0 0-38-16,0 0 0 0,6 42-50 16,7-3 19-1,-7-4-6-15,6 4-33 0,-5-3 25 16,5-1-37-16,-12-35 13 15,7 46-32-15,-1-7-239 0,-6 0-96 16</inkml:trace>
  <inkml:trace contextRef="#ctx0" brushRef="#br0" timeOffset="5621">3092 1840 758 0,'0'0'137'16,"0"0"-18"-16,0 0 10 0,0 0-19 15,0 0 20-15,-12 53-23 16,5-14-54-16,7-39-3 0,-6 53-19 16,6-53-16-16,6 53-9 15,1-7-12-15,-7-46-8 0,0 0 27 16,6 57-107-16,-6-57-121 15,0 57-88-15,-6-11-28 0,6-46 9 16</inkml:trace>
  <inkml:trace contextRef="#ctx0" brushRef="#br0" timeOffset="6006">3790 1932 1019 0,'0'0'236'16,"0"0"-27"-16,0 0 37 16,0 0-84-16,0 0-33 0,0 0-33 15,31 43-40-15,-12-4-19 16,-19-39-22-16,13 49-8 0,-1-7-10 15,-12-42-2-15,13 50-246 16,-13-50-175-16,19 54-87 16</inkml:trace>
  <inkml:trace contextRef="#ctx0" brushRef="#br0" timeOffset="6361">4752 1819 986 0,'0'0'147'16,"0"0"1"-16,0 0 26 16,0 0-36-16,-19 46-74 0,13-3-22 15,-1-1-25-15,7-3-4 16,0-39-16-16,0 60-66 0,0-14-233 15,7-7-255 1</inkml:trace>
  <inkml:trace contextRef="#ctx0" brushRef="#br0" timeOffset="9881">2011 967 675 0,'0'0'143'16,"0"0"-24"-16,0 0-21 16,0 0-4-16,0 0 19 0,0 0-27 15,0 0-48-15,0 0 116 16,25 21-34-16,-25-21-19 0,19 32-46 16,0-4-14-16,-13 7-2 15,1 1-29-15,-1-1-5 16,6-3 0-16,-12-1 6 15,7 5-17-15,-1-8-19 0,-6-28-224 16,0 32-226-16,0-32-88 16</inkml:trace>
  <inkml:trace contextRef="#ctx0" brushRef="#br0" timeOffset="10317">2332 1235 511 0,'0'0'144'16,"0"0"38"-16,0 0-9 0,0 0-20 16,0 0-19-16,-13 39-8 15,13-39 21-15,-25 42-27 0,0-10 3 16,-7 0-5-16,-5-4-25 15,-1-3-23-15,-12 3-20 16,-1 1-13-16,-5-1-18 0,6-3-12 16,6 0-1-16,0-3 1 15,6-1-18-15,38-21 23 0,-50 24-15 16,12-2-162-16,38-22-239 16,0 0-106-16,-38 28-10 0</inkml:trace>
  <inkml:trace contextRef="#ctx0" brushRef="#br0" timeOffset="10900">2281 1703 1027 0,'0'0'184'15,"0"0"-70"-15,0 0-14 0,0 0-66 16,0 0-15-16,0 0-22 16,0 0 6-16,0 0-6 0,0 0 10 15,0 0 81-15,0 0-49 16,0 0-10-16,-50 31-10 0,0-6-16 15,6 0 5-15,0-4-26 16,44-21 32-16,-44 25-14 0,44-25-5 16,0 0 8-16,0 0-7 15,-6 35 6-15,6-35 11 0,0 0-38 16,50 21 29-16,0-14-4 16,-6-7 18-16,-6 0-23 15,-38 0 21-15,44-10 8 16,-44 10-35-16,38-11 2 0,-38 11 9 15,0 0 66-15,0 0-58 16,0 0-5-16,0 0 0 0,0 0-10 16,0 0 7-16,-57 21-9 15,13 1 4-15,44-22 14 0,-44 35-18 16,44-35 0-16,0 0 21 16,-25 46-1-16,25-46-19 0,0 0 5 15,19 46-2-15,-19-46 15 16,0 0 6-16,56 32-27 15,-12-18 11-15,-44-14-11 16,51 0-56-16,-1-7-52 0,-50 7-72 16,56-29 14-16,1-6-93 15,0 0-96-15</inkml:trace>
  <inkml:trace contextRef="#ctx0" brushRef="#br0" timeOffset="12368">2300 1989 585 0,'0'0'164'0,"0"0"-37"0,0 0-65 16,0 0-13-16,0 0 17 15,0 0-6-15,0 0-9 16,0 0 23-16,0 0 42 0,0 0-39 16,-44 18-31-16,44-18-14 15,-50 24-13-15,50-24-22 0,-57 14 3 16,57-14 25-16,-37 15-8 16,37-15 100-16,0 0-4 0,-44 0-82 15,44 0-5-15,0 0-7 16,0 0-29-16,-19-43-14 15,19 4-20-15,0 0-36 0,12-3 5 16,-5 0 26-16,-1 6-14 16,-6 36 47-16,13-35 27 15,-13 35-8-15,0 0-13 0,0 0-23 16,0 0 14-16,0 0 7 16,0 0 23-16,0 0-16 0,31-25 15 15,-31 25 2-15,38 4-7 16,-38-4 23-16,44 21 10 0,-44-21-4 15,44 28-16-15,-44-28 11 16,37 32 1-16,-37-32 4 16,0 0 1-16,32 35-21 0,-32-35 17 15,0 0 35-15,25 36 11 16,-25-36 0-16,0 0 19 0,13 42 54 16,-13-42-23-16,-7 39-46 15,7-39-44-15,-19 42-3 16,19-42-8-16,-18 46-20 0,18-46-1 15,-13 46 0-15,13-46 5 16,-13 47-21-16,13-47 16 0,0 43-15 16,0-43 19-16,0 0-15 15,13 42 12-15,-13-42 2 16,0 0-18-16,0 0 12 0,6 42 0 16,-6-42 8-16,0 0-21 15,0 0 2-15,0 0 11 0,0 0-15 16,19 43 6-16,-19-43-166 15,0 0-118-15,0 0-130 16,0 0-72-16</inkml:trace>
  <inkml:trace contextRef="#ctx0" brushRef="#br0" timeOffset="14253">1188 1302 606 0,'0'0'118'0,"0"0"32"16,0 0-50-16,0 0-33 0,0 0 15 15,0 0-35-15,0 0 31 16,0 0 35-16,0 0-93 0,44 7-25 16,-7-3 34-16,-37-4-24 15,44-4-26-15,-44 4 27 0,44-3-11 16,-44 3 7-16,38-4 35 16,-38 4-54-16,0 0-6 15,0 0 53-15,0 0-55 16,0 0 29-16,32 0-4 0,-32 0-5 15,0 0-130-15,0 0-84 16,0 0-54-16,0 0-74 0</inkml:trace>
  <inkml:trace contextRef="#ctx0" brushRef="#br0" timeOffset="14557">1087 1518 770 0,'0'0'154'0,"0"0"-20"16,0 0-44-16,0 0-37 0,0 0-5 15,0 0-48 1,44 3-6-16,0-6 24 0,-6-1-7 0,6 1-26 16,-6-4 37-16,6 0-71 15,-7 3-34-15,1 1-29 16,-38 3-61-16,44-4-18 16,-19 4-24-16</inkml:trace>
  <inkml:trace contextRef="#ctx0" brushRef="#br0" timeOffset="16760">0 1657 901 0,'0'0'144'0,"0"0"-15"16,0 0-57-16,0 0-45 16,0 0 22-16,0 0 18 0,25-39-9 15,-13 3-17-15,7 1-23 16,-6-5-3-16,-1-6-15 0,1-3-4 16,0-4 10-1,5-7-34-15,1-7 28 0,0-8-4 16,0 8-10-16,0 4 16 15,0 10-2-15,0 10-3 0,-19 43-7 16,12-40-13-16,-12 40-2 16,0 0 13-16,0 0 0 0,0 0 12 15,0 0 0-15,0 0-20 16,0 0 33-16,0 0-13 0,0 0-15 16,0 0 47-16,0 0-46 15,0 0 18-15,0 0-27 0,0 0 46 16,0 0-23-1,0 0-11-15,0 0 24 0,0 0-21 16,0 0 25-16,0 0-28 16,0 0 14-16,0 0-28 0,0 0 25 15,0 0 13-15,38 18-6 16,-38-18 16-16,0 0-50 0,25 54 60 16,-6-12-20-16,0-3-4 15,-7 0 10-15,1 0-19 0,-1-4-10 16,1 4 6-16,6-3 10 15,-19-36 3-15,19 46-1 0,-19-46-1 16,19 42 0-16,-19-42-4 16,6 35 2-16,-6-35-5 15,0 0 44-15,0 0 41 16,0 0-52-16,0 0-6 0,0 0 3 16,0 0-35-16,0 0 23 15,0 0-29-15,0 0 7 0,0 0 4 16,0 0 0-16,0 0 2 15,0 0-17-15,0 0 1 0,0 0 14 16,0 0-6-16,0 0 8 16,0 0-5-16,0 0 14 0,0 0-11 15,0 0 0-15,0 0 0 16,0 0-27-16,0 0 38 16,0 0-17-16,0 0 24 15,0 0-12-15,0 0-6 0,0 0 9 16,0 0-3-16,0 0-3 15,0 0-3-15,0 0-104 0,0 0-107 16,0 0-67-16,0 0-57 16,0 0-14-16</inkml:trace>
  <inkml:trace contextRef="#ctx0" brushRef="#br0" timeOffset="19604">358 974 385 0,'0'0'92'0,"0"0"8"16,0 0 25 0,0 0 10-16,0 0-40 0,0 0-32 15,0-32 14-15,0 32-26 16,0 0 42-16,0 0 7 0,0 0-36 15,0 0 15-15,0 0-28 16,0 0-5-16,0 0 6 0,0 0-28 16,0 0 62-16,0 0-29 15,0 0 15-15,0 0-5 0,0 0-4 16,0 0-31-16,0 0 26 16,0 0-5-16,0 0-14 0,0 0-15 15,6-29-12 1,-6 29-22-16,0 0 3 0,0 0 7 15,0 0 0-15,0-29 0 0,0 29 6 16,0 0-6-16,0 0 11 16,0 0-15-16,0 0 4 15,0 0-3-15,0 0-7 0,0 0 2 16,0 0 18-16,0 0-10 16,0 0-6-16,0 0 10 0,0 0-8 15,0 0 11-15,0 0-7 16,0 0 0-16,0 0 0 0,0 0 5 15,0 0 14-15,0 0 28 16,0 0-8-16,0 0-9 16,0 0-15-16,0 0-4 15,0 0-3-15,0 0-18 0,0 0 4 16,0 0 6-16,0 0-17 16,0 0 19-16,0 0-7 0,0 0 17 15,0 0-12-15,0 0 56 16,0 0 67-16,0 0-4 0,-19 32-45 15,1 1-16-15,-1 2 8 16,6 4 8-16,-6 0-23 0,7 3-25 16,-1 1 1-16,-6 3-7 15,0 0-20-15,7-7 14 0,-7-4-5 16,6 0-23-16,1-6 25 16,12-29-8-16,-13 31-12 15,13-31 18-15,-12 36-6 16,12-36-7-16,-7 35 6 0,1-7 12 15,6-28-12-15,-6 32 3 16,6-32 13-16,0 29-18 0,0-29 2 16,6 29 7-16,-6-29-9 15,0 0 16-15,25 28-19 0,-25-28 10 16,25 14-1-16,-25-14-6 16,38 4 6-16,-6-15-10 0,-32 11 7 15,37-28-3-15,1-8-12 16,-13-7 17-16,0-3-15 0,7 0 10 15,-13-3-11 1,6-1-50-16,-6 4 4 0,-1-3 37 16,1 3 0-16,-6 7 7 15,-1 4 13-15,-5 3-23 0,-7 3 5 16,0 29-9-16,-7-31 5 16,7 31 22-16,0 0-15 0,0 0 8 15,0 0-2-15,0 0-10 16,0 0 29-16,0 0-8 0,0 0-9 15,-12 35 18-15,6-3-11 16,-1 3 0-16,7 0 7 0,0 1-7 16,0-1 3-16,0 0 4 15,7 1-18-15,-1-4 22 16,0-4-3-16,-6-28-15 0,6 42 24 16,7-13-11-16,-13-29-10 15,25 35 4-15,-25-35 8 16,25 28-18-16,-25-28 24 0,25 28-14 15,-25-28 5-15,0 0-1 16,0 0-9-16,38 33 19 0,-38-33-25 16,0 0 11-16,0 0 8 15,38 21-8-15,-38-21 9 0,0 0-9 16,0 0 43-16,0 0 17 16,0 0-52-16,0 0 4 15,31-35-15-15,-12 2 3 0,0-2 6 16,-6 0-6-16,-13 35 0 15,12-50-3-15,1 11 3 0,-7 4-10 16,-6 35 14-16,6-46-4 16,1 11-12-16,-7-1 20 0,0 36-8 15,0-49-14-15,0 6 14 16,0 43-11-16,6-42 11 0,-6 42 0 16,0-42-8-16,0 42 11 15,0-39-16-15,0 39 23 16,0-39-24-16,0 39 10 15,0-40 0-15,0 40-9 0,-6-32 16 16,6 32-24-16,0 0 28 16,0 0-7-16,0 0-9 0,-7-35 12 15,7 35-9-15,0 0 16 16,0 0-19-16,0 0 17 0,0 0-8 16,0 0 0-16,0 0-6 15,0 0 6-15,0 0-4 0,0 0 4 16,0 0 4-16,0 0-15 15,0 0 19-15,0 0-14 0,0 0 6 16,0 0-11 0,0 0 18-16,0 0-18 0,0 0 16 15,0 0-12-15,0 0-6 16,0 0 13-16,0 0-17 0,0 0 17 16,0 0-39-16,0 0 10 15,0 0-59-15,0 0-36 0,0 0-136 16,0 0-111-16,0 0-149 15,0 0-1-15</inkml:trace>
  <inkml:trace contextRef="#ctx0" brushRef="#br0" timeOffset="20884">5833 1316 647 0,'0'0'109'0,"0"0"19"16,0 0-32-16,0 0-46 16,0 0-19-16,0 0-26 15,0 0-1-15,0 0 8 0,31 25-1 16,-6-11-22-16,7-7 11 15,-1-3 21-15,13-1 13 0,19-3-21 16,6 4 0-16,19 0-13 16,6-1 32-16,7 1 7 0,6 3-1 15,-7-4-23-15,-5 4-1 16,-20-3-14-16,-12-1 6 16,-13 1-22-16,-12-4 22 0,-38 0 8 15,0 0-10-15,0 0-42 16,25 3-43-16,-25-3-22 15,0 0-32-15,0 0-38 0,0 0 23 16,-31 18-8-16,-1 0 33 16,-5-4 0-16</inkml:trace>
  <inkml:trace contextRef="#ctx0" brushRef="#br0" timeOffset="21149">5933 1614 668 0,'0'0'135'0,"0"0"-37"0,0 0-17 15,44 7-17-15,7-3-18 16,5-8 25-16,1 1-7 16,12-4-23-16,6 3 3 0,1 1-47 15,5-4 10-15,1 3 8 16,0 1-18-16,-13 3 8 0,-6 0 13 15,-7 0-27-15,-18-4 18 16,-38 4-84-16,38-7-127 0,-38 7-48 16,0 0-19-16,0 0-7 15</inkml:trace>
  <inkml:trace contextRef="#ctx0" brushRef="#br0" timeOffset="21429">6876 1143 585 0,'0'0'126'0,"0"0"5"15,0 0 72-15,0 0-41 0,-19 57-31 16,13-11-56-16,19 0-38 16,5 0 6-16,14-4 1 0,6-3-17 15,6-4-27-15,0-3 0 16,6 0 0-16,0-3 2 0,-6-1 24 15,-6-3-9 1,-38-25 30-16,25 46 3 0,-12-4 49 16,-26 1-23-16,-6-1-22 15,-12-3-24-15,-7 0-10 0,-6-4-20 16,44-35-240-16,-50 43-274 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7:51.8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414 905 573 0,'0'0'87'0,"0"0"24"16,0 0 25-16,0 0 3 15,0 0 3-15,0 0-28 0,0 0-35 16,0 0-34-16,0 0-27 16,0 0-10-16,0 0 3 15,0 0-7-15,0 0-4 16,-56-28-6-16,56 28-17 0,-50-14 23 15,50 14 16-15,-57 0-27 16,57 0 16-16,-44 7-11 16,44-7 12-16,-44 24 28 0,44-24 16 15,-31 43 18-15,12-4 3 16,6 7 6-16,7-4-21 0,6 4 18 16,-6-4-6-16,-1 1-7 15,7-43-44-15,0 60 4 16,0-14-3-16,0-46 13 15,-6 49-3-15,6-49-28 0,0 0 10 16,0 0-7-16,-13 50-21 16,13-50 28-16,0 0 2 15,0 0-55-15,0 0-138 0,0 0-173 16,0 0-102-16,0 0-88 16</inkml:trace>
  <inkml:trace contextRef="#ctx0" brushRef="#br0" timeOffset="956">44 1113 529 0,'0'0'96'0,"0"0"9"16,0 0-24-16,0 0 17 0,0 0-42 16,0 0-16-16,0 0-4 15,0 0-25-15,0 0 14 16,0 0-30-16,0 0 30 16,0 0 84-16,0 0-57 15,0 0 41-15,0 0-59 0,-7 50 49 16,7-50 24-16,-6 53-18 15,6-53 0-15,-13 64-45 0,7-15 29 16,6-49-36-16,-6 64 12 16,6-64 47-16,0 60-23 15,-6-7-3-15,6-11 17 0,0-42-37 16,0 50-11-16,0-50 5 16,0 42-7-16,0-42-16 15,6 46-21-15,-6-46 4 16,0 0 11-16,0 0-3 0,0 0-24 15,0 0-86-15,0 0-90 16,0 0-137-16,0 0-129 16,0 0-50-16</inkml:trace>
  <inkml:trace contextRef="#ctx0" brushRef="#br0" timeOffset="1265">56 1431 1269 0,'0'0'212'0,"0"0"-67"15,0 0-62-15,0 0-15 0,0 0-40 16,0 0 9-16,0 0-10 15,0 0-27-15,0 0-11 16,0 0 30-16,0 0 6 0,0 0 14 16,0 0-19-16,57-35 4 15,-7 17-18-15,-50 18 20 0,69-7-17 16,-69 7-29-16,50-3-156 16,-50 3-229-16,0 0-177 15</inkml:trace>
  <inkml:trace contextRef="#ctx0" brushRef="#br0" timeOffset="1663">898 845 753 0,'26'-43'52'0,"-26"43"73"16,0 0-17-16,0 0-5 15,0 0-29-15,0 0-20 0,0 0 142 16,0 0 32-16,0 0-81 15,-13 46-72-15,0 4 57 16,-5 3-29-16,-14 0 5 0,13 0-15 16,-12 7-27-16,6 0-29 15,6 0-18-15,6 0-4 16,13-3-18-16,7 3 23 16,11-7-14-16,8 7-22 0,-1-11-112 15,-25-49-203-15,56 60-173 16,-12-14-132-16</inkml:trace>
  <inkml:trace contextRef="#ctx0" brushRef="#br0" timeOffset="2200">1269 1230 1293 0,'-19'-42'87'0,"19"42"-9"15,0 0-33-15,0 0-36 16,-25-43 8-16,25 43-34 0,0 0-30 16,7-46 42-16,-7 46-20 15,0 0 0-15,44-17 6 16,-44 17 19-16,44 14 12 15,-44-14 7-15,0 0 27 0,31 60 17 16,-18-14 16-16,-13-46-34 16,0 56-56-16,0-56 13 15,-13 53 22-15,13-53-19 0,0 0 18 16,0 0-23-16,0 0 18 16,0 0 42-16,0 0-56 0,0 0 31 15,0 0-8-15,0 0-18 16,57-24-3-16,-13-12-14 15,-7-6 18-15,1-1-7 0,0 1 3 16,-38 42-6 0,31-49-16-16,-31 49 5 0,0 0 27 15,0 0 38-15,0 0 47 16,0 0 24-16,38 3-36 0,-38-3-12 16,19 46-8-16,-7-4-17 15,1 1-14-15,-1-1-9 16,1 1-27-16,12-1-20 0,-25-42 11 15,44 53-141-15,-44-53-162 16,50 42-173-16,-50-42-103 0</inkml:trace>
  <inkml:trace contextRef="#ctx0" brushRef="#br0" timeOffset="2516">2174 1456 1456 0,'0'0'156'0,"0"0"-18"15,0 0-48-15,0 0-47 0,-18-42-30 16,18 42-13-16,0 0-28 16,0 0-65-16,0-43 44 15,0 43 25-15,0 0-1 0,0 0-19 16,44-28 44-16,-44 28-11 15,0 0 44-15,0 0-10 16,0 0-14-16,0 0 10 16,37 53 27-16,-37-53-13 0,13 57 2 15,-13-57-19-15,0 63-20 16,0-63 4-16,-6 50 13 0,6-50-94 16,0 0-251-16,0 0-89 15</inkml:trace>
  <inkml:trace contextRef="#ctx0" brushRef="#br0" timeOffset="3039">2608 1202 1256 0,'0'0'110'16,"0"0"37"-16,0 0-51 15,0 0-38-15,0 0 9 16,0 0-14-16,0 0-23 0,50 53-30 16,-50-53-6-16,57 42 25 15,-57-42-1-15,57 28-6 0,-57-28-20 16,44 8-22-16,-44-8-40 16,0 0 45-16,50-29 33 15,-50 29-19-15,38-46-13 16,-13 4 17-16,-6 0 1 0,-1-1 11 15,-18 43 18-15,19-46 4 16,-19 46-21-16,0 0-16 16,0 0 27-16,0 0 31 0,0 0 12 15,0 0-33-15,0 0-7 16,25 71-20-16,1 0 10 16,-8-1-7-16,8 8 11 0,-8 3 5 15,8 4-12-15,-1-4-3 16,-6 1-4-16,-1-12-22 15,-5-6 22-15,-19-15 13 16,6-49 13-16,-38 53-35 0,38-53 1 16,-69 36 8-16,6-22 30 15,6-14-21-15,1-7-12 0,12-4 7 16,44 11-14-16,-50-42-51 16,50 42-32-16,-44-74 11 15,31 10-55-15,7 4-116 0,12 0-52 16,-6 7-144-16</inkml:trace>
  <inkml:trace contextRef="#ctx0" brushRef="#br0" timeOffset="3364">3337 573 1260 0,'32'-7'187'15,"-32"7"31"1,50 39-24-16,-6 10-18 0,-6 15-27 16,-1 10-20-16,1 7-39 15,0 7 34-15,-7 1-10 0,1 3-19 16,-7 0 34-16,-13 3-16 15,1 0-56-15,-7-6-21 16,-12-8-8-16,0-3-11 0,-13-8-14 16,-6-6-14-16,-7-11-47 15,-12-7-197-15,0-11-361 16,-6-10-318-16</inkml:trace>
  <inkml:trace contextRef="#ctx0" brushRef="#br0" timeOffset="4360">4117 1287 688 0,'0'0'198'15,"0"0"-45"-15,0 0 18 0,0 0 42 16,0 0 44 0,0 0-30-16,62-7-8 0,-5 7-44 15,0 3-15-15,5 1-53 16,1-1-55-16,0-3-29 15,0 0-19-15,0 4-8 0,-13-4 16 16,-6 0-12-16,-44 0-118 16,50-4-130-16,-50 4-93 0,0 0-62 15,44-21-66-15,-44 21 3 16</inkml:trace>
  <inkml:trace contextRef="#ctx0" brushRef="#br0" timeOffset="4791">4739 1011 1224 0,'0'0'175'15,"0"0"17"-15,0 0-41 16,-32 53-22-16,7-11-13 0,25-42-13 16,-31 68-18-16,6-19-38 15,6-3 4-15,19-46-42 0,-25 53 33 16,25-53-30-16,-32 46-19 15,32-46-12-15,0 0 7 16,0 0-27-16,0 0-52 16,0 0-113-16,0 0-10 0,0 0 16 15,-44-7 53-15,44 7 41 16,-25-53 50-16,6-4 4 16,13 8 53-16,0-1 48 0,-1 8 37 15,7 42 19-15,-6-39-6 16,6 39-40-16,0 0-4 15,0 0 15-15,0 0-2 0,0 0 69 16,0 0-24-16,0 0-3 16,0 0 26-16,25 42 4 0,0 1-12 15,1 3-32 1,5 3-36-16,-6-3-33 0,13 4-14 16,-7-1-8-16,7 1-4 0,0-4-11 15,-38-46-194 1,63 60-306-16,6-21-219 0</inkml:trace>
  <inkml:trace contextRef="#ctx0" brushRef="#br0" timeOffset="6179">5355 990 986 0,'0'0'184'16,"0"0"-59"0,0 0-62-16,0 0-35 0,0 0-3 15,0 0 103-15,0 0 5 16,0 0-12-16,19 42 4 15,-13 8-22-15,0-1-13 0,1 1-19 16,-1-4-17-16,6-1-23 16,-5-6-17-16,-7-39-14 0,25 57-12 15,-25-57 15-15,31 42-3 16,-31-42 14-16,0 0-7 16,44 25-7-16,-12-18-21 0,-32-7-11 15,50-32 3-15,-12-3-1 16,-1-11-11-16,1-3 18 0,0-8 8 15,-13 8 11-15,0 3 22 16,-12 14-4-16,-13 32-21 16,0 0-3-16,0 0-1 15,0 0 11-15,0 0 27 16,0 0-8-16,0 0-22 0,12 49 7 16,1-13-4-16,-13-36 15 15,25 42-2-15,-25-42 17 0,38 35-6 16,6-13-4-16,0-5-24 15,6-10 14-15,-6-3 24 16,0-8 15-16,-6-6-20 0,-7-8-20 16,1-10-12-16,-7-15-2 15,-6-10 13-15,-7-14 1 16,1-7-15-16,-1 3 3 16,1 8 12-16,-7 10-14 0,0 14 7 15,1 11-19-15,-7 28 5 16,0-25-122-16,0 25-115 0,0 0-176 15,0 0-182-15</inkml:trace>
  <inkml:trace contextRef="#ctx0" brushRef="#br0" timeOffset="7387">7083 226 438 0,'0'0'105'0,"0"0"37"0,0 0-6 15,-37 22 30-15,37-22-20 16,-25 42-23-16,6 0 25 0,6 8-30 16,-6 10 31-1,0 7-7-15,1 7-25 0,-8 11-23 16,1 0-30-16,-6 3-17 15,12 4 24-15,-6-7-1 0,12 0-41 16,7-11-2-16,0 0-2 16,6-10-25-16,12-4 21 0,7-11-27 15,0-6 25-15,-19-43-35 16,31 49-123-16,-31-49-225 16,0 0-123-16,44 25-147 0</inkml:trace>
  <inkml:trace contextRef="#ctx0" brushRef="#br0" timeOffset="8139">7404 969 582 0,'0'0'103'16,"0"0"-19"-16,0 0-26 0,0 0-3 16,0 0-47-16,0 0 20 15,0 0 7-15,0 0 19 0,-31 38 27 16,31-38-34-16,-13 57 3 15,7-15 24-15,6-42-8 16,6 46-59-16,-6-46 25 16,0 0-3-16,0 0-1 0,38 39 7 15,-38-39-31-15,0 0 5 16,37 14 0-16,-37-14 19 0,44-17-28 16,-44 17 15-16,38-43-24 15,-6-3-11-15,-7 0 20 0,-6-3-30 16,-7 6 37-16,-6 5 31 15,-6 38-15-15,-6-36-1 16,6 36-19-16,0 0 13 0,-38-10-25 16,1 13 19-16,37-3-22 15,-51 21-1-15,51-21 16 16,-37 36-45-16,37-36-73 0,0 0-77 16,-32 35-96-16,32-35-138 15</inkml:trace>
  <inkml:trace contextRef="#ctx0" brushRef="#br0" timeOffset="8500">7995 1241 990 0,'0'0'155'0,"0"0"-9"15,0 0 14-15,0 0-46 16,0 0-20-16,-38-11-2 0,38 11-44 16,0 0-32-16,0 0 87 15,0 0-45-15,0 0-48 0,0 0-10 16,0 0-3-16,0 0-22 16,0 0 9-16,0 0 1 15,38 4 12-15,-38-4 18 0,38 10-11 16,-38-10-16-16,0 0 18 15,0 0-15-15,12 43 27 16,-12-8-5-16,0-35 2 0,-25 46 2 16,25-46 1-16,-44 39-14 15,44-39-38-15,-44 32-165 16,44-32-190-16,0 0-40 0,-38 21-36 16</inkml:trace>
  <inkml:trace contextRef="#ctx0" brushRef="#br0" timeOffset="8888">8611 1004 1223 0,'0'0'164'0,"0"0"-94"16,0 0 12-16,0 0-10 15,0 0-37-15,0 0 0 16,-25 35 2-16,12-3-1 0,7-4 1 16,6-28-17-16,12 39-13 15,-12-39 8-15,19 39-8 0,-19-39 2 16,0 0 1-16,38 25-10 16,-38-25-13-16,44 7 13 15,-44-7 0-15,38-18 11 16,-13-3-8-16,-6-11-12 0,0-3-3 15,-13-4 23-15,0 0-19 16,0 0 32-16,-6 7 56 0,0 32 45 16,-6-28-29-16,6 28-26 15,-31-10-49-15,-7 13-34 0,-6 8-8 16,6 6-112-16,38-17-179 16,-37 25-148-16,37-25-56 0</inkml:trace>
  <inkml:trace contextRef="#ctx0" brushRef="#br0" timeOffset="9299">9038 0 702 0,'0'0'149'0,"0"0"-18"16,0 0-53-16,0 0-44 15,0 0 28-15,0 0 85 0,7 39 10 16,5 14-12-16,1 7 13 15,6 18-9-15,-1 14 25 0,8 7-31 16,5 7 0-16,-6 7-6 16,7-4 20-16,-7 5 12 0,0-1-33 15,-13-4-33-15,-12-3-28 16,-12-3-45-16,-13-4 8 16,-13-15-30-16,-12-2 6 15,-1-15-14-15,-5-7 0 0,6-14-134 16,6-11-137-16,6-7-235 15,38-28-307-15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02.6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0 188 1048 0,'0'0'207'0,"0"0"-32"15,0 0-80-15,0 0-8 16,0 0-55-16,0 0 19 16,0 0-42-16,0 0 7 0,0 0 7 15,0 0-17-15,0 0 43 16,0 0 18-16,32 17-5 16,12-10-37-16,19-3 1 0,6-8-11 15,6 4 22-15,1-3 2 16,5-1 7-16,1 4 8 0,-6 4-10 15,-7-4-13-15,-13 3-12 16,-12 1-10-16,-19-4-9 0,-25 0-14 16,0 0 14-16,0 0-80 15,0 0-115-15,0 0-210 16,0 0-39-16,0 0-4 0</inkml:trace>
  <inkml:trace contextRef="#ctx0" brushRef="#br0" timeOffset="363">434 0 992 0,'0'0'277'0,"0"0"0"15,0 0-52-15,0 0-61 16,0 0-37-16,0 0-24 16,0 0 3-16,0 0 17 0,0 0-16 15,0 0-9-15,0 0-9 16,0 0-23-16,0 0-15 0,0 0-21 16,0 0-18-16,0 0 66 15,0 0 51-15,-12 36-56 0,12 10-26 16,0-1-17-16,0 8-11 15,6-3-4-15,0-4-7 0,0 0-3 16,1-4 0-16,-1 1-8 16,-6-43-6-16,13 42-186 15,-13-42-231-15,0 0-282 16,0 0-139-16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05.7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0 533 0,'0'0'30'0,"0"0"-5"0,0 0-37 16,0 0 6-16,0 0-43 15,0 0-110-15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39:31.87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0 113 1017 0,'0'0'81'0,"0"0"82"16,0 0-35-16,0 0-68 15,0 0 93-15,0 0-20 0,6 24-25 16,7-2-1-16,12 2-41 15,-6-3 21-15,12 4 2 0,1 3 3 16,5-3-9-16,1 7-24 16,6 0-37-16,0 0 11 0,6-1-20 15,-12 8-13-15,12-3 13 0,-12 3-11 16,6-4 3-16,0 0-1 16,0 1-4-16,0-1 9 0,0-3-1 15,6-4 0-15,-6-3-11 16,0-1 10-16,0-2-7 0,7-5 8 15,-1 5-8-15,6-8 6 16,-5 0-6-16,5 0 10 0,1-3-10 16,-1 6 10-16,1-6-10 15,0 6 2-15,-1-6 14 0,1 0-16 16,-1-4 10-16,-5 3-17 0,11-6 7 16,-5-1 0-16,0-3 16 15,-1 4-24-15,1-4 18 0,-1 0-16 16,7 0 14-16,-6 0-15 0,-1-4 7 15,1 1 0-15,-1-1 15 16,-5 1-18-16,5-4 6 0,-12 3 0 16,7-6-3-16,-1 3 7 15,0-4-4-15,-6 0 5 0,6-3-5 16,1-3 3-16,-7-1 12 16,6-3-24-16,0-1 10 0,-6 1 2 15,7 4-19-15,-7-8 18 0,0 4-12 16,0-4 19-16,0 0-24 15,0-3 27-15,-7 3-23 0,1 0 16 16,-38 25-16-16,50-35 19 16,-12 10-24-16,0 1 9 0,-38 24-3 15,44-32 15-15,-44 32-25 0,44-32 24 16,-44 32-19-16,37-35 2 16,-37 35-22-16,44-36 15 0,-44 36-13 15,38-39 27-15,-38 39-3 16,0 0-18-16,50-49 24 0,-50 49-16 15,44-39 8-15,-44 39 1 16,0 0 7-16,44-35-6 0,-44 35 6 16,0 0 9-16,0 0-2 0,44-39-17 15,-44 39 13-15,0 0 0 16,0 0-19-16,0 0-2 0,38-39-6 16,-38 39 12-16,0 0 12 0,0 0-5 15,0 0-2-15,0 0 7 16,50-46 16-16,-50 46-31 0,0 0 17 15,0 0-7-15,0 0 5 16,0 0 3-16,0 0 11 0,0 0-28 16,0 0 14-16,0 0 6 15,0 0 8-15,0 0-20 0,0 0-6 16,0 0 17-16,0 0 2 0,0 0-14 16,0 0 0-16,0 0 9 15,0 0-2-15,0 0 0 0,0 0 15 16,0 0-45-16,0 0-5 0,0 0 8 15,0 0 1-15,26-42 14 16,-26 42 14-16,0 0-17 0,0 0 7 16,0 0 27-16,0 0-31 15,0 0 25-15,0 0-17 0,0 0-5 16,0 0 9-16,0 0-7 16,0 0-5-16,0 0 3 0,0 0 16 15,0 0-27-15,0 0 24 0,0 0-10 16,0 0 14-16,0 0-15 15,0 0-1-15,0 0 22 0,0 0-4 16,-44 21-5-16,44-21-15 16,-51 25 13-16,51-25 0 0,-56 21-16 15,56-21 17-15,-44 17 3 0,44-17-12 16,0 0 12-16,-51 22-24 16,51-22 24-16,0 0-10 0,0 0 13 15,0 0-30-15,0 0 13 16,0 0 27-16,0 0-20 0,0 0 0 15,0 0 0-15,0 0-3 16,0 0-8-16,0 0 24 0,0 0 4 16,0 0-29-16,0 0 14 0,0 0-2 15,0 0 2-15,0 0-2 16,51-50-7-16,-51 50-4 0,50-46-6 16,-50 46 14-16,57-42-3 0,-57 42 9 15,44-35 0-15,-44 35 6 16,0 0-2-16,0 0-22 0,0 0 19 15,0 0-18-15,0 0 14 16,0 0 3-16,0 0 29 0,0 0-16 16,0 0-24-16,0 0 12 15,0 0-4-15,0 0 5 0,0 0 53 16,0 0-17-16,0 0-17 0,0 0-2 16,0 0 36-16,0 0-34 15,44 14 24-15,-44-14 9 0,0 0-3 16,0 0 9-16,31 42-25 0,-31-42-12 15,25 46 0-15,-25-46-12 16,19 42 11-16,-19-42-25 0,19 39 0 16,-19-39 4-16,0 0-1 15,0 0-11-15,0 0-100 0,0 0-113 16,0 0-160-16,0 0-171 16,0 0-57-16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04.40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195 795 206 0,'0'0'38'0,"0"0"9"15,0 0 12-15,0 0-21 16,0 0 14-16,0 0-28 0,0 0-15 16,0-28 16-16,0 28-21 15,0 0 5-15,-19-36 30 16,19 36-29-16,0 0 4 15,-32-39 11-15,32 39-6 0,0 0 53 16,0 0-11-16,0 0-11 16,-37-21-4-16,37 21-25 0,0 0 121 15,0 0-15-15,-32 43-16 16,13 3 19-16,7 7-8 16,-1 7 38-16,1 3 3 0,5 1-11 15,1 3-37-15,0 0-1 0,6-3-20 16,0-1-34-1,6-3-24-15,0-6-28 0,1-9 6 16,-1-6-17-16,-6-39 7 16,13 36-4-16,-13-36 7 0,0 0 6 15,0 0-7-15,0 0-17 16,0 0 17-16,0 35-6 0,0-35 4 16,0 0-4-16,0 0-8 15,0 0-8-15,0 0-175 0,0 0-257 16,0 0-117-16</inkml:trace>
  <inkml:trace contextRef="#ctx0" brushRef="#br0" timeOffset="230">31 1240 1677 0,'0'0'138'0,"0"0"8"0,0 0-42 15,0 0-51 1,44-21-18-16,13 14-23 0,6 7-78 16,0 3-183-16,12 1-141 0,0 3-95 15</inkml:trace>
  <inkml:trace contextRef="#ctx0" brushRef="#br0" timeOffset="2656">1012 466 691 0,'0'0'142'16,"0"0"-2"-16,-13 53-47 0,-6 0-3 16,-6 11 86-1,6 14-13-15,1 3-34 0,5 4-6 16,13 0-24-16,6-1 42 16,7-2-44-16,6-5-18 0,6-6-29 15,13-7-39-15,-1-11 6 16,7-7-15-16,0-7 13 15,-6-11-137-15,0-11-241 0,-38-17-156 16,44 8-102-16</inkml:trace>
  <inkml:trace contextRef="#ctx0" brushRef="#br0" timeOffset="3356">1496 950 400 0,'0'0'116'0,"0"0"-41"16,0 0 54-16,0 0 4 15,-38-21-55-15,38 21 17 16,0 0-25-16,-38-17 8 0,38 17-2 16,0 0-6-16,0 0-47 15,0 0-2-15,-18-36-54 0,18 36 14 16,0 0-8-16,0 0 4 15,25-42 19-15,-25 42 11 0,0 0-32 16,0 0-3-16,0 0 53 16,44 14-18-16,-44-14-7 15,19 42-11-15,-19-42 37 16,6 60 10-16,0-10-18 0,-6-8 8 16,0-42-3-16,-6 43-8 15,6-43 26-15,0 0-28 16,0 35 2-16,0-35 48 0,0 0 27 15,0 0 33-15,0 0 14 16,0 0-54-16,0 0-66 0,38-14 16 16,-38 14-10-16,44-42-19 15,-7-8-4-15,-5-3 0 0,-7-4 0 16,0 4 10-16,-6 11-10 16,-19 42 7-16,12-39-10 15,-12 39-12-15,0 0 7 16,0 0 79-16,0 0-27 0,0 0-20 15,7 50 14-15,-7-1 8 16,0-6-6-16,6-1-17 0,0-3-2 16,1 0 0-16,-1-4-13 15,-6-35-5-15,19 42-6 16,-19-42-3-16,31 39-7 0,-31-39 4 16,38 32-230-16,-38-32-216 15,50 18-175-15</inkml:trace>
  <inkml:trace contextRef="#ctx0" brushRef="#br0" timeOffset="4448">2212 965 876 0,'0'0'197'0,"0"0"-18"0,0 0-46 16,0 0 6-16,0 0-29 15,0 0 27-15,0 0-28 0,0 0-12 16,0 0-20-16,0 0-45 16,0 0 10-16,0 0 28 15,0 0-38-15,0 0-1 0,51 17-31 16,-7-6 16-16,0-8-16 15,6-3 4-15,-12-3 0 16,-1 3-24-16,-5-4 31 0,-32 4-18 16,25-3-23-16,-25 3-124 15,0 0-192-15,0 0-109 16,0 0-3-16</inkml:trace>
  <inkml:trace contextRef="#ctx0" brushRef="#br0" timeOffset="5280">2772 689 939 0,'0'0'163'16,"0"0"-16"-16,0 0-90 16,0 0 23-16,0 0 93 0,0 0 29 15,0 0-8-15,12 35 1 16,-5 8-63-16,-1 3-35 0,0 7-48 16,1 0 0-1,5 0-15-15,1-4-16 0,-1 1-22 16,1-8-6-16,-1-7 16 15,1-6-42-15,-13-29-251 0,0 0-226 16,25 28-114-16</inkml:trace>
  <inkml:trace contextRef="#ctx0" brushRef="#br0" timeOffset="5664">3356 1127 965 0,'0'0'157'0,"0"0"-3"16,0 0-5-16,0 0-50 0,0 0 5 15,0 0-34-15,19 39-28 16,-19-39-9-16,0 0-26 15,0 0-7-15,0 0-4 0,0 0 7 16,0 0 34-16,0 0-33 16,0 0-55-16,0 0-4 15,0 0 8-15,0 0 38 0,0 0-9 16,0 0-1-16,0 0 11 16,0 0 15-16,0 0 8 15,0 0 84-15,32 49-13 0,-26-6 19 16,-19 3-46-16,-5 3-41 15,5-6-25-15,-6-1 3 0,19-42 0 16,-31 57-180-16,12-22-323 16</inkml:trace>
  <inkml:trace contextRef="#ctx0" brushRef="#br0" timeOffset="7300">4148 703 881 0,'0'0'146'15,"0"0"-40"1,0 0 55-16,0 0-5 0,0 0-81 16,0 0-2-16,19 46-17 15,0-11 30-15,-19-35-2 0,32 43-38 16,12-11-37-16,-7-8 26 16,1-10-26-16,0-10-28 15,-7-1 31-15,-31-3-26 0,50-14-13 16,-12-3-9-16,-38 17 0 15,38-43 4-15,-13 4-6 0,-6 1 25 16,-13-5-13-16,0 11 47 16,-6 32-24-16,0 0 0 15,0-35-21-15,0 35 37 16,0 0-13-16,0 0 7 0,-25 60 9 16,6 0 14-16,7 4-30 15,6 3 28-15,-1-3 0 16,7 3-24-16,7 0 52 0,5-4-3 15,1-6-45-15,6-8 6 16,-7-3 7-16,-12-46-36 0,13 46 73 16,-13-46 32-16,-7 39-60 15,7-39 7-15,-37 32-11 16,37-32-18-16,-44 25 15 0,44-25 32 16,0 0 3-16,0 0-2 15,-38 10 17-15,38-10-21 16,0 0-38-16,0 0-17 15,0 0 3-15,-13-46-86 0,13 0-80 16,7 8-101-16,-1-5-104 16,0-3-59-16,7 7-17 0</inkml:trace>
  <inkml:trace contextRef="#ctx0" brushRef="#br0" timeOffset="7905">4859 876 1150 0,'0'0'278'0,"0"0"-42"0,37 25-72 16,7-18-47-16,0-7-21 16,7 0-32-16,5-4-45 15,-6 1 4-15,-6 3-2 16,-6-7-39-16,-38 7-122 0,0 0-113 15,50-4-73-15,-50 4-115 16,32 4-51-16</inkml:trace>
  <inkml:trace contextRef="#ctx0" brushRef="#br0" timeOffset="8137">5600 611 1223 0,'0'0'144'0,"0"0"74"15,0 0-23-15,0 0-21 16,7 57-72-16,-1 3 8 16,0-4-28-16,7 1-36 15,-1-4-30-15,1 0 2 0,-1-11-22 16,-12-42-132-16,26 46-273 15,-26-46-190-15</inkml:trace>
  <inkml:trace contextRef="#ctx0" brushRef="#br0" timeOffset="8544">5952 67 1073 0,'0'0'216'0,"0"0"-4"0,0 0-57 16,0 0-36-16,0 0-44 15,0 0-63-15,0 0 99 0,0 0 11 16,0 0-13-1,0 0-48-15,38 64 51 0,-13 3-52 16,0 0-26-16,0 14 17 16,7 7 42-16,-7 11-3 0,6 4 12 15,1-4 14-15,-1-4-14 16,-6 1-5-16,-6-8-9 16,-6-3-43-16,-7-4-4 0,-12-7-25 15,-7-3-13-15,1-7 9 16,-7-4-3-16,0-7-16 0,6-7 11 15,13-46-70-15,-25 49-132 16,25-49-185-16,0 0-336 16,-44 35-134-16</inkml:trace>
  <inkml:trace contextRef="#ctx0" brushRef="#br0" timeOffset="10066">6788 880 1355 0,'0'0'289'0,"0"0"19"0,0 0-38 15,57 39-49-15,6-18-65 16,6-7-38-16,0-7-19 0,13 0-50 15,-1-3-22-15,1-1-18 16,-19-3-9-16,-6 0-25 16,-7-3-129-16,-50 3-210 0,44-25-258 15,-44 25-55-15</inkml:trace>
  <inkml:trace contextRef="#ctx0" brushRef="#br0" timeOffset="10456">7442 654 1472 0,'0'0'195'0,"0"0"46"15,-38 28 2-15,13 14-86 0,6 1-70 16,-6 6-22-16,0-3-33 16,-6 4-10-16,-1-12-22 15,1 1 15-15,31-39-5 16,-44 36-10-16,44-36-11 15,0 0-8-15,0 0-18 0,-38 31-34 16,38-31-115-16,0 0-36 16,0 0 53-16,0 0 23 0,-19-56 58 15,13 3 21-15,6-7-4 16,0 3 56-16,0 8 4 16,0 6 28-16,0 43 52 0,0-38 26 15,0 38 3-15,0 0-46 16,0 0 110-16,0 0 6 0,0 0-30 15,12 38-38 1,-5 12-29-16,12 6-5 0,-1 1-51 16,8 3-7-16,11-3 3 15,1-4 2-15,0 0-79 16,6-11-356-16,0-3-306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18.2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19 879 850 0,'0'0'156'0,"0"0"84"15,0 0-20-15,0 0-36 16,0 0-71-16,0 0-64 16,0 0-27-16,0 0 1 0,0 0 35 15,-13 50 22-15,7-1 0 16,6-3-15-16,6 4-8 0,1 3-27 16,12-4-9-16,-7 1-27 15,7-8 12-15,-19-42-9 16,31 53 25-16,-31-53-10 0,32 43-12 15,-32-43 2-15,0 0-15 16,0 0 10-16,50 17-14 16,-50-17-2-16,50-24-24 15,-12-12-11-15,6-10-10 0,-6-10 6 16,0-4 28-16,-7 0 30 16,-6 14-9-16,-25 46-28 15,0 0 0-15,0 0 25 0,0 0 40 16,0 0-14-16,0 0-11 15,0 0-13-15,13 53 18 0,-13-53-4 16,12 53 9-16,-12-53-5 16,19 42 21-16,-19-42-6 15,38 32 1-15,0-18 16 0,-1-10-3 16,1-8-8-16,-38 4 8 16,44-32-12-16,-13-7-25 15,-12-7-8-15,0-14 1 16,-6-7-5-16,-7 0 28 0,-6 0-6 15,6 10-14-15,-6 8 0 16,0 49-48-16,7-50-75 16,-7 50-61-16,0-42-137 0,0 42-119 15,0 0-58-15</inkml:trace>
  <inkml:trace contextRef="#ctx0" brushRef="#br0" timeOffset="304">1295 318 876 0,'0'0'187'16,"0"0"-43"-16,0 0-34 15,0 0 40-15,0 0-79 0,0 0 100 16,0 0 15-16,0 0-26 15,25 56-53-15,-19 11-28 16,-6 15-25-16,-6 9-18 0,-6 12 12 16,5-1-22-16,1 4-10 15,6-7-16-15,13-3 0 16,5-11 20-16,8-11-30 16,-1-14-6-16,0-14-77 0,-25-46-154 15,0 0-235-15,50 35-228 16</inkml:trace>
  <inkml:trace contextRef="#ctx0" brushRef="#br0" timeOffset="548">1697 1056 1638 0,'0'0'128'0,"0"0"93"16,0 0 0-16,51-14-89 15,-7 10-82-15,0 8-15 16,6-4-17-16,-6 4-104 0,-44-4-148 16,56 0-197-16,-56 0-60 15,44-4-44-15</inkml:trace>
  <inkml:trace contextRef="#ctx0" brushRef="#br0" timeOffset="821">2338 625 1256 0,'0'0'173'0,"0"0"-13"15,0 0-47-15,0 0 33 16,0 0-42-16,0 0-57 0,0 0-17 16,7 57-5-16,5-1-12 15,-5 1-9-15,-1-4-10 16,0 0-196-16,0-4-176 0,7-3-177 15</inkml:trace>
  <inkml:trace contextRef="#ctx0" brushRef="#br0" timeOffset="1240">2734 1127 643 0,'0'0'100'15,"0"0"-31"-15,0 0-30 16,0 0-14-16,0 0-3 15,0 0 10-15,0 0-14 16,0 0-28-16,0 0-14 16,-6-39 24-16,6 39 13 0,32-39-16 15,-32 39 3-15,37-18 0 16,-37 18 8-16,44 15 6 0,-44-15 93 16,19 45 35-16,-13-2 30 15,-12 3-28-15,-13-4-20 16,7 1-80-16,-13-1-4 0,25-42-28 15,-26 50-15-15,26-50 36 16,-31 45-33-16,31-45-214 16,0 0-214-16,0 0-86 0</inkml:trace>
  <inkml:trace contextRef="#ctx0" brushRef="#br0" timeOffset="1498">3350 911 1446 0,'0'0'82'0,"51"0"3"16,-7-7-59-16,6 4-20 0,0-1-6 15,0 1 0-15,7-1 22 16,-7 4-22-16,-6 4-97 16,-44-4-73-16,44 3-58 0,-44-3-172 15</inkml:trace>
  <inkml:trace contextRef="#ctx0" brushRef="#br0" timeOffset="1765">3991 600 1521 0,'0'0'286'0,"26"39"-41"15,-8 7-71-15,-5 4-78 16,0 6-45-16,-7 1-19 0,6-1-14 16,1 1-18-16,0-1-4 15,-1-10-276-15,-12-46-232 16,13 53-156-16</inkml:trace>
  <inkml:trace contextRef="#ctx0" brushRef="#br0" timeOffset="2072">4419 0 1161 0,'0'0'94'0,"56"45"76"16,-12 19 23-16,-6 14-16 0,-6 17-44 16,-14 11-21-16,-5 11-16 15,0 3 40-15,-13 0-9 16,-13-7-5-16,-12-3-34 0,-7-11-41 16,-5-4-22-16,-1-14-20 15,-6-6-9-15,0-15-51 0,0-11-206 16,0-10-380-16,44-39-140 15</inkml:trace>
  <inkml:trace contextRef="#ctx0" brushRef="#br0" timeOffset="2569">5374 993 1329 0,'0'0'60'0,"38"3"35"16,6 1-51-16,0-1-34 0,0-3-6 15,0 0-96-15,6 0-106 16,7 0-122-16,-1 0-71 15</inkml:trace>
  <inkml:trace contextRef="#ctx0" brushRef="#br0" timeOffset="2740">6217 954 839 0,'0'0'80'16,"0"0"-32"-16,37 0-15 15,-37 0-4-15,44-4-29 16,-12 1 0-16,5 3-15 0,7-4-55 16,0 1-108-16,0 3-91 15</inkml:trace>
  <inkml:trace contextRef="#ctx0" brushRef="#br0" timeOffset="3100">7027 819 601 0,'0'0'88'16,"0"0"-2"-16,38-7-2 15,-38 7-21-15,50-3-27 0,1 3-22 16,-7 0 30-16,6 3 18 16,7 1 26-16,5-1-11 15,1 1 18-15,0-1 0 16,-6-3-77-16,6 4-8 0,-13 0 11 15,-12-1-29-15,-1-3-7 16,-37 0-104-16,38 7-25 0,-38-7 22 16,31 7-47-16,-5-3 50 15,-26-4 51-15,0 0 41 0,31 10 19 16,-31-10 8-16,0 0 11 16,0 0 16-16,0 0 51 0,0 0 2 15,0 0-30-15,0 0-11 16,0 0-25-16,-13 29-10 15,13-29 9-15,0 0 1 16,0 0-43-16,0 0-155 0,-31 28-101 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24.1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1350 94 471 0,'0'0'117'15,"0"0"-6"-15,0 0-8 0,0 0 15 16,0 0-3-16,0 0-27 16,-25-25 2-16,25 25-46 15,0 0-24-15,0 0-13 0,0 0-5 16,0 0-15-16,0 0 20 16,0 0-7-16,0 0 0 15,0 0 18-15,0 0-9 0,-6 39-4 16,6-39-15-16,0 0 18 15,19 36 11-15,-19-36-34 16,0 0 20-16,0 0 28 0,0 0 11 16,37 18-30-16,-37-18 1 15,0 0-40-15,0 0 44 0,0 0-19 16,38-39 0-16,-38 39-10 16,6-43 15-16,-6 11-30 0,0 32 27 15,-19-29 4-15,19 29-6 16,0 0-16-16,-37-11 9 15,37 11 0-15,-38 14-3 16,38-14-3-16,0 0 20 0,-31 40 2 16,31-40-14-16,-13 39 1 15,13-39 4-15,0 0 0 0,0 0 0 16,0 0-7-16,0 0 1 16,0 0-22-16,0 0-17 0,0 0 27 15,0 0 4-15,0 0 39 16,0 0-8-16,0 0 37 15,0 0 11-15,0 0-35 0,0 0 47 16,0 0-22-16,0 0 29 16,0 0 5-16,0 0-31 0,-31-21-30 15,-1 10 14-15,1 8-10 16,-7 3-26-16,-12 0 19 16,-1 0-30-16,-5 3 5 15,-7-6 15-15,0-1-31 0,0 1 8 16,-12-4 22-16,7-1-7 15,-1-3-19-15,6 4 12 0,0 0 24 16,6 0-32-16,7 0-5 16,6 3 19-16,6 4-4 0,7 4-5 15,-7-1 3-15,7 1 2 16,6 3 4-16,25-7-12 0,-38 7-12 16,38-7 25-16,-38 7 5 15,38-7-37-15,0 0-117 16,-38 11-132-16,38-11-116 15,-37 22-93-15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25.5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32 121 364 0,'0'0'43'16,"0"0"-8"-16,-7-29-20 0,7 29 2 15,0 0-29-15,0 0 29 16,-6-28-5-16,6 28-5 16,0 0-4-16,-6-28 28 0,6 28 49 15,0 0 3-15,0 0-29 16,0 0 13-16,0 0 33 15,-13-36-3-15,13 36 0 16,0 0 47-16,0 0-44 0,0 0-72 16,0 0 3-16,0 0-29 15,0 0-2-15,0 0 0 0,0 0 11 16,0 0-23-16,0 0 12 16,0 0 10-16,0 0 10 15,0 0 21-15,0 0 22 0,0 0 14 16,0 0-38-16,38 32-8 15,-38-32-2-15,38 50-29 16,-7-4 4-16,-6-4-8 0,0 9 4 16,7 2 28-16,-1 7-32 15,2 0 33-15,-2 7-23 16,1-4-16-16,-7 9 18 0,6-5-26 16,-12 4 14-16,0-4 12 15,-13-3 12-15,0-1-34 0,-6-9 14 16,0-1 7-16,0-14 1 15,0 0 1-15,0-39-16 16,0 32 14-16,0-32-17 0,0 0 17 16,0 0-60-16,0 0-3 15,0 0-47-15,0 0 25 16,0 0 78-16,0 0-186 0,0 0 43 16,0 0-9-16,0 0-43 15,0 0-7-15,0 0 34 16,7-35-28-16</inkml:trace>
  <inkml:trace contextRef="#ctx0" brushRef="#br0" timeOffset="368">272 900 611 0,'0'0'189'0,"0"0"23"15,0 0 43-15,0 0-72 16,0 0-116-16,0 0 18 0,0 0-59 15,0 0 3-15,0 0 20 16,0 0 9-16,0 0 5 16,0 0 7-16,37 0-19 0,1 11 8 15,0 6-6-15,-1 15-35 16,1 1 11-16,0-1 7 0,-38-32-24 16,38 49-2-1,-7-13-28-15,-31-36 26 0,25 31 0 16,-25-31-14-16,0 0 28 15,0 0-6-15,19 29 75 0,-19-29 4 16,0 0 52-16,0 0-71 16,0 0-30-16,0 0-11 0,13-39-5 15,-1 0-30-15,7-4 11 16,6 5-9-16,8-6-2 0,4 2-14 16,7 6-48-16,-6 1-181 15,0 7-260-15,-1 3-225 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30.0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303 113 650 0,'-51'35'185'15,"1"11"27"-15,6 11 36 16,0 3-33-16,6 4-48 0,7 6-19 16,12 1-42-16,0-7-61 15,13-1-36-15,6-3 14 0,12-7-21 16,1-3-6 0,6-11-94-16,6-4-185 0,13-10-102 15,-1-1-164-15</inkml:trace>
  <inkml:trace contextRef="#ctx0" brushRef="#br0" timeOffset="468">579 413 1122 0,'0'0'124'0,"0"-38"-20"16,0 38-48-16,19-32-30 16,-19 32-13-16,0 0-19 0,0 0-2 15,38-21 2-15,-38 21 14 16,0 0 63-16,0 0 7 0,19 67-13 16,-7-11-35-16,-12-3-16 15,-6 0 3-15,0-10-4 16,-1-4 7-16,7-39-8 0,0 0-7 15,-12 38-1-15,12-38-7 16,0 0-3-16,0 0 22 16,0 0-13-16,0 0-3 0,0 0-8 15,0 0 8-15,44-31 5 16,-44 31-29-16,50-53 24 16,-12 3 0-16,-38 50-23 0,37-49 32 15,-37 49 24-15,26-39-30 16,-26 39 60-16,0 0-8 0,0 0-11 15,0 0-13-15,44 17 4 16,-44-17-16-16,0 0-13 0,44 53 2 16,-44-53-8-16,56 50-17 15,-56-50-112-15,50 39-259 16,1-11-159-16</inkml:trace>
  <inkml:trace contextRef="#ctx0" brushRef="#br0" timeOffset="667">1447 594 1297 0,'37'-14'198'0,"1"6"6"0,0 5-47 16,12 6-50-16,-6 1-33 15,6 3-58-15,-6-3 9 16,-6-1-12-16,-38-3-13 15,38 4-203-15,-38-4-231 0,0 0-177 16</inkml:trace>
  <inkml:trace contextRef="#ctx0" brushRef="#br0" timeOffset="868">1635 304 1263 0,'0'0'211'16,"-6"35"-29"-16,-7 1-38 0,13 6 35 16,-6 4-51-1,6 3-49-15,0-3-42 0,0 4-19 16,6-8-12-16,-6-3-24 16,7-7-179-16,-7-32-244 0,6 35-120 15</inkml:trace>
  <inkml:trace contextRef="#ctx0" brushRef="#br0" timeOffset="1166">2276 173 1770 0,'0'0'223'0,"0"0"-39"15,0 0-76-15,0 0-64 16,0 0 43-16,25-3 28 0,-25 3-28 16,13 35-44-16,0 7-5 15,-1 1-12-15,1 6-32 16,-7 4 3-16,0 0 3 15,1 0-206-15,-1 0-311 0,6-3-182 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29.0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0 592 1092 0,'37'-18'218'15,"1"4"29"-15,-6 3-38 16,5 1-52-16,7 3-49 16,13 0-39-16,-1 3-33 0,7 0-18 15,0 1-37-15,-6-1-88 16,-13 1-278-16,-7-1-250 0</inkml:trace>
  <inkml:trace contextRef="#ctx0" brushRef="#br0" timeOffset="395">1389 9 927 0,'0'0'35'0,"0"0"86"16,0 0-46-16,0 0-32 15,-44-4-40-15,44 4 2 0,-50 0 17 16,50 0-28-16,-38-3 15 15,38 3-29-15,0 0 8 16,-38 14 3-16,38-14 70 16,0 0 19-16,-38 42-11 0,13 0 74 15,6 4 3-15,1 0 8 16,11 11-17-16,7 3-61 16,0 0-38-16,0 0-25 0,13-3 6 15,-7-8-8-15,0-6-17 16,1-5 13-16,-7-38-113 15,6 32-277-15,-6-32-94 0,0 0-60 16</inkml:trace>
  <inkml:trace contextRef="#ctx0" brushRef="#br0" timeOffset="611">1194 366 1244 0,'0'-43'250'0,"0"43"-62"16,0 0-86-16,0 0-51 15,0 0-19-15,38-14 13 16,6 10-45-16,-7 8 12 0,1 0 1 16,6 6-27-16,6-3-197 15,7 0-169-15,6-3-241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28.6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25 1396 0,'0'0'111'16,"0"0"1"-16,0 0-69 0,0 0-20 15,44-4-37 1,-44 4-86-16,50-11-106 0,-50 11-20 15,63-7-120-15,-12 4-50 16</inkml:trace>
  <inkml:trace contextRef="#ctx0" brushRef="#br0" timeOffset="155">503 85 1022 0,'44'7'118'0,"-44"-7"12"0,50-4-51 15,-6-3-87-15,0 4 49 16,13-4-60-16,-7 3-42 16,13-3-151-16,0 10-224 15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33.3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296 911 1028 0,'0'-32'-22'15,"0"32"28"-15,0-35-13 0,0 35 28 16,0 0-27-16,-7-35 11 15,7 35-16-15,0 0-114 16,-6-43-116-16</inkml:trace>
  <inkml:trace contextRef="#ctx0" brushRef="#br0" timeOffset="887">208 1024 521 0,'0'0'173'16,"0"0"-5"-16,0 0-19 0,0 0-3 16,0 0 47-16,0 0-15 15,0 0-51-15,6 39-62 16,-6-39-25-16,-25 28-12 0,25-28-5 16,-38 18-10-16,38-18-23 15,-31 7 28-15,31-7-4 16,0 0-60-16,0 0-49 0,0 0-26 15,-32-39 38-15,32 39 19 16,-6-39 31-16,6 39-12 16,0 0 33-16,0 0-7 0,0 0 13 15,0 0 13-15,38-3-10 16,-38 3 55-16,31 25 5 0,-6 6 8 16,-6 1 42-16,-13 7 29 15,-6 0-18-15,-6 3-37 16,-13-3-8-16,0 0-21 15,-6-3-23-15,0-8-35 0,-6 0-102 16,31-28-226-16,-44 18-133 16,12-8-39-16</inkml:trace>
  <inkml:trace contextRef="#ctx0" brushRef="#br0" timeOffset="1463">478 777 612 0,'0'0'199'0,"0"0"-14"16,0 0-29-16,38 28-32 15,-38-28-50-15,56 39-37 0,-18-11 16 16,0-3-46-16,-1-4-13 15,-37-21 23-15,44 25-17 0,-44-25-15 16,44 14 24-16,-44-14 3 16,38 0-5-16,-38 0 3 0,38-28-23 15,-13-4 30-15,-6-7-2 16,-13 0-47-16,7-3 19 16,-7 0 19-16,-6 6-14 15,0 36 1-15,0-32 28 0,0 32-43 16,0 0 61-16,0 0-2 15,-6 36 5-15,-7 10 13 0,13 7-4 16,0 3-37-16,6 8 9 16,7-4 25-16,6 0 1 0,0-3-29 15,6-1-1-15,0 1 11 16,0-8 43-16,-6 1 9 0,0-12 5 16,-13 1-11-16,0-10 24 15,-6-8-27-15,0-21-35 16,-37 21-13-16,-14-7 3 0,7-7-14 15,-6-10-6-15,6 3-19 16,0-14 11-16,0-4 18 0,0-7-8 16,19-14-27-16,6-7-22 15,13-7-5-15,12-7-4 0,13 4 2 16,12-1-25-16,13 4-74 16,7 7-101-16,-1 4-77 0,13 3-90 15,6 11-58-15</inkml:trace>
  <inkml:trace contextRef="#ctx0" brushRef="#br0" timeOffset="1680">1635 943 1139 0,'37'35'248'16,"-37"-35"-69"-16,32 11-53 0,5-7-20 15,1-4-14-15,12 0-42 16,1-4-36-16,-7 0-14 0,0 1 18 16,-7-1-21-16,-37 4-16 15,38-3-95-15,-38 3-107 16,0 0-126-16,0 0-43 0,0 0 41 16</inkml:trace>
  <inkml:trace contextRef="#ctx0" brushRef="#br0" timeOffset="1859">1867 795 916 0,'0'0'144'0,"0"0"-47"0,0 0 32 15,0 0 46-15,0 0-10 16,0 0-76-16,0 53 5 0,6 0 2 16,1 0-10-16,5-7-51 15,1 0-24-15,-1-1-6 16,1-6 8-16,-7 0-128 0,1-11-299 15,-7-28-193-15</inkml:trace>
  <inkml:trace contextRef="#ctx0" brushRef="#br0" timeOffset="2128">2332 742 1106 0,'0'0'228'15,"0"0"80"-15,51-32 13 0,-20 25-19 16,0 10-71-16,-31-3-62 16,38 29-25-16,-13-1-49 0,-25-28-35 15,32 53-32-15,-7-11-24 16,-6 4-9-16,0-3 5 0,-7-1-88 15,-6-7-139-15,-6-35-218 16,19 46-184-16,-6-17-125 0</inkml:trace>
  <inkml:trace contextRef="#ctx0" brushRef="#br0" timeOffset="2455">2860 0 1529 0,'0'0'44'15,"0"0"2"-15,0 0 152 0,38 0-63 16,-13 17-61-16,7 22 4 15,-1 18-26-15,0 13-21 16,1 15 64-16,5 10-2 16,-5 12-26-16,-1-5-30 0,1 0-13 15,-7 1 20-15,0-1-24 16,-19-10-20-16,-12-3-3 0,-13-5 3 16,-12-9-23-16,-20-8-196 15,1-14-293-15,-6-7-178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36.7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0 691 1199 0,'0'0'139'0,"0"0"25"0,0 0-42 15,25 7-65-15,-25-7-44 16,0 0 17-16,6 28 47 0,-6 4-10 16,-6 10-29-16,6-3-38 15,0 0 23-15,0 3-5 16,0-3-18-16,6 0 6 0,7-7 2 16,-13-32-14-16,19 35 13 15,-19-35-16-15,37 25 9 0,-5-18-29 16,-32-7-21-16,37-10 17 15,-11-12 19-15,5-9 23 0,-12-12-15 16,6-6 19-16,-6 3 2 16,-7 7-15-16,1 7 27 0,-13 32-27 15,0 0-16-15,0 0 32 16,0 0 32-16,0 0 3 0,13 50-40 16,-1-5 1-1,1 1 18-15,-1-3-4 0,7-4-31 16,0-8 24-16,-19-31-2 15,31 32-23-15,-5-11 6 0,-26-21 15 16,44 4-15-16,-7-11 20 16,-5-4-25-16,5-10 5 0,-5-11 8 15,-1-10-18-15,1-11 29 16,-1-14-7-16,1-7-24 0,-1 6 21 16,-6 15-9-16,0 11-14 15,-12 14 7-15,-13 28-7 0,0 0-51 16,0 0-108-16,0 0-289 15,0 0-101-15</inkml:trace>
  <inkml:trace contextRef="#ctx0" brushRef="#br0" timeOffset="296">1496 12 992 0,'0'0'148'16,"31"-25"79"-16,-31 25 26 0,32 15-13 15,-7 16 30-15,-13 15-43 16,-12 14-24-16,-6 15-58 0,0 2-38 16,-13 8-35-1,0 7-15-15,0 0-16 0,0 0-15 16,0 0-15-16,13 3 4 15,19 1-3-15,6-8-2 0,25-3-13 16,6 3 10-16,25-3-12 0,13-7-93 16,0-8-234-16,0-10-218 15,7-7-210-15</inkml:trace>
  <inkml:trace contextRef="#ctx0" brushRef="#br0" timeOffset="788">2181 553 939 0,'0'0'177'0,"0"0"99"15,0 32-10-15,0 3-58 0,6 7-63 16,0 4-69-16,7 4-5 15,6-1-52-15,0 1 8 0,6-4-23 16,0 0 6-16,-6-4-121 16,6-7-274-16,-12 1-143 0</inkml:trace>
  <inkml:trace contextRef="#ctx0" brushRef="#br0" timeOffset="1240">2791 1143 734 0,'0'0'109'0,"0"0"-17"0,0 0 7 15,0 0-17-15,0 0-51 16,0 0-7-16,0 0 2 0,-51-21-7 16,14 7 9-16,37 14-40 15,0 0-1-15,0 0 22 0,0 0-7 16,0 0-2-16,0 0-26 15,0 0 15-15,0 0 3 0,0 0 16 16,0 0-8-16,0 0 0 16,44 0-20-16,-44 0 36 0,0 0 30 15,25 42-18-15,-13-3 12 16,-12-39-15-16,7 53-9 16,-7-53-19-16,-13 46 3 15,13-46 15-15,-13 42-8 0,13-42-148 16,-18 36-148-16,18-36-97 15</inkml:trace>
  <inkml:trace contextRef="#ctx0" brushRef="#br0" timeOffset="1501">3293 818 1094 0,'0'0'228'0,"0"0"-22"15,13 32-50-15,-7 3-39 16,13 4-57-16,-6 3-5 0,6 4-43 16,-1-3 17-16,8-1-21 15,-8 4-2-15,8-7-13 0,-1-4-10 16,-25-35-191-16,31 46-218 15,-6-17-141-15</inkml:trace>
  <inkml:trace contextRef="#ctx0" brushRef="#br0" timeOffset="1824">3771 72 1305 0,'0'0'62'0,"0"0"51"0,0 0 14 16,0 0 29-16,32 64-57 15,5 21-37-15,-5 10-20 16,12 8-31-16,-7 3 11 0,1 0 3 15,0 0 64-15,-7-7-49 16,1 0 1-16,-7-4-1 0,-13-3-8 16,-5 0-24-16,-7-11 0 15,-19 0-15-15,-6-14 3 0,-13-3-153 16,-6-11-299-16,-6-7-187 16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39.5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86 1568 0,'0'0'149'16,"0"0"-43"-16,0 0-8 15,37-18-21-15,7 0-18 0,19 7-12 16,6-3-24-16,13 7-23 16,-7 0 0-16,1 3 6 0,-7 1-10 15,-12-1-8-15,-20 4 3 16,-5 0-104-16,-32 0-110 0,0 0-132 15,0 0-3-15,-7 32 53 16,-18 4 88-16,-6 0 98 16,-13-1 61-16,0-2 24 0,-6 2 38 15,-1-7 40-15,14-5 73 16,5-6 26-16,32-17 47 16,0 0-12-16,-38 18 37 0,38-18 40 15,0 0-56-15,0 0-86 16,0 0-49-16,0 0-39 15,0 0 3-15,44 4-13 0,7-4-8 16,5 0 2-16,1 0-4 16,-7 3-5-16,0 1-97 0,-6 3-190 15,-12-7-165-15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7:00.7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23 361 0,'0'0'79'0,"0"0"23"0,0 0-1 16,31-14-24-16,-31 14-27 15,38-7 42-15,-38 7 20 16,32-4-31-16,-32 4 35 0,0 0-14 16,37 4-4-16,-37-4-6 15,38 0 17-15,-38 0-36 0,38 0-9 16,-38 0-26 0,31 0-16-16,-31 0 0 0,44 0 6 15,-44 0-4-15,38 0-17 16,-7 0-1-16,1 0 29 0,-32 0-18 15,37 0-20-15,1 0 15 16,-6 0 19-16,-7 0-19 16,12-4-3-16,1 4 25 0,0 0-28 15,6 0 8-15,0 0-7 16,6 4-12-16,7-4 8 0,-7 3 6 16,7 1 4-16,-1-1 17 15,1 1 0-15,-1-1-5 16,1 1-11-16,-1-1 9 15,1-3-14-15,0 0 3 0,-7 4 19 16,6-4-23-16,-5 0 10 16,-1 0-16-16,0 0 6 15,1 0 15-15,-1 0-4 0,-6 0-3 16,6 0 6-16,0 0-14 16,1 3 19-16,-1-3-4 0,0 8-3 15,7-1-1-15,-7-4-11 16,0 4-20-16,-6-3 27 15,7-1-22-15,-7 1 7 16,0-4 6-16,-7 3-16 0,7 1 1 16,0-1 17-16,0 1-14 15,7 0 9-15,-7-1 8 16,6 4-22-16,0 0 4 0,7 0 7 16,6 4 13-16,0-4-21 15,-1 4 22-15,-11-8-20 0,5 4 10 16,-5-3 1-16,-1-4-10 15,-6 3 11-15,6 1 0 0,0-1-2 16,1 1-11-16,-1-1 7 16,0 1 16-16,-6-4-5 15,7 3-6-15,-7-3-5 16,6 4 0-16,-6-4-4 0,0 0-8 16,6 0 15-16,0-4-3 15,1 4 9-15,5 0-20 16,7 0 6-16,6 0-5 0,0 0 25 15,7 4-4-15,-1-4-9 16,1 0 2-16,-1 3-9 0,13-3-1 16,0 0 6-16,0 4 0 15,0-4-6-15,6 4 2 16,-6-4-11-16,0 0 20 0,-6 3-1 16,-7-3-11-16,1 0 7 15,-13 4 9-15,-7-4 1 0,1 0-15 16,-1 3 11-1,-5-3-6-15,5 0-5 0,-5 4 17 16,5-1-15-16,1 1 3 16,-1-4-14-16,1 3 8 0,6-3 13 15,6 4-7-15,-6-4 0 16,0 0 5-16,-1 0-11 16,1 0 6-16,0-4 7 0,0 1-7 15,-6-1-7-15,-13 4 10 16,0-3 4-16,-7 3-7 0,-5-4 19 15,-32 4-25-15,50 0-2 16,-6 0 8-16,-44 0-3 0,38 0 10 16,-38 0-14-1,44 0 11-15,-44 0-8 0,44 0 7 16,-44 0-3-16,44 0-14 16,-44 0 14-16,44-3-9 0,-44 3-2 15,31-4-5-15,-31 4 23 16,0 0-5-16,38 0 6 15,-38 0 5-15,0 0-2 0,0 0 1 16,0 0-6-16,0 0 6 16,0 0-30-16,0 0 28 0,0 0 14 15,0 0-31-15,0 0 41 16,0 0-11-16,0 0-39 16,0 0 21-16,0 0 14 15,0 0-19-15,0 0 0 0,-38-21 0 16,-6 7 0-16,13 0-20 15,-7-1 11-15,0 1-8 16,38 14-6-16,-50-21 23 0,12 3 13 16,38 18-20-16,-37-21-1 15,37 21-19-15,-38-25 27 0,38 25-6 16,0 0 6-16,-44-17 13 16,44 17-8-16,0 0-10 15,0 0 18-15,0 0-7 0,0 0 21 16,0 0-37-16,0 0 1 15,-38-11 5-15,38 11 0 16,0 0-8-16,0 0 7 0,0 0 16 16,0 0-17-16,0 0 18 15,0 0-31-15,0 0 13 16,0 0 6-16,0 0 4 0,0 0-11 16,0 0 0-16,0 0 10 15,0 0 15-15,0 0-6 0,0 0-7 16,0 0 7-16,0 0-7 15,0 0-10-15,38 14 13 16,-38-14-1-16,50 22-14 16,-12-5 21-16,-7-6-20 0,-31-11 18 15,44 14-19-15,-6-3-3 16,-38-11-2-16,44 10 21 16,-44-10-13-16,44 11 17 0,-44-11-7 15,44 10 1-15,-44-10-2 16,38 7 10-16,-38-7-15 0,0 0 2 15,31 8-8-15,-31-8 14 16,0 0-14-16,38 7 3 16,-38-7 3-16,0 0-4 0,38 7-8 15,-38-7 5-15,0 0 13 16,37-4 2-16,-37 4-8 16,0 0-5-16,0 0-12 15,0 0 19-15,0 0 12 0,0 0-14 16,0 0 19-16,0 0-19 15,0 0-14-15,0 0 11 0,38 4 11 16,-38-4-8-16,0 0 0 16,0 0-12-16,0 0 19 0,0 0-18 15,0 0 4-15,31 0 0 16,-31 0 17-16,0 0-1 16,0 0 9-16,0 0 1 0,0 0-6 15,0 0-9-15,0 0 10 16,0 0-7-16,0 0-20 15,0 0 17-15,0 0-9 16,0 0 13-16,0 0-17 0,0 0 9 16,0 0-3-16,0 0 14 15,0 0-11-15,0 0 27 0,0 0-16 16,0 0 9-16,0 0-6 16,0 0-14-16,0 0 38 15,0 0-8-15,0 0-11 0,0 0 5 16,0 0 18-16,-44 39-14 15,7-15-2-15,37-24 3 16,-44 21-2-16,44-21-5 16,-51 29 21-16,14-12-15 0,37-17 6 15,-44 22-13-15,44-22 15 16,-44 21-20-16,44-21-3 0,0 0 9 16,-38 28-16-16,38-28-1 15,0 0-3-15,0 0 1 16,0 0 0-16,0 0-3 0,0 0 0 15,0 0 0-15,0 0-4 16,0 0 4-16,0 0 4 0,0 0 5 16,0 0-1-16,0 0-12 15,0 0 11-15,0 0-13 16,0 0-97-16,0 0-172 16,0 0-298-16,0 0-326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41.6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513 493 1365 0,'0'0'110'0,"0"0"-7"15,0 0-35-15,0 0-7 0,0 0-19 16,51-35-19-16,-7 7-8 16,0 6-29-16,0 5-4 15,-7-5 39-15,7-2-2 16,-12-5-19-16,5-6-9 0,1-7 19 15,-6-11-1-15,-1 3 3 16,-12 4-6-16,-7 4-41 16,-12 42 30-16,7-46 5 0,-7 46 15 15,0 0 19-15,0 0-17 16,0 0-34-16,-44-18-5 0,-7 25 17 16,-11 7 17-16,-1 8 8 15,-13-1-15-15,1-3 2 16,-1 3-20-16,1-4 13 15,0-2 5-15,5-5-12 0,1-3-12 16,19 0 11-16,6-3 5 16,6-1 6-16,38-3 9 15,0 0-7-15,-37 4-28 0,37-4 0 16,0 0 38-16,0 0 5 16,0 0-24-16,0 0-7 15,0 0 1-15,0 0 14 0,0 0 10 16,0 0-14-16,0 0-6 15,0 0-26-15,0 0 40 16,0 0-12-16,0 0-3 16,0 0 17-16,0 0 6 0,0 0 14 15,0 0-38-15,25 42-18 16,-25-42 29-16,37 43 8 0,1-11 7 16,0-1-39-16,-38-31 11 15,50 53 14-15,-6-14 9 16,-6 0-6-16,0-4-24 0,-1 1 9 15,1-4 29-15,-38-32-5 16,31 46-12-16,1-8-12 16,-32-38-13-16,25 50 21 0,-6-11 15 15,-19-39-12-15,12 42-3 16,-12-42 0-16,13 46-14 16,-13-4 25-16,0-6-15 15,0-36 22-15,-13 49-25 0,1-6-9 16,-1-4 22-16,13-39-6 15,-31 49 32-15,6-10-16 0,0 0-16 16,25-39 11-16,-38 49-14 16,38-49-5-16,-50 57 14 15,12-11 17-15,38-46-8 0,-57 53-26 16,13-4 14-16,0-3-45 16,7-10 56-16,37-36-2 15,-44 38 1-15,44-38-13 16,-38 39-27-16,38-39 27 0,0 0 12 15,0 0-12-15,-38 39-24 16,38-39 10-16,0 0 28 16,-19 35-11-16,19-35-3 0,0 0-10 15,-12 36 3-15,12-36 7 16,0 0 14-16,-13 39-7 0,13-39-16 16,0 0-12-16,0 35 8 15,0-35 13-15,0 0 11 16,0 0 2-16,50 39-6 0,1-18-1 15,-1-10-6-15,7-8-9 16,5-3 24-16,8-3 1 16,11-1-37-16,7 4 10 15,7-3 21-15,11-1 14 0,-5 1 6 16,0 3-18-16,-1-4-12 16,-6-3 4-16,-6 0 7 15,-6 0-1-15,-6-4-5 0,-7 8-24 16,0-1 15-16,-13 1-1 15,7-4 21-15,-12 3-6 0,-7 0-10 16,6 1-16-16,-6 3 19 16,0 0-12-16,-6 0 22 15,-1 3-3-15,-5 1-7 0,-32-4-3 16,50 4-11-16,-6-1 0 16,-13 1 34-16,-31-4-15 15,44 3-32-15,-6 1 20 16,-38-4 12-16,38 0 2 0,-38 0-7 15,38 3-6-15,-38-3 3 16,0 0 11-16,0 0-6 16,31 0-11-16,-31 0 0 0,0 0 6 15,0 0 4-15,0 0 6 16,0 0-10-16,0 0-4 0,0 0 4 16,0 0 0-16,0 0-10 15,0 0 1-15,0 0 9 16,0 0-8-16,0 0 5 15,0 0 16-15,0 0-52 16,0 0-165-16,0 0-188 0,0 0-160 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45.2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509 287 528 0,'0'0'25'15,"0"0"-15"-15,0 0-10 16,-25-35 4-16,25 35 10 15,0 0 24-15,-50-21 5 0,12 10 32 16,38 11 13-16,-50 4-3 16,12 3 26-16,0 7-20 15,38-14-20-15,-44 35-27 0,44-35 4 16,-63 53-4-16,26-6 20 16,5 3-46-16,7-1 28 0,6 8-15 15,7-4-7 1,5-3 11-16,-5 3-9 0,6-3-9 15,6 3-40-15,0-53 11 16,0 56 23-16,0-56 2 16,0 0 3-16,0 0-138 0,0 51-148 15,0-51-100-15</inkml:trace>
  <inkml:trace contextRef="#ctx0" brushRef="#br0" timeOffset="209">0 557 860 0,'0'0'88'0,"0"0"54"16,0 0 19-16,0 0 40 16,57-11-99-16,-7 11-49 15,6 4-18-15,7 3-6 0,0 0-43 16,6 0 2-16,13 4-126 15,6-4-100-15,0 3-123 0</inkml:trace>
  <inkml:trace contextRef="#ctx0" brushRef="#br0" timeOffset="1223">1508 351 732 0,'0'0'185'16,"0"0"-5"-16,0 0-62 15,0 0-53-15,0 0-8 0,0 0-16 16,0 0-47-16,0 0-2 15,0 0 2-15,0 0 18 16,0 0-19-16,-31 72 39 0,12-5-42 16,7 0 41-16,5-3-51 15,1 4 69-15,12-8-13 16,7-4-25-16,12-6 12 0,-25-50-32 16,57 54 5-16,-57-54 31 15,62 24 1-15,1-16-24 0,-12-16-19 16,5-13 20-1,-6-7 12-15,1-15 6 0,-1-3-36 16,0-7 22-16,-6-4-19 16,0-3 5-16,-12 6 11 0,-1 15-6 15,-31 39-11-15,0 0 4 16,0 0-24-16,0 0 48 16,0 0 24-16,0 0-19 0,-6 60-56 15,6-9 23-15,6-2 27 16,7-6 15-16,-13-43 31 15,37 42 4-15,-37-42 2 0,57 28-20 16,-7-14 14-16,1-14-2 16,-51 0 21-16,50-28-33 15,-6 0-48-15,-13-11 12 16,1-11-4-16,-1-11 18 0,-12-13-23 16,12-11-7-16,1-8-22 15,-1-2 20-15,1 7 2 0,-13 13 8 16,-1 14 4-16,-5 19-63 15,-13 42-126-15,0 0-129 16,0 0-105-16,0 0-129 0</inkml:trace>
  <inkml:trace contextRef="#ctx0" brushRef="#br0" timeOffset="1992">779 944 696 0,'0'0'113'16,"0"0"28"-16,0 0 43 0,0 0-7 15,0 0-68 1,0 0-62-16,0 0-14 0,0 0-36 16,0 0 41-16,0 0-29 15,0 0 19-15,0 0 13 0,0 0-41 16,44 39 9-16,-44-39-9 15,0 0 24-15,44 25-10 16,-44-25-10-16,0 0 1 0,0 0 4 16,44-11-9-16,-44 11 21 15,0 0-47-15,0 0 54 0,19-49-51 16,-19 49 35-16,-6-46-27 16,6 46-12-16,0 0 37 15,0 0-14-15,-57-29 4 16,57 29-14-16,-56 7 23 0,56-7 3 15,0 0-3-15,0 0-16 16,-13 53 41-16,13-53-49 16,0 0-73-16,50 43-112 0,1-18-172 15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53.6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67 2081 0,'69'7'178'0,"13"-7"-74"16,12-3-43-16,-6-8-52 0,0-3-265 15,-6-7-287-15,-19-4-268 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52.7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4090 198 1457 0,'82'-28'163'0,"6"0"45"0,12 0-32 16,2-1-98-16,-2 8-50 16,-12 3-57-16,-6 1-228 15,-13 3-164-15,-12 10-180 0</inkml:trace>
  <inkml:trace contextRef="#ctx0" brushRef="#br0" timeOffset="-198">4065 569 545 0,'0'0'95'0,"0"0"82"16,0 0 2-16,0 0-65 16,-6-35-14-16,6 35 2 15,0 0-11-15,0 0 63 0,0 0-1 16,0 0-13-16,25 39-15 16,0-4-32-16,-13 8-14 0,7-1-23 15,-12 4-21-15,5-4-28 16,-12-3 22-16,0-39 0 15,-6 50-9-15,-19-15-10 16,25-35 1-16,-38 35-22 16,-6-13 19-16,6-12-12 0,38-10 15 15,-50 4-15-15,50-4 12 16,-38-21-57-16,38 21-53 0,-25-46 28 16,19 0 31-16,6 7 20 15,0 39 1-15,0-39 22 16,0 39-17-16,0 0-11 0,0 0 17 15,0 0 33-15,0 0 13 16,6 35-5-16,-12 4-14 16,6 0-16-16,-6 3-7 15,6-42 25-15,-13 43-8 0,13-43-5 16,-6 35-5-16,6-35-7 16,0 0 20-16,0 0 1 0,0 0-17 15,-44-10-58-15,44 10-31 16,-32-43 21-16,7-6 10 15,13-1 12-15,-1 8 29 0,7 7 52 16,6 35-4-16,0 0-19 16,0 0 6-16,0 0 82 15,-38 3-26-15,0 22-4 0,1 7-34 16,-1 10-11-16,0 0-39 16,7-3 19-16,31-39 9 15,-44 36-144-15,44-36-257 16,0 0-172-16</inkml:trace>
  <inkml:trace contextRef="#ctx0" brushRef="#br0" timeOffset="172">3663 1184 1017 0,'0'0'170'16,"0"0"-72"-16,0 0-34 15,0 0-216-15,-44-14-166 16</inkml:trace>
  <inkml:trace contextRef="#ctx0" brushRef="#br0" timeOffset="759">3184 661 1162 0,'0'0'141'15,"0"0"5"-15,0 0 119 0,0 0-47 16,0 0-90-16,0 0-51 16,-19 53-14-16,-12-7 11 0,-7-10-29 15,0-1-35-15,-6-10 19 16,-6-4-15-16,12-7-10 16,0 0 5-16,38-14 1 15,-44 4-2-15,44-4-23 0,0 0 17 16,0 0 14-16,-25-46-10 0,13 0-9 15,12-7 3 1,12-7 11-16,1-4-24 0,-1 1 22 16,1 9 8-16,-7 12-12 15,7 10-16-15,-13 32 18 0,6-28-15 16,-6 28-7-16,0 0 30 16,-25 42 18-16,6 11-21 15,-6 11-7-15,0 7 37 0,0 3-5 16,0 14-2-16,-1 4 41 15,8-3-29-15,-8-1-19 0,1-10-3 16,6-4-14-16,-6-14-3 16,-6-7-2-16,6-18 1 15,-7-6-14-15,-5-12 14 16,-1-6-2-16,-7-15-15 0,7-6 17 16,0-12 1-16,1-6 1 15,12-18-21-15,6-7 21 16,6-10-2-16,13-5-17 0,6 5 10 15,7-1 0-15,6 8-11 16,19 10-26-16,-1 3-30 0,20 12-99 16,7 9-200-16,-1 8-170 15,18 14-200-15</inkml:trace>
  <inkml:trace contextRef="#ctx0" brushRef="#br0" timeOffset="1848">1170 1089 1405 0,'0'0'186'15,"0"0"56"-15,0 0-129 16,0 0-4-16,0 0-61 16,0-39-17-16,7 0-12 0,-1 7-7 15,0-7-8-15,7-3-32 16,-1 0 1-16,1 3-20 0,0 3 42 15,-13 36-25-15,0 0 7 16,0 0 19-16,37-17-2 16,-37 17 6-16,51 10-16 0,-7 15 37 15,0 0-37-15,0 0 25 16,-6-4-3-16,0 0-24 16,-38-21 11-16,44 18-31 15,-44-18 29-15,0 0 6 0,0 0-10 16,0 0 5-16,0 0-16 15,0 0 26-15,0 0-20 0,0 0 18 16,0 0 12-16,-44 0 30 16,-6 10 3-16,-2 11-29 15,-10 1 25-15,-14-1-38 0,1 4 14 16,-13-4-11-16,0-7-11 16,-6 0 25-16,6-7-17 0,-7-3 31 15,20-8-50 1,-1-3 26-16,14-11-25 0,5 1 26 15,18-11-20-15,39 28 6 16,-37-54-8-16,11 5-45 0,20 3 34 16,6 0-12-16,6 7 34 15,7 4-34-15,-13 35 34 16,31-39-29-16,-31 39 8 0,44-35 6 16,-44 35-24-16,45-21 26 15,-45 21-6-15,44-11 42 16,-44 11-53-16,38 0 47 0,-38 0-32 15,38 7 34-15,-38-7-37 16,0 0 37-16,0 0 4 16,31 14-18-16,-31-14 13 15,0 0-26-15,0 0 37 0,0 0-40 16,32 35 31-16,-32-35-12 16,0 0 11-16,0 0-19 0,0 0 4 15,0 0 28-15,0 0-29 16,0 0 42-16,0 0-36 15,0 0 24-15,0 0-11 0,0 0-28 16,-13 36 15-16,13-36-2 16,0 0 2-16,-50 46-9 0,0-7 39 15,6-11-30 1,-13-3 8-16,-1-1 8 0,-4-2-7 16,5-5 3-16,-6-6-27 15,13-4 28-15,0-4-19 0,-1-6 17 16,14-4-26-16,37 7 10 15,-44-21 5-15,44 21-113 16,0 0-156-16,-26-53-217 0,26 7-160 16</inkml:trace>
  <inkml:trace contextRef="#ctx0" brushRef="#br0" timeOffset="2036">1346 177 2010 0,'0'0'101'0,"32"7"65"16,-32-7-62-16,0 0-73 16,0 0-35-16,0 0-296 0,0 0-343 15</inkml:trace>
  <inkml:trace contextRef="#ctx0" brushRef="#br0" timeOffset="2224">466 0 1828 0,'0'0'235'16,"-26"50"-1"-16,14 6-86 15,6 12-49-15,-1 6-73 0,1 4-9 16,-7 3-300-16,1-7-425 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55.8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340 77 332 0,'0'0'166'15,"0"0"-5"-15,0 0 23 0,0 0-6 16,25-21-19-16,-25 21-21 16,0 0-28-16,0 0 21 0,0 0 42 15,0 0-43 1,0 0-20-16,0 0-48 0,0 0-36 15,0 0-7-15,0 0-10 0,-32-21 6 16,1 7-30-16,31 14 22 16,-44-14-10-16,6 7-10 0,7 7 9 15,-1 0 1-15,-5 7-5 16,5 3-1-16,32-10 32 0,-38 36-16 16,13 3 5-16,6-1 37 15,13 8-19-15,6 4-12 0,0-4-3 16,6 3 0-16,7-3-15 15,-7 0 0-15,7-3 3 16,-7-5 2-16,-6-6-18 0,0-4 9 16,0-28 17-16,0 0-20 15,0 32-32-15,0-32-67 0,0 0-80 16,0 0-171-16,0 0-10 16,0 0 17-16,0 0-11 0</inkml:trace>
  <inkml:trace contextRef="#ctx0" brushRef="#br0" timeOffset="264">120 357 745 0,'25'-36'132'0,"-25"36"60"15,25-28 42-15,-25 28-55 0,0 0-21 16,31-28-33-16,-31 28-34 0,38-18-13 15,-38 18-10-15,31-14-9 16,-31 14-32-16,38-7 6 0,-6 3 7 16,-7 4-34-16,6 0-2 15,1 0 13-15,-1 0-24 0,0-3 3 16,13 3-9-16,-6-7-127 16,6 0-71-16,0 3-92 15,0-7-41-15,-6 4-113 0</inkml:trace>
  <inkml:trace contextRef="#ctx0" brushRef="#br0" timeOffset="999">201 92 216 0,'0'0'39'0,"0"0"69"15,0 0 25-15,0 0-1 0,0 0 4 16,0 0 5-16,0 0-32 15,0 0-30-15,0 0-20 16,0 0-27-16,0 0-13 0,0 0 14 16,0 0-33-16,0 0 29 15,0 0-6-15,0 0-18 0,0 0-5 16,0 0 16-16,0 0-7 16,0 0 13-16,32-15 1 0,-1 12-16 15,7-1-2-15,0 4 39 16,12-3 18-16,0 3-57 0,13-4 13 15,-6-3 9-15,5 4-14 16,-11-4 5-16,-14 3-4 16,-5 1-28-16,-32 3 21 0,0 0 2 15,31-8-13-15,-31 8-16 16,0 0-101-16,0 0-71 0,0 0-50 16,0 0-38-16,-31-3 30 15</inkml:trace>
  <inkml:trace contextRef="#ctx0" brushRef="#br0" timeOffset="1736">88 201 429 0,'0'0'97'16,"0"0"38"-16,0 0-9 0,0 0 7 15,0 0-16-15,0 0-57 16,0 0-12-16,0 0 1 0,0 0-33 16,0 0-3-16,0 0-3 0,0 0 23 15,0 0-12 1,0 0-30-16,0 0 3 0,0 0 20 15,0 0-26-15,0 0 17 0,0 0-36 16,0 0 31-16,0 0 11 16,0 0-11-16,0 0 6 0,0 0 4 15,0 0-24-15,0 0 37 16,0 0 31-16,0 0-32 0,0 0 10 16,0 0-32-16,44 14-5 15,-6-3 11-15,0-8 4 0,-7 1-5 16,-31-4-8-16,31 3-5 15,-31-3 14-15,32 11-13 16,-32-11 16-16,0 0-16 0,0 0 21 16,0 0 2-16,0 0-16 15,31-11-12-15,-31 11 23 0,0 0-11 16,25-3 3-16,-25 3-16 0,32-4 10 16,-32 4 9-16,25-3-27 15,-25 3 47-15,0 0-26 0,31-4-9 16,-31 4 5-16,0 0-1 15,0 0 29-15,32-3-28 0,-32 3 16 16,31-7-9-16,-31 7-10 16,0 0 52-16,32-11-24 0,-32 11-15 15,0 0-2-15,25-11 12 16,-25 11-1-16,0 0-15 16,0 0 4-16,25-7-27 0,-25 7 30 15,0 0-17-15,0 0 25 16,0 0-13-16,0 0-2 0,0 0 6 15,0 0 4-15,0 0-10 0,0 0-20 16,0 0 15-16,0 0 14 16,0 0-14-16,0 0-86 0,0 0-102 15,0 0-37-15,-25 15-14 16,25-15-14-16,0 0 34 0</inkml:trace>
  <inkml:trace contextRef="#ctx0" brushRef="#br0" timeOffset="3024">1220 459 655 0,'0'0'120'0,"0"0"10"16,0 0 6-16,0 0-24 0,0 0-24 16,0 0-2-16,0 0-15 15,0 0-39-15,0 0-19 0,0 0-10 16,0 0 1-16,0 0-7 16,0 0-1-16,0 0 0 15,0 0 4-15,0 0-7 0,0 0 34 16,0 0-7-16,0 0 1 15,37 18-15-15,-37-18 2 0,44 14-6 16,-44-14-8-16,0 0 21 0,0 0 18 16,0 0 2-16,0 0 19 15,0 0 8-15,0 0-31 0,0 0-21 16,0 0 13-16,0 0-36 16,7-35 10-16,-14 6 7 0,7 29-11 15,-37-21-8-15,5 10 15 16,1 8 5-16,-7 10-5 15,13 4-4-15,25-11 21 0,-38 31-9 16,13-2-16-16,6-1 26 16,19-28-16-16,-6 35 1 0,6-35 0 15,19 32 12-15,-19-32-15 0,31 25 15 16,1-15-18-16,-1-6 26 16,7-11-16-16,-13-4-11 0,-25 11-6 15,38-24 10-15,-38 24-12 16,31-43 7-16,-18 8 19 0,-7 3-18 15,-12-3-3-15,-7 10 7 16,13 25 15-16,-25-28-36 16,25 28 24-16,-38-14-3 0,7 14-13 15,31 0 13-15,-32 14 0 16,32-14-4-16,0 0 1 0,0 0-12 16,0 0 11-16,-12 39-74 0,12-39-90 15,0 0-100-15,44 31-90 16,0-13-39-16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9:00.7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0 161 472 0,'0'0'107'15,"0"0"-1"-15,0 0-18 0,0 0 6 16,0 0-26-16,0 0 5 15,0 0 33-15,0 0-36 0,0 0-46 16,0 0 16-16,0 0 11 16,0 0-10-16,0 0 21 15,44-7-46-15,0 7 7 0,13 0-11 16,12 0 9-16,6-7 13 16,13-1-20-16,0-3 4 0,0 4-29 15,0 0 29-15,-12 0-15 16,-14 4-3-16,-11-4-3 0,-7 7-54 15,-19 0-19-15,-25 0-60 16,0 0-13-16,0 0-13 0,25-4-27 16,-25 4 53-16,0 0 24 0,0 0 41 15,-6-25 43 1,6 25 13-16,-25-25 1 0,-1 3 32 16,8 12 17-16,18 10 3 0,-32-11 30 15,32 11 15-15,0 0-20 16,0 0-5-16,0 0 34 0,0 0 0 15,0 0-6-15,0 0-33 16,0 0-4-16,0 0-12 0,0 0 27 16,0 0-10-16,0 0-15 15,44 25 29-15,-12-4-10 0,5-2-10 16,-5-2 3-16,5 1-31 16,-5 0 20-16,-1 3-31 0,-31-21 1 15,32 19-7-15,-32-19 12 0,0 0 17 16,0 0 90-16,12 32-65 15,-12-32-22-15,-31 31-22 16,-19-8 0-16,-1-6-13 0,-5-3 12 16,5-3-74-16,7-8-86 15,13-3-144-15,31 0-27 0,0 0-51 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8:59.5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132 891 1014 0,'0'0'93'0,"0"0"5"0,0 0-17 16,0 0 11-16,-38 3 46 16,38-3-24-16,0 0 12 15,-31 39-32-15,31-39-9 0,-25 53-7 16,6-10-26-16,13-4-12 0,6-39 3 15,-7 49-21-15,20-10 4 16,0-4-14-16,-13-35-5 16,31 43 5-16,7-19-5 0,-7-6-15 15,-31-18 10-15,50 7-2 16,-6-10 12-16,-12-4-12 0,-1-8-11 16,-31 15 11-16,38-35-15 15,-13 0 1-15,-6-4 1 0,-13 4 13 16,1 3 14-16,-1 3-7 0,-6 29-7 15,0 0-20-15,0-28 4 16,0 28-11-16,0 0 31 0,0 0 15 16,0 0 5-16,19 28-8 15,0 4-13-15,-1-3 5 16,14-5-5-16,-1-3 8 0,7-3-11 16,6-4-7-16,0-3 16 15,0-8-12-15,0-6 3 0,0-1 6 16,-6-6 0-16,-7-11 3 15,0-4-4-15,-12-3-5 0,-12-11 5 16,-1-7 4-16,0-7-13 0,-6-7 22 16,-6-11-22-16,0-7 4 15,-1 8 5-15,1 6 5 0,0 14-10 16,-1 8 4-16,1 10 11 16,6 32-37-16,0-28 3 15,0 28-9-15,0 0 22 0,0 0-41 16,0 0-220-16,0 0-103 15,0 0-93-15,25 28-50 0</inkml:trace>
  <inkml:trace contextRef="#ctx0" brushRef="#br0" timeOffset="1527">0 170 527 0,'0'0'41'15,"0"0"60"-15,0 0-14 16,0 0 21-16,0 0-1 0,0 0 12 16,0 0-31-16,0 0-46 15,0 0 38-15,0 0 8 0,0 0-17 16,0 0-7-16,44 4-12 16,6-4 16-16,13-8 6 15,6 5-16-15,1-4-22 0,-8 0-3 16,1-4-33-16,-19 1-7 0,-6 6-40 15,-38 4-27-15,0 0-97 16,0 0-115-16,25-18-23 0,-25 18 16 16,0 0 31-16</inkml:trace>
  <inkml:trace contextRef="#ctx0" brushRef="#br0" timeOffset="1751">409 0 822 0,'0'0'135'0,"0"0"-18"0,0 0-39 16,0 0 24-16,0 0-22 16,0 0 5-16,0 0-44 0,12 39-12 15,-12-39-11-15,25 43 11 0,-25-43-53 16,26 42 47-16,-26-42 16 16,12 42 6-16,-12-42-25 0,-6 50-33 15,-7-15 24-15,13-35-11 16,-25 39 4-16,25-39-2 0,0 0-90 15,-38 35-196-15,38-35-129 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9:07.4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2181 693 950 0,'0'0'150'15,"0"0"27"-15,0 0-52 16,0 0-35-16,0 0-22 0,0 0 40 15,0 0 51-15,0 0-7 16,0 0-55-16,32 3-36 0,-32-3 19 16,0 0-37-16,25 39 0 15,-6-4-9-15,-1 4-14 16,-5 4-17-16,6-1 15 0,0 0-18 16,0 4 0-16,-7-3 15 15,1-4-7-15,-1-4-21 16,-12-35 5-16,19 42 22 0,-13-10-10 15,-6-32-15-15,0 0 13 16,7 43 4-16,-7-43 3 16,0 0 12-16,0 28-4 0,0-28-5 15,0 0-19-15,-51 25 2 16,7-15 23-16,0 1-22 0,0-11-9 16,0 0 22-16,7-4-13 15,5-3 4-15,32 7 15 0,-31-25-26 16,31 25-3-16,-32-38-13 15,20 6 13-15,12 32-12 0,-13-29 15 16,13 29 6 0,0 0-20-16,0 0 11 0,13-28 23 15,-13 28-14-15,0 0-9 16,25 0 24-16,-25 0-23 0,31 21 22 16,-31-21 12-16,19 36-1 15,0-1-5-15,-6-3 0 0,-7 3 10 16,0-3 1-16,1 3-26 15,-7-3 35-15,0-4 10 16,0-28-23-16,-13 36 9 0,13-36-8 16,0 0-14-16,-44 35-23 15,-13-10 22-15,7-11-28 16,-6-10-143-16,12-4-135 0,0-8-229 16,6-2-42-16</inkml:trace>
  <inkml:trace contextRef="#ctx0" brushRef="#br0" timeOffset="500">2778 0 600 0,'0'0'127'15,"0"0"10"-15,0 0-65 0,0 0-22 16,0 0-35-16,0 0 62 16,0 0 62-16,0 0-12 15,0 0-22-15,-25 56-29 0,-6-10-35 16,6-3-38-16,25-43 4 15,-44 53 12-15,6-14-4 0,38-39-31 16,-50 35 38-16,12-14-1 16,38-21-36-16,0 0 39 15,-38 14-18-15,38-14-18 0,0 0-1 16,0 0-9-16,0 0-6 16,-25-53 28-16,25 53 9 15,-13-42-27-15,13 42 5 0,0 0 13 16,0 0-9-16,0 0 14 15,0 0 54-15,-44 28-44 0,7 4-20 16,37-32 17-16,-44 46 22 16,44-46-37-16,-44 35 17 0,44-35-25 15,-38 32-81-15,38-32-82 16,-44 14-106-16,44-14-38 16,-44 7-30-16</inkml:trace>
  <inkml:trace contextRef="#ctx0" brushRef="#br0" timeOffset="1292">1685 795 488 0,'0'0'76'0,"-13"35"-26"16,7-6-19-16,6-29-7 15,-7 35-11-15,1-7 6 0,6-28-17 16,0 32 9-16,0-32-7 16,0 0 9-16,0 32 33 0,0-32-14 15,0 0 5-15,-12 42-5 16,12-42-3-16,-13 36 8 0,13-36-17 15,0 0-23-15,-19 35 16 16,19-35-6-16,0 0 55 16,0 0-29-16,0 0 1 15,0 0-23-15,-44 18 21 0,44-18-43 16,-31-7 15-16,31 7-4 16,0 0-6-16,-38-29 23 0,38 29 3 15,-38-24-8-15,38 24-3 16,0 0 6-16,-44-8-3 15,44 8-19-15,-44 8 15 0,44-8-3 16,-44 28 31-16,44-28-13 16,-37 39-2-16,37-39 8 0,-32 35 16 15,32-35-31-15,-19 39 24 16,19-39 19-16,0 0-23 16,0 39-22-16,0-39 9 15,0 0 5-15,0 0-26 0,38 32 44 16,-38-32-24-16,38 21-20 15,-38-21 0-15,44 14 19 0,-44-14-35 16,37 14 9-16,-37-14 47 16,0 0-40-16,0 0-4 0,0 0 45 15,0 0-12-15,26 35-18 16,-26-35 26-16,0 0 44 0,-7 36-26 16,7-36 3-1,0 0 2-15,-50 32-26 0,12-15-26 16,-12-10 17-16,6-7-17 15,0 0-4-15,-6-3 18 0,6-4-8 16,6-4-29-16,0-3 47 16,38 14 2-16,-37-28-16 0,37 28 34 15,-26-50 6-15,8 8-27 16,11 3-24-16,7 0-2 16,7 7 5-16,-7 32-10 0,12-42-22 15,-12 42-33-15,19-43-152 16,-19 43-194-16,31-46-61 0,-5 18-112 15</inkml:trace>
  <inkml:trace contextRef="#ctx0" brushRef="#br0" timeOffset="1772">0 1449 1296 0,'0'0'203'16,"0"0"20"-16,0 0-40 0,0 0-37 15,0 0-23-15,0 0-45 16,31-14-6-16,20 7-19 0,5 0-48 16,13 3 2-16,7 0 3 15,-1 1-330-15,13-4-248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9:11.5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0 660 0,'0'0'62'0,"0"0"-4"15,0 0-29-15,0 0-18 0,0 0 4 16,0 0-22-16,0 0 7 16,0 0 6-16,0 0-79 0,0 0-86 15,0 0-77-15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9:15.8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4293 1368 1210 0,'0'0'168'16,"0"0"2"-16,6-36-27 16,-6 36-33-16,6-24-21 0,-6 24-29 15,0 0-23-15,0 0 0 16,0 0 2-16,0 0-20 0,0 0-19 15,0 0 10-15,0 39 1 16,7-8 4-16,-7-31-5 0,18 36-3 16,-18-36-14-16,32 24-31 15,-32-24-21-15,31 4-18 16,-31-4 8-16,38-21-11 16,-38 21 40-16,38-43 21 0,-13 5 7 15,-13 2 12-15,-12 36-21 16,0-42 30-16,0 42-7 15,0 0 8-15,-44-28 24 0,-6 20-28 16,6 12 7-16,-6 3-21 16,0 7 13-16,-1 0 8 0,7-7-29 15,7 8 25-15,-1-8-19 16,13-4 37-16,25-3-7 16,-32 0-16-16,32 0-29 0,0 0-25 15,0 0 8-15,0 0 39 16,-31-35-21-16,31 35 24 15,0 0-41-15,0 0 54 0,0 0 6 16,0 0 8-16,-32 0-9 16,32 0-25-16,-37 17 19 15,37-17-7-15,-38 18 22 0,38-18 21 16,-31 14 40-16,31-14 22 16,0 0-25-16,0 0 22 0,0 0-22 15,-32-39-7-15,13 1-44 16,13-8-26-16,6 0 13 15,0 0-6-15,0 0-10 16,6 3 4-16,-6 4-16 0,0 11 7 16,0 28-20-16,0-25 0 0,0 25-92 15,0 0-181-15,0 0-169 16,-31 4-65-16</inkml:trace>
  <inkml:trace contextRef="#ctx0" brushRef="#br0" timeOffset="173">3872 1658 1548 0,'31'7'225'16,"7"-4"-75"-16,-7-6-71 15,-31 3-46-15,32-7-222 0,-32 7-241 16,0 0-145-16</inkml:trace>
  <inkml:trace contextRef="#ctx0" brushRef="#br0" timeOffset="1048">3388 1120 847 0,'0'0'93'0,"0"0"21"16,0 0 6-16,12 32-21 15,-12-32-25-15,0 43-10 0,0-43-45 16,-6 46-9-16,6-46-17 16,-25 35 24-16,25-35-26 0,0 0 21 15,0 0 2-15,-38 21 34 16,38-21 8-16,0 0-25 15,-38-14-16-15,38 14-27 0,-31-46 12 16,18-7-6-16,1 0-5 16,-1 0 24-16,1 4-13 15,5 3 5-15,1 10-28 0,6 36 6 16,0 0 2-16,0 0-15 16,0 0 18-16,0 0 33 15,0 0-21-15,0 0 26 0,-6 53-15 16,12-3 2-16,0-1-7 15,7-3 17-15,-1-7-17 0,1-4 14 16,0-6-4-16,-13-29-13 16,6 31 21-16,-6-31-24 0,0 0-3 15,0 0-4-15,0 0 13 16,0 0 5-16,-50 15-3 16,-1-15-12-16,14-7 8 15,-1-8 3-15,38 15 7 0,-44-24-23 16,44 24 1-16,0 0 55 15,-32-36-57-15,32 36 2 0,0 0 2 16,0 0 3-16,0 0 3 16,0 0-4-16,19 43 4 15,0-4-10-15,0-4 20 0,0 0-10 16,0-6 4-16,-19-29 9 16,12 38-19-16,-12-6 1 0,0-32-31 15,-12 28 36-15,12-28-47 16,0 0 49-16,-38 15 2 15,38-15-4-15,-38-4 3 0,38 4-26 16,0 0 9-16,-37-35 17 16,37 35 22-16,0 0-6 15,0 0-19-15,0 0 0 0,0 0 11 16,0 0 39-16,0 0-23 16,0 0 6-16,-13 42-9 0,7 1-4 15,-1-5 7-15,-5 1 13 16,-7-3-26-16,-6-8 1 0,0 0 4 15,-13-10-9-15,0-8 5 16,-6-6 10-16,7-11-23 16,-1-7 3-16,0-4-5 15,38 18-10-15,-44-53 44 0,13-3-19 16,12-5-7-16,6-2 6 16,7-1-26-16,12-3-16 0,13 11-117 15,6-8-197-15,13 7-64 16,0 1-117-16</inkml:trace>
  <inkml:trace contextRef="#ctx0" brushRef="#br0" timeOffset="1233">3513 781 1063 0,'0'0'198'15,"0"0"60"-15,32 0-128 0,-7-3-61 16,-25 3-45-16,31 0-47 16,-31 0-236-16,0 0-110 0,32 0-116 15</inkml:trace>
  <inkml:trace contextRef="#ctx0" brushRef="#br0" timeOffset="1536">3645 453 841 0,'0'0'139'16,"0"0"8"-16,-6 28-62 16,6-28-62-16,-31 35-18 0,-7-7-5 15,0-10 13-15,-6 0-44 16,13-8-50-16,-7-3-12 0,38-7 28 15,-38-7 39-15,38 7 7 16,-31-17 9-16,31 17-1 16,-25-32 7-16,12 4 35 0,13 28 39 15,0 0-2-15,0 0-44 16,0 0-22-16,0 0-2 0,-25 3 19 16,25-3-4-16,-38 35-5 15,13 4-84-15,6 4-171 0</inkml:trace>
  <inkml:trace contextRef="#ctx0" brushRef="#br0" timeOffset="1729">3199 1951 1337 0,'0'0'282'0,"25"32"-73"16,-25-32-90-16,44 21-58 16,-6-14-197-16,0-14-257 0,-13 0-120 15</inkml:trace>
  <inkml:trace contextRef="#ctx0" brushRef="#br0" timeOffset="1936">2696 756 1907 0,'0'0'242'16,"0"0"-3"-16,0 0-85 15,0 0-69-15,0 0-50 0,0 0-65 16,0 0-279-16,0 0-287 15,0 0-88-15</inkml:trace>
  <inkml:trace contextRef="#ctx0" brushRef="#br0" timeOffset="2148">1904 1350 1586 0,'0'0'250'15,"0"0"-110"-15,50 4-49 16,7-8-58-16,-7 1-38 16,1-4-191-16,-14-1-264 0,-37 8-64 15</inkml:trace>
  <inkml:trace contextRef="#ctx0" brushRef="#br0" timeOffset="3120">1426 1057 680 0,'0'0'109'0,"0"0"15"0,0 0-4 16,0 0-9-16,0 0-14 15,0 0 42-15,0 0-16 0,0 0 5 16,0 0-47-16,0 0-15 16,0 0-23-16,0 0-12 0,0 0 8 15,0 0-32-15,0 0 25 16,0 0 25-16,0 0-20 0,38 7 36 15,-38-7-19-15,0 0-8 16,0 0 28-16,32 25-25 0,-32-25-3 16,0 0-21-16,0 0 4 15,0 0 21-15,31 31-19 16,-31-31 5-16,0 0-4 0,25 25-10 16,-25-25 13-16,0 0-12 15,25 28-3-15,-25-28 9 16,0 0-16-16,19 32 6 0,-19-32 4 15,0 43-4-15,-12-12-1 16,12-31-3-16,-32 43-24 0,-6-11 16 16,7-4-45-16,-7 0-162 15,1-7-173-15,-1 1-244 0,-6-8-22 16</inkml:trace>
  <inkml:trace contextRef="#ctx0" brushRef="#br0" timeOffset="4048">1169 1149 716 0,'19'-32'117'0,"-19"32"-27"16,0 0 38-16,0 0 60 15,0 0-48-15,0 0-6 0,0 0-50 16,0 0-16-16,18 35-6 16,-18-35-39-16,13 39-2 0,-13-39 6 15,0 35-27-15,0-35 20 16,0 0-34-16,-25 43 8 0,25-43 17 16,0 0-20-16,-38 28 9 15,38-28 13-15,0 0-7 0,-38 14-10 16,38-14 16-16,0 0-70 15,0 0 8-15,0 0 18 16,-37-35-7-16,37 35 39 16,0 0-3-16,-25-35-21 0,25 35 36 15,0 0-23-15,0 0-4 16,0 0 49-16,0 0-15 0,0 0 1 16,0 0 3-16,0 0-23 15,0 0 9-15,0 0 3 0,-19 38-12 16,19-38 11-16,0 0-15 15,0 0-4-15,0 0 11 0,0 0-8 16,0 0-11-16,0 0 16 16,0 0-78-16,0 0 0 0,0 0 22 15,0 0-29-15,-38 0 69 16,38 0 20-16,0 0-16 16,0 0 20-16,0 0-26 15,0 0 3-15,0 0-11 0,0 0 12 16,0 0 23-16,0 0 16 15,-38 22 37-15,38-22-24 0,0 0 26 16,-37 46-41-16,37-46-33 16,-25 38 29-16,25-38-2 0,-32 36-20 15,32-36 24-15,0 0-7 16,0 0-33-16,-31 25 30 0,31-25 14 16,0 0-34-16,0 0 28 15,0 0-25-15,0 0-9 16,0 0-27-16,-44-61-53 0,25 12 57 15,13 10 17-15,6 39 14 16,-7-46 1-16,7 46-14 16,0 0-3-16,0 0 23 0,0 0-29 15,0 0 32-15,0 0 13 16,0 0 21-16,0 0-20 0,0 0 55 16,0 0-7-16,0 0 34 15,0 0 25-15,-50 32 4 0,12-4-24 16,1-7 12-16,-1-3-14 15,-6 0-21-15,0-8-11 0,-6 1 6 16,-7-7-28-16,0-4-31 16,7 0 10-16,0-4-18 0,0-7 2 15,6 1 7-15,12-8-15 16,1 0 1-16,31 18 3 16,-38-28-7-16,38 28-42 15,-31-39-111-15,31 39-168 0,-19-31-179 16,19 31-32-16</inkml:trace>
  <inkml:trace contextRef="#ctx0" brushRef="#br0" timeOffset="4221">125 2007 876 0,'38'22'201'0,"12"-12"40"15,7-10-83-15,12-7-68 16,7-3-51-16,-1-12-214 16,0-2-178-16,1-5-135 0</inkml:trace>
  <inkml:trace contextRef="#ctx0" brushRef="#br0" timeOffset="4472">1615 0 1204 0,'0'0'192'0,"-13"21"7"16,-12 18-1-16,-25 11-59 15,-7 6-72-15,-18 8-16 0,6-1-23 16,-13-2-32-16,0 2-136 16,7-3-244-16,-13 0-157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16:11.2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6732 1672 776 0,'0'0'166'16,"0"0"82"-16,0 0 32 0,0 0-31 15,0 0-14-15,0 0-10 16,0 0-58-16,0 0-41 0,0 0-20 16,0 0-21-16,0 0-1 15,0 0 0-15,0 0-8 16,0 0-39-16,0 0-16 0,0 0-7 15,0 0-14-15,0 0 0 16,-44-28-17-16,44 28-6 16,-51-39-40-16,51 39-23 0,-37-57-13 15,18 8 44-15,12 6 27 16,14 1-3-16,-7 42-25 16,19-46 0-16,-19 46 37 15,0 0 2-15,44-39 4 0,-44 39 2 16,44-14 3-16,-44 14 11 15,50 11-14-15,-50-11 16 0,56 21-5 16,-18 3 9-16,-38-24-13 16,0 0 11-16,57 53 14 15,-57-53 8-15,44 53-6 0,-44-53 18 16,12 50 1-16,-12-50 11 16,-25 46-35-16,25-46 2 15,-75 35-10-15,6-17-3 0,-1-11-7 16,-11-7-12-16,-1-4-38 15,0-6-11-15,1-11-19 16,-1-4-8-16,13-7-61 16,0-7 5-16,12-3 12 0,13-1 72 15,44 43 33-15,-57-53 14 16,57 53 10-16,-37-46-13 16,37 46 8-16,0 0 12 0,0 0-4 15,0 0-5-15,0 0 16 16,0 0 12-16,0 0-4 0,0 0-6 15,0 0 5-15,0 0 9 16,0 0 43-16,0 0-17 16,0 0 6-16,31 46 0 15,-31-46 7-15,19 46-2 0,-19-46 7 16,0 43-14-16,0-43 9 16,0 0-25-16,-44 49-29 15,44-49-3-15,-50 43 0 0,50-43 1 16,-57 24-3-16,7-17 6 15,50-7-13-15,-57-10 10 16,13-11 2-16,44 21-3 0,-63-46-5 16,13 3-1-16,12-6-3 15,1-1-6-15,5-6-2 0,7-8 8 16,-6-7-7 0,12 1 7-16,0 3-4 0,13 3-14 15,-7 4-5-15,7 14 17 16,0 7 22-16,6 39-22 0,-13-35 6 15,13 35 0-15,0 0-16 16,0 0-1-16,0 0 11 16,0 0 6-16,0 0 4 0,0 0-4 15,0 0 13-15,6 39-13 16,-6 0 3-16,13-1-3 0,6 5-5 16,-7 6 22-16,13-6 1 15,1-1-2-15,-1 1-4 16,6-1 12-16,-31-42 6 15,44 53-10-15,-44-53-15 0,44 46-5 16,-44-46-11-16,0 0 11 16,38 49 16-16,-38-49 7 15,0 0 1-15,25 43-15 0,-25-43-6 16,0 0-10-16,0 0 15 16,19 46-5-16,-19-46 2 0,0 0 4 15,0 0 0-15,0 46 2 16,0-46-6-16,0 0-2 0,0 0 5 15,-38 39-2-15,38-39 6 16,-56 35-12-16,56-35 0 16,-63 32 11-16,6-11-5 15,1-7-9-15,-7-3 3 0,6-1-3 16,-12-3-12-16,0-7 20 16,-7 0 5-16,7 0-14 15,-6 0 4-15,6-3-3 0,6-4-13 16,0 3 20-16,0-3 3 15,0 0 4-15,0 0-7 0,-6-7 4 16,6-4-33-16,1 4 17 16,-1-7 12-16,6 3-9 15,7 0 14-15,6 4-9 0,0-7-7 16,44 21-11-16,-50-32-5 16,50 32-16-16,-38-35-6 15,38 35 18-15,0 0 5 16,-38-32 11-16,38 32 17 0,0 0-2 15,0 0-7-15,0 0 3 16,0 0 5-16,0 0-21 0,0 0 11 16,0 0-14-16,0 0 0 15,0 0 15-15,0 0 25 16,0 0-21-16,0 0 7 0,44 0-20 16,0 11 13-16,6 3 33 15,1 4 10-15,5 6 2 0,-12 5-10 16,7-1 1-1,-51-28-22-15,50 35-10 0,-50-35 17 16,44 43 20-16,-44-43-20 16,0 0 8-16,31 46 0 0,-31-46 19 15,-12 42-4-15,12-42-7 16,-57 46-20-16,-12-18-8 0,-6-7-6 16,-13-6-15-16,-13-8 14 15,-6 0 4-15,0-4-6 16,0 1-9-16,1-8-5 0,18-3-3 15,0-3 5-15,18 2 12 16,8-2 0-16,11 3 2 0,51 7-6 16,-50-14 0-1,50 14-5-15,0 0-15 0,0 0 4 16,0 0-1-16,0 0 23 16,0 0-2-16,0 0-11 0,0 0-3 15,0 0 14-15,0 0 4 16,0 0 0-16,57 21 5 15,-13 7-5-15,-7 0 4 0,-37-28 2 16,44 57 19-16,-19-4 9 16,-12 3 33-16,-7 8 7 0,-18 3 7 15,-20 0-5-15,-12 4-18 16,-19 0-6-16,-12 3-17 16,-19-3-14-16,-7-4-1 0,-12-11-12 15,0-10-6-15,0-10-13 16,0-15 3-16,-1-18 4 15,8-6 10-15,5-22-10 16,7-17-39-16,6-18-86 0,12-22-66 16,1-17-56-16,6-7-38 15,12-10-88-15,1-4-169 0,12-11-65 16</inkml:trace>
  <inkml:trace contextRef="#ctx0" brushRef="#br0" timeOffset="1328">5738 2661 1046 0,'0'0'75'0,"0"0"65"15,0 0-21-15,0 0-21 16,0 0-48-16,0 0-11 16,0 0-25-16,0 0 35 0,0 0-13 15,0 0 2-15,0 0-36 16,0 0 22-16,0 0-1 0,0 0-11 16,0 0 4-16,0 0 0 15,44-17 20-15,-44 17-46 16,0 0-10-16,38-50-1 0,-25 11 21 15,-13 39 8-15,-13-49 15 16,13 49-12-16,0 0 1 16,-56-39 4-16,5 21 21 15,51 18-25-15,-56 4 1 0,56-4-19 16,-44 21-5-16,44-21 8 16,0 0 9-16,0 42-6 15,0-42-28-15,44 43-80 0,6-11-96 16,7-11-66-16,-1-3 7 15,13-8 19-15,-6-3-2 0,0-3-21 16</inkml:trace>
  <inkml:trace contextRef="#ctx0" brushRef="#br0" timeOffset="1604">6304 2531 928 0,'0'0'86'16,"0"0"-44"-16,0 0-37 0,0 0 15 15,0 0-46-15,0 0 37 16,44 7 13-16,-44-7-57 16,50 14 51-16,-50-14-9 0,51 10-27 15,-51-10 38-15,44 0-9 16,-44 0-33-16,0 0 39 16,44-31-2-16,-44 31-10 0,25-43-5 15,-25 43 38-15,0-46 61 16,0 46 60-16,-25-42 1 0,25 42 0 15,-63-25-95-15,-6 18-37 16,6 7-7-16,-6 7-101 16,6 7-301-16,0 0-239 15</inkml:trace>
  <inkml:trace contextRef="#ctx0" brushRef="#br0" timeOffset="2009">2834 827 1253 0,'0'0'175'16,"0"0"6"-16,51-14-46 0,18-4-63 16,19 4-17-16,19 0-45 15,6 0 7-15,0 0-35 16,-12 0-244-16,-13 7-202 0</inkml:trace>
  <inkml:trace contextRef="#ctx0" brushRef="#br0" timeOffset="2892">1056 1124 982 0,'0'0'138'0,"0"0"13"16,0 0 36-16,44-35 0 16,0 28-16-16,0 10-80 15,0 15-31-15,6 7-16 0,0 6-40 16,-6 5 3-16,7 3 4 15,-51-39 25-15,56 49-1 0,-56-49-5 16,38 57-10-16,-38-57 17 16,12 56-22-16,-12-56-3 15,-37 50 0-15,-14-19-15 16,1-13 19-16,6-7-49 0,0-8-31 16,44-3 3-16,-56-17-1 15,56 17 10-15,-44-46 6 16,18 0-7-16,26-7 33 0,7 3 15 15,5 1-21-15,1 6 32 16,-13 43-13-16,12-46 25 16,-12 46-30-16,0 0 12 0,0 0-14 15,-56-21 30-15,-1 25-20 16,-6 13 51-16,7 12-35 0,-1 3 16 16,7-1-23-16,6 1-5 15,44-32 3-15,0 0 10 16,-19 53-29-16,19-53 43 0,0 0-19 15,69 53-31-15,7-21 26 16,-1-14-19-16,1-8 31 16,-14 4-34-16,-5-10 36 15,-13 3-37-15,-44-7 12 0,0 0 20 16,0 0 11-16,0 0-6 16,0 0 20-16,-82 28 34 0,-6-10 28 15,0-11-53-15,-6-7 24 16,0 0 32-16,6-11 36 15,12-3-17-15,1-7 8 0,12-4-36 16,6-10-1-16,1-7-64 16,6-11 1-16,-1-8-25 0,7-6-4 15,0-10-4 1,7-15 1-16,5-7 3 0,1-11 8 16,6-10 3-16,6 3-17 15,0 1 29-15,6 13 14 0,1 15 9 16,-1 10 6-16,1 18-3 15,5 11-28-15,1 13-21 0,6 12 10 16,0 24-17-16,-6-29-5 16,6 29-57-16,0 0-22 0,0 0-48 15,0 0-76-15,0 0-108 16,0 0-200-16,0 0-53 16,0 0 58-16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7:09.5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3401 859 369 0,'0'0'81'16,"0"0"19"-16,0 0-19 15,0 0-14-15,0 0-10 16,0 0 31-16,0 0 16 0,0 0-15 16,13-28 23-16,-13 28-18 15,0 0-37-15,0 0 59 0,0 0-28 16,0 0 1-16,0 0-28 15,0 0-31-15,0 0 33 0,0 0-21 16,0 0-17-16,0 0-6 16,0 0-16-16,0 0 28 0,0 0-10 15,0 0-14-15,0 0-16 16,0 0 16-16,0 0 17 0,25 3-24 16,12 8-5-16,-37-11 29 15,32 17 1-15,-1 1-20 0,1 0-15 16,-32-18 27-16,37 25-5 15,-37-25-15-15,32 24 5 16,-32-24 16-16,31 25-30 0,-31-25 4 16,0 0 28-16,32 18-20 15,-32-18-4-15,0 0-12 0,0 0 10 16,0 0 17-16,0 0 2 16,0 0-32-16,0 0 19 0,0 0 17 15,0 0-17-15,0 0 0 16,31 24 0-16,-31-24 8 0,0 0-8 15,0 0-18-15,0 0 29 16,0 0 6-16,19 32-37 0,-19-32 24 16,0 0-20-16,0 0 32 15,0 0-13-15,0 0-9 16,0 0 22-16,13 28-13 0,-13-28-17 16,0 0 14-16,0 0 9 15,0 0 7-15,0 29-19 0,0-29 8 16,0 0 13-16,0 0-6 15,0 0-7-15,-19 28-2 0,19-28-3 16,0 0 14-16,-38 25-22 16,38-25 15-16,-38 14 0 0,7-7-7 15,31-7-15-15,-38 7 11 16,7-3 21-16,31-4-9 16,-38 0-8-16,38 0-10 0,-31-4 30 15,31 4-5-15,-32-4-24 16,32 4 1-16,0 0 14 0,-31-10 3 15,31 10-17-15,0 0-11 16,-32-11 37-16,32 11-10 0,0 0-29 16,-31-7 23-16,31 7 9 15,0 0-6-15,0 0-17 0,-32-10 12 16,32 10 5-16,0 0-1 16,0 0-21-16,0 0 7 0,0 0 12 15,0 0-14-15,0 0-30 16,0 0 38-16,0 0-7 15,0 0-5-15,-18-29-13 0,18 29 29 16,0 0-23-16,12-28 17 16,-12 28-11-16,0 0 23 0,0 0-15 15,19-25-22-15,-19 25 42 16,0 0-5-16,38-21-4 0,-38 21-2 16,0 0-27-16,31-18 33 0,-31 18-12 15,0 0-4-15,0 0 3 16,0 0 29-16,25-7-14 0,-25 7-21 15,0 0 24 1,0 0-9-16,0 0 5 0,0 0-33 16,0 0 29-16,0 0-3 15,0 0 0-15,0 0-8 0,32 7 0 16,-32-7 19-16,0 0-2 0,0 0-13 16,25 8-11-16,-25-8 10 15,0 0 18-15,38 10-5 0,-38-10-22 16,0 0 21-16,25 7 8 15,-25-7-10-15,0 0-24 0,0 0 35 16,0 0-20-16,0 0 4 16,0 0-39-16,0 0 46 0,0 0 16 15,0 0-23-15,0 0-9 16,0 0 29-16,0 0 0 16,31 25-29-16,-31-25 6 0,0 0 31 15,19 25-15-15,-19-25-17 16,0 0 20-16,19 31 16 0,-19-31 1 15,12 29-33-15,-12-29 7 16,0 0 27-16,0 32-5 0,0-32-6 16,0 0-20-16,-6 31 17 15,6-31-3-15,0 0-7 0,-12 36 10 16,12-36 10-16,-19 32-3 16,19-32-21-16,-25 31-15 0,25-31 30 15,-38 25 11-15,-6-4-9 16,25-3-29-16,-12-7 11 15,-1-1 3-15,1-3 0 0,6 4-8 16,25-11 0-16,-44 7-16 16,12-4 37-16,1-3-12 0,-1 0-18 15,7 0 17-15,-6-10 4 16,-1 3-10-16,0-4-61 0,0-7-44 16,32 18-43-16,-50-38-14 15,19 6-80-15,6 0-28 0,6-3-50 16,6-1-21-16,13-3 10 15</inkml:trace>
  <inkml:trace contextRef="#ctx0" brushRef="#br0" timeOffset="668">3250 216 286 0,'0'0'58'0,"0"0"2"0,-38 14-14 16,38-14 21-16,0 0-1 16,0 0 9-16,-18 35 15 0,18-3-25 15,0-32 20-15,18 28-36 16,-18-28-16-16,32 29-18 0,-1-8-20 15,-31-21 13-15,38 14-12 16,-38-14 30-16,38 3-41 16,-38-3 45-16,31-17-34 0,-31 17 10 15,0 0-16-15,25-43 33 16,-18 8 27-16,-7 35-1 0,-7-42 30 16,7 42-34-16,-19-36 1 15,19 36-18-15,-37-21-20 0,37 21 21 16,-44-3-37-16,44 3 20 15,-44 7 1-15,44-7-5 0,0 0-19 16,-38 38-89-16,38-38-109 16,-6 32-58-16,6-32-68 0</inkml:trace>
  <inkml:trace contextRef="#ctx0" brushRef="#br0" timeOffset="1432">3010 463 476 0,'0'0'107'0,"0"0"-8"16,0 0-42-16,0 0-9 16,0 0 7-16,-31 11 4 0,31-11-6 15,-38 7-10-15,7 3 9 16,31-10-14-16,-51 18 31 0,14-4 5 16,37-14-37-16,-44 25 27 15,44-25-8-15,-38 32-56 0,38-32 48 16,-25 35 0-16,25-35 15 15,-13 39 2-15,13-39-53 16,13 39 17-16,-13-39-37 0,38 28 33 16,-7-10-5-16,7-4-23 15,-38-14 3-15,44 7 9 0,-13-7 10 16,-31 0-23-16,38-4-18 16,-38 4 27-16,0 0 9 0,25-17 41 15,-25 17 4-15,0 0 17 16,0 0-57-16,0 0 37 0,0 0-40 15,0 0-13-15,0 0-15 16,0 0 12-16,-38-14 11 0,7 7-15 16,-1 10 21-16,-5 1-12 15,-1 3 1-15,0 7 2 0,1 0 19 16,-7 4 40-16,0-1-12 16,12 4-37-16,-6 1 11 15,1 2 13-15,-1-2-3 0,38-22 9 16,-50 42-8-16,12-7-7 15,7 1-25-15,-1-1 19 0,7 4-2 16,6 7-21-16,0-4 13 16,7 1 4-16,12 6-15 0,12-3 32 15,7 0 16-15,13 0-30 16,18 3-2-16,6-6 19 0,14-1-11 16,5-6-18-16,7-1-12 15,12-7-4-15,-6-7 22 16,0-6-9-16,0-8-18 0,-6-4 2 15,0-10 14-15,0-4-3 16,-13-6-17-16,0-4-54 0,-18-1-38 16,-1-2-106-16,-12-1-166 15,-38 25-147-15,31-39-44 0</inkml:trace>
  <inkml:trace contextRef="#ctx0" brushRef="#br0" timeOffset="2740">1859 841 456 0,'-31'-3'166'0,"31"3"-1"0,0 0-9 15,0 0-25-15,0 0-57 16,0 0-17-16,0 0-27 0,0 0-8 15,-44-18-13-15,44 18 17 16,0 0-34-16,0 0 3 0,-19-39 22 16,19 39-34-16,12-42 17 15,7 10-5-15,-19 32 16 0,38-32-27 16,-38 32 6-16,44-18 7 16,-12 15-18-16,-32 3 26 0,44 14-9 15,-44-14 20-15,38 28-1 16,-38-28 18-16,25 39 11 15,-25-39 33-15,0 46 2 0,0-46-48 16,-25 39-9-16,25-39 34 16,-50 32-56-16,-7-14 0 0,-7-11 11 15,1-4 5-15,-6-6-22 16,6-1-18-16,1-10 5 0,5 0 38 16,7-4-23-16,12-3-66 15,38 21 43-15,-38-32-8 0,38 32 5 16,0 0 13-16,-25-39 32 15,25 39-26-15,0 0 24 0,0 0-49 16,0 0 36-16,0 0 8 16,0 0-15-16,0 0 7 15,0 0 30-15,0 0 0 0,0 0 31 16,0 0 2-16,0 0-24 16,-6 32 28-16,6-32-20 0,0 32-25 15,0-32-12-15,0 0 38 16,0 0 1-16,-13 32 25 0,13-32-23 15,0 0 7-15,-31 21-11 16,-7-7-34-16,7-7-5 0,31-7-2 16,-44-3 9-16,12-1-12 0,32 4-3 15,-31-18 16-15,31 18-12 16,-32-35-9-16,7 3-11 16,6-3 16-16,-6-8 16 15,6 1-16-15,7-7-5 0,-7-4-9 16,0-4 14-16,7 4-36 15,5-4 31-15,1 11 5 0,0 4 19 16,6 42-35-16,0-39 6 0,0 39 10 16,0-35 0-16,0 35 6 15,0 0 4-15,0 0-25 0,0 0 5 16,0 0 2-16,0 0 12 16,0 0-4-16,0 0-10 0,0 0 6 15,6 35 20-15,0 1 27 16,1 2 31-16,-1 5-22 15,0 3-15-15,7-4-3 0,-7 4-2 16,7-3-27-16,-13-8 30 16,6 4-16-16,-6-4-19 0,0 0 9 15,0-3 2-15,-6 0-17 16,6-32 6-16,0 35 6 0,0-35 1 16,-7 32-18-16,7-32 21 15,0 0-3-15,0 0 0 0,0 0-23 16,0 0 9-16,0 0 20 15,0 0-13-15,0 0-18 16,0 0-1-16,-37 18 25 0,5-8 6 16,32-10-41-16,-38-3-5 15,1-4 3-15,5 0 16 0,32 7 9 16,-31-7-19-16,-1 0 17 16,32 7 17-16,-31 7-27 0,31-7 4 15,-31 21 30-15,31-21-4 16,-32 46 36-16,0 0 33 0,13 0-4 15,0 0-29-15,0 0 22 16,-6-4 8-16,0 0-24 0,0 1-12 16,0-11-7-16,25-32-26 15,-51 46-9-15,1-22 20 16,6-6-9-16,-6-7-20 0,6-8-71 16,6-6-30-16,38 3-61 15,-50-25-114-15,50 25-147 0,-32-57-59 16,20 4-22-16</inkml:trace>
  <inkml:trace contextRef="#ctx0" brushRef="#br0" timeOffset="3159">1765 0 549 0,'0'0'103'0,"12"39"39"16,-12-39 2-16,19 39-9 0,-19-39-61 15,0 0 2-15,25 35-38 16,-25-35-1-16,0 0-17 0,0 0 23 15,32 18-25-15,-32-18-34 16,0 0 47-16,0 0-1 0,0 0-18 16,45-32 16-16,-45 32-28 15,25-42 29-15,-25 42 23 16,0 0-18-16,0 0-12 0,0 0-17 16,-51-32 31-16,7 21 8 15,6 18-11-15,0 11-16 0,38-18-27 16,-44 32-4-16,44-32 25 15,-44 35-1-15,44-35-26 0,-31 43-160 16,31-43-130-16,0 0-36 16,-19 38-24-16</inkml:trace>
  <inkml:trace contextRef="#ctx0" brushRef="#br0" timeOffset="3744">1186 1336 596 0,'0'0'137'0,"0"0"24"16,0 0-14-16,0 0-55 15,-37 32-36-15,37-32-15 0,0 0-9 16,0 0 37-16,0 0-47 16,-19 39 23-16,19-39-4 15,0 0-16-15,0 0 18 0,19 39-1 16,-19-39-27-16,37 24-7 16,-37-24 11-16,38 14-16 0,-38-14-14 15,0 0 22-15,32-3-4 16,-32 3 2-16,0 0-27 0,25-32 5 15,-25 32 31-15,6-46-6 16,-12 14-39-16,6 32 27 0,-19-39-4 16,19 39 4-16,0 0-32 15,-50-21 42-15,6 14 9 16,44 7-44-16,-38 0 3 0,38 0 33 16,0 0 6-16,0 0-12 15,0 0-11-15,0 0-63 0,-6 43-166 16,6-43-81-16,0 0-43 15</inkml:trace>
  <inkml:trace contextRef="#ctx0" brushRef="#br0" timeOffset="4032">1444 1438 491 0,'0'0'156'0,"0"0"32"16,0 0-32-16,0 0-50 0,0 0-58 15,0 0 2-15,0 0 45 16,38-10-19-16,-38 10 0 0,50 7-41 16,-12 0-4-16,-38-7-8 15,44 14-23-15,-44-14 2 0,0 0 87 16,38 4 91-16,-38-4-18 16,0 0-78-16,0 0-32 0,0 0 5 15,0 0-14-15,0-39-30 16,0 39 0-16,-26-43 7 0,1 15-28 15,25 28 28-15,-50-28-36 16,12 7-147-16,38 21-241 0,-50-18-173 16</inkml:trace>
  <inkml:trace contextRef="#ctx0" brushRef="#br0" timeOffset="4612">117 290 569 0,'0'0'101'16,"0"0"1"-16,0 0 72 0,0 0 5 15,0 0-57-15,0 0-15 16,0 0-2-16,0 0-27 15,0 0-21-15,-13 35-40 0,13-35 18 16,0 0 8-16,0 0-16 16,0 0-27-16,0 0-4 0,0 0 21 15,0 0 11-15,0 0-32 16,0 0 6-16,32 11 61 0,-32-11-58 16,0 0 21-16,0 0 11 0,19-39-19 15,-19 39 17-15,0-42-24 16,0 42-19-16,0 0-20 0,0 0 51 15,-38-29-11-15,38 29-8 16,-50 4-20-16,50-4 9 16,-38 18 7-16,38-18-11 15,0 0 29-15,-25 49-14 0,25-49-14 16,-7 46-4-16,7-46-54 0,0 0-98 16,26 46-109-16,-26-46-7 15,0 0-14-15,44 32 17 0,-44-32 19 16</inkml:trace>
  <inkml:trace contextRef="#ctx0" brushRef="#br0" timeOffset="4897">381 293 290 0,'0'0'65'0,"0"0"-1"15,0 0 71-15,0 0-20 16,0 0-12-16,0 0-38 0,0 0 23 15,19 36-54-15,-19-36 11 16,0 0-33-16,19 35-1 0,-19-35 22 16,0 0-33-16,0 0 16 15,0 0-10-15,0 0 7 0,0 0 6 16,0 0-14-16,0 0 11 16,37-7-6-16,-37 7 16 0,0 0 12 15,25-35 12 1,-25 35-34-16,7-36 21 0,-7 36-46 15,0 0 22-15,0 0-85 16,0 0-77-16,0 0-137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9:21.4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2979 74 772 0,'0'0'77'16,"0"0"2"-16,0 0 3 15,32 0 27-15,-32 0 33 0,31 39-21 16,0 3 6-16,1 8 20 16,6 6 31-16,-1 5-68 0,1 2-32 15,0-6-26-15,-13-1-35 16,0-3 22-16,-19-7-8 15,-18-7 3-15,-13 0-38 0,-19-4 20 16,-13-6-23-16,-6-5-27 16,7-6-70-16,-1-4-90 0,7-10-113 15,6-8-53-15,44 4-14 16,-38-21-8-16</inkml:trace>
  <inkml:trace contextRef="#ctx0" brushRef="#br0" timeOffset="288">2929 0 421 0,'0'0'47'15,"0"0"13"-15,0 0 39 0,0 0 38 16,0 0-3-1,0 0 19-15,0 53 27 0,0-7-9 16,0 3-3-16,6-3-27 16,7 4 16-16,-7-4-33 0,7 0-54 15,-7-4-13-15,6 0-25 16,7-3-1-16,-6-3-16 0,6-5-15 16,-19-31-86-16,0 0-232 15,31 39-212-15,-31-39-85 16</inkml:trace>
  <inkml:trace contextRef="#ctx0" brushRef="#br0" timeOffset="888">2634 329 809 0,'0'0'125'0,"0"0"-31"16,0 0-45-16,0 0-9 15,0 0 55-15,0 0-21 16,18 38 9-16,-11 1 1 0,-1-3-12 15,0 3-20-15,-6-39-13 16,-6 49-4-16,-7-14-42 0,13-35 23 16,-31 39-11-16,31-39-2 15,-44 32 9-15,44-32-28 0,-44 21 35 16,6-14-9-16,38-7-24 16,-37-14 38-16,37 14-20 0,-32-46 8 15,13-7 3 1,0-3-28-16,13-15-6 0,-6-3 29 15,12 0-28-15,-7 10 37 16,1 11 48-16,6 11-17 0,0 42-53 16,0 0 15-16,0 0 16 15,0 0 57-15,0 0-25 0,-13 67 1 16,7 7-34-16,6 0 23 16,0-3-42-16,0-1 13 0,0-6 14 15,6-4-15-15,-6-7 13 16,7-3-9-16,-14-8-18 15,1-7 4-15,6-35-26 0,-56 43-90 16,-7-11-23-16,-6-8-28 16,-7-10-29-16,7-6-33 15,6-8 1-15,7-4 27 0,12 0 10 16,44 4-7-16,-38 4 2 16,38-4-62-16</inkml:trace>
  <inkml:trace contextRef="#ctx0" brushRef="#br0" timeOffset="1124">2351 1124 795 0,'44'-46'104'15,"-13"3"24"-15,-31 43 42 16,38-46 56-16,-38 46-92 15,0 0-75-15,31-35-35 0,-31 35 43 16,0 0-11-16,0 0-4 16,0 0-19-16,0 0-36 0,7 57-42 15,-20-15-162-15,13-42-186 16,-50 42-97-16</inkml:trace>
  <inkml:trace contextRef="#ctx0" brushRef="#br0" timeOffset="1384">1992 64 830 0,'0'0'102'0,"0"0"91"15,0 0 133-15,0 0-33 16,-12 45-60-16,6 16-86 0,6 9-76 16,6 1-40-16,0 3 4 15,7 0-49-15,-1-7-136 16,-5-10-220-16,-7-4-152 0,-13-11-41 16</inkml:trace>
  <inkml:trace contextRef="#ctx0" brushRef="#br0" timeOffset="1900">1697 283 1136 0,'38'31'220'0,"-13"12"22"16,-6 3-62-16,0 3-35 15,-13 1-53-15,-6-4-61 16,-6 0 13-16,-13-4-30 0,-6 0-14 16,-13-6 0-16,-12-4-14 15,-7-8 1-15,7-10-13 0,-7-3-12 16,7-14 12-16,12-8 16 16,38 11-26-16,-50-39 4 0,18 4 40 15,14 6 15-15,18 29 1 16,-7-28 0-16,7 28-31 15,0 0 78-15,0 0 27 16,32 25-41-16,-1 7 3 0,-6 10 19 16,-6 8-27-16,0-1-8 15,-6 4-9-15,-13 4-18 0,-13-8 11 16,-18-3-22-16,-20 0 3 16,-12-11 3-16,-12-6-28 0,-7-8 29 15,1-7-7-15,-1-11-23 16,6-10 23-16,7-10 2 0,19-15-14 15,0-7 13-15,18-14-7 16,13-3-7-16,7-1 40 16,12 0-28-16,19 4 14 15,12 4-3-15,13 3-26 0,0 7 10 16,6 4-16-16,-6 7-172 16,0 3-238-16,-12 7-168 0,-32 18-78 15</inkml:trace>
  <inkml:trace contextRef="#ctx0" brushRef="#br0" timeOffset="2097">0 731 1378 0,'0'0'245'15,"44"25"-64"-15,12-11-83 16,1-7-77-16,0-3-244 0,-1-8-200 16,-6 1-134-16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9:38.8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699 12 510 0,'0'0'66'15,"0"0"36"-15,0 0 12 16,0 0-7-16,0 0-18 0,0 0-1 16,0 0 25-16,0 0 29 15,0 0 5-15,0 0-24 0,0 0 21 16,0 0-27-16,0 0-59 15,0 0 2-15,0 0-11 0,0 0-19 16,-31-15-12-16,-7 12-4 0,-6 6 8 16,0 8-7-16,-13 0-15 15,1 10 3-15,-2-4-14 16,-5 8 13-16,7 0 13 0,6 3 13 16,6 4 23-16,6 7-25 15,6-4-1-15,14 4-17 0,5-7 7 16,7 3-1-16,12-3 10 15,7-4-18-15,-13-28 8 0,37 30-10 16,14-13-4-16,-7-6-3 0,6-8 18 16,-6-10-25-16,12-3 21 15,-12-8 2-15,8-4 6 0,-2-6-22 16,-6-4-19-16,6-7 28 16,-6-7-6-16,0 0 0 15,0-7 12-15,-12 0-26 0,-7 4 18 16,-6 13 45-16,0 8 28 0,-19 28-23 15,0 0-28-15,0 0 13 16,0 0 24-16,0 0-1 0,-32 53-13 16,1 3-36-16,-1 12 5 0,1 6-10 15,12 14 94-15,0 12 3 16,13 10-19-16,6-1-6 0,0 1-29 16,12-4-14-16,1 0-10 15,6-7-5-15,6-4-7 16,0-3 1-16,0-10-11 0,0-11 1 15,-12-7-9-15,0-15 3 0,-7-6 5 16,-12-8 0-16,-13-10-2 16,19-25 1-16,-57 31 2 0,-12-16-1 15,0-5-5-15,-7-13-6 0,-5-4 0 16,-2-8 2-16,1-6 1 16,13-11-1-16,6-10-12 0,13-8-14 15,6-13 5-15,13-1 4 16,12-6 9-16,12-2 9 0,14 1 6 15,5 1-3-15,20-1 0 0,5 0 0 16,14 1-5-16,12 2-17 16,-1 5-85-16,1-1-98 15,0 4-176-15,1 0-187 0,-7 3-73 16,-1 15 64-16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9:40.7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1221 320 327 0,'0'0'129'15,"0"0"46"-15,0 0 18 0,0 0 10 16,0 0 52-16,0 0-34 15,0 0 13-15,0 0 0 16,0 0-31-16,0 0-57 0,0 0-42 16,0 0 10-16,0 0-19 15,0 0-18-15,51-18-30 16,6 0-24-16,6 8-18 0,6-4-5 16,-5 6 5-16,-14-2 1 15,8 3 0-15,-14 3-6 0,-6 4-12 16,-38 0-5-1,0 0-70-15,0 0-86 0,0 0-92 16,0 0-81-16,0 0-105 16,0 0 8-16,-13 53 57 0</inkml:trace>
  <inkml:trace contextRef="#ctx0" brushRef="#br0" timeOffset="205">1221 607 974 0,'0'0'198'0,"0"0"23"16,0 0-38-16,0 0-11 16,0 0-84-16,0 0 41 15,0 0-31-15,0 0 2 16,0 0-16-16,57-21-40 0,1 14-37 16,-2-4 2-16,-6 4-9 15,8 0-80-15,-58 7-116 16,63-11-172-16,-25 1-159 0</inkml:trace>
  <inkml:trace contextRef="#ctx0" brushRef="#br0" timeOffset="892">494 175 1264 0,'0'0'229'16,"0"0"41"-16,0 0-48 16,0-39-92-16,0 39-80 0,0 0-35 15,0 0 5-15,-44-32-4 16,44 32-1-16,-44-14-13 15,5 14-28-15,39 0 38 16,-44 14-2-16,44-14-10 16,-32 25-10-16,32-25 6 0,0 0 1 15,-18 35 14-15,18-35 5 16,0 0-10-16,0 0-29 0,62 32 25 16,-11-21-2-16,-6-8-3 15,-45-3-30-15,56-21-11 16,-56 21 23-16,51-39 7 0,-51 39 19 15,26-53 5-15,-14 11-8 16,-12 42-15-16,0-43-2 0,0 43 30 16,0 0-21-16,0 0 27 15,0 0-18-15,0 0-11 16,0 0 16-16,0 0-5 16,-12 57-6-16,5 6-5 15,1 15 27-15,6 14-19 0,13 22 0 16,-1 10-12-16,7 17 2 15,0 15 5-15,-6 7 11 0,-13-4 3 16,-13-7-5-16,-12-11-8 16,-7-20-6-16,-13-14 16 15,1-23-13-15,-12-16 49 0,-2-19 31 16,2-21 10-16,-1-17 43 16,6-18-3-16,1-21 8 15,6-25-48-15,11-25-21 16,2-18-21-16,12-18-9 0,6 1 21 15,13 0-14-15,13 11-26 16,18 6-13-16,8 11-4 0,5 7-53 16,19 11-138-16,13 14-209 15,6 14-213-15,13 17-77 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9:43.2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13 417 655 0,'0'0'151'16,"0"0"-14"-16,0 0 31 16,0 0 3-16,0 0 34 0,0 0-24 15,37-7-29-15,1 3-32 0,6-3-15 16,6 0-38-16,13 0-20 16,0 0-31-16,0-4 4 0,0 1-3 15,-13 3-17-15,-12 3-4 16,-7 1-32-16,-31 3-95 15,0 0-120-15,0 0-88 0,0 0 60 16,0 0 47-16,-44 31 23 0,0-6-15 16,-12 3 36-16</inkml:trace>
  <inkml:trace contextRef="#ctx0" brushRef="#br0" timeOffset="176">0 597 914 0,'0'0'173'16,"0"0"-12"-16,0 0 35 15,0 0 44-15,0 0-34 0,0 0-38 16,38 7-50-16,-1 0-49 16,7-3-28-16,7-4-15 0,5-4-26 15,7 1 0-15,0-1-119 16,0-7-185-16,6 4-94 0,-6-3 10 16,0-1 46-16,-7 1 3 15</inkml:trace>
  <inkml:trace contextRef="#ctx0" brushRef="#br0" timeOffset="953">2206 282 477 0,'0'0'104'0,"0"0"7"0,0 0 14 15,0 0-25-15,0 0-36 0,0 0 10 16,0 0 7-16,0 0 8 16,-12-31-34-16,12 31 23 15,0 0 8-15,0 0-42 0,-32-39 14 16,32 39-24-16,0 0 8 0,0 0 25 16,-38-36-36-16,38 36 10 15,-44-21-33-15,44 21-12 0,-50-21 16 16,6 7 19-16,6 7-11 0,1-4-13 15,-1 8-7-15,-6-4 3 16,0 3 30-16,-6 4-23 0,-13 0 3 16,0 0-10-16,-6 7 22 15,0 0-20-15,0 0 17 16,0 4 4-16,12 3-2 0,-6 0-8 16,13 0 1-16,12 4-8 0,0 0 2 15,38-18-16-15,-37 28 16 16,37-28 3-16,0 0-7 0,-32 35-16 15,32-35 33-15,-25 43 23 0,19-12 8 16,6-31 3-16,6 39 48 16,7-10-56-16,-13-29-5 0,44 31-5 15,0-9-30-15,6-8-14 0,7-4 17 16,12-6-9-16,0-1-15 16,13 1 23-16,-1-8-6 15,1-6-12-15,-7 3-7 0,1-4 17 16,-7 1-7-16,-13-1-15 15,-12 0 23-15,-6 4-13 0,-38 7-20 16,32-7 22-16,-32 7-6 0,0 0-37 16,25-14-3-16,-25 14 13 15,0 0-30-15,0 0-48 0,19-28-12 16,-19 28-76-16,12-36-61 0,-12 36 1 16,0-38 1-16,6 6 16 15,-6 32 3-15,0-32 4 0</inkml:trace>
  <inkml:trace contextRef="#ctx0" brushRef="#br0" timeOffset="1319">1879 0 512 0,'0'0'76'0,"0"0"27"15,0 0-7-15,0 0 13 0,0 0 8 16,0 0 10-16,0 0 8 16,0 0 24-16,0 0-72 0,0 0 16 15,0 0-31-15,0 0-2 0,0 0 15 16,0 0 55-16,-31-4 22 15,-1 22-49-15,1 14-7 0,0 10 50 16,-1 8-22-16,1 10-30 16,-7 3-13-16,7 1-50 0,-7-1-17 15,13 1 1-15,-7-7-13 0,7-1-12 16,0-10 3-16,13-7-17 16,-1-4-156-16,13-35-181 15,-13 32-158-15,13-32-58 0,0 0 48 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9:48.2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0 279 1065 0,'0'0'235'0,"0"0"86"16,0 0-14-16,38 21-37 0,-6 18-74 16,-1 11-49-16,-6 6-12 15,0 16-31-15,0 2-2 0,1 0-10 16,-1 7-47-16,-6-3-21 0,-7 0-2 15,-6-4-18-15,-6-3-1 16,-12-4 4-16,-7-7-119 16,-19-7-114-16,-6-3-180 0,-6-12-165 15,0-9-48-15,-1-8 76 0</inkml:trace>
  <inkml:trace contextRef="#ctx0" brushRef="#br0" timeOffset="389">572 0 753 0,'0'0'139'16,"0"0"26"-16,0 0-15 16,0 0-48-16,0 0 42 0,0 0 27 15,38 0-43-15,6 10-45 0,0 15 0 16,6 7 24-16,1 17 9 16,5 12 11-16,-6 9 7 0,1 15 15 15,-7 10-22-15,-7 9-16 16,-5 5 20-16,-7 1-49 0,-12 0-10 15,-13-1-27-15,-7 1-22 0,-5-1-18 16,-13-6 1-16,-13-1 6 16,-6-9-10-16,-6-5-82 0,-1-6-116 15,-5-12-185-15,5-10-207 0,-11-7-64 16,5-3 69-16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9:46.5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208 0 514 0,'0'0'145'16,"0"0"25"-16,0 0 16 0,0 0 37 15,0 0-20-15,0 0-5 16,0 0-2-16,-25-4-34 0,25 4 105 16,-26 32-41-16,-5 7-103 15,0 10-43-15,-1 13-50 16,13 1 3-16,-6 4 13 0,13 4-4 15,5 4-32-15,7-4 3 0,7 0-10 16,11-4-3-16,1-4-136 16,6-5-99-16,1-5-177 0,5-11-123 15,-6-3-27-15</inkml:trace>
  <inkml:trace contextRef="#ctx0" brushRef="#br0" timeOffset="507">516 443 588 0,'6'-39'31'0,"-6"39"22"16,0 0-7-16,13-32-5 0,-13 32-15 15,0 0-9-15,25-35-27 16,-25 35 10-16,0 0 0 0,0 0 18 16,37-18 68-16,-37 18 52 15,0 0 57-15,0 0-2 16,38 35-4-16,-38-35-37 0,7 53-34 16,-14-6-10-16,-5-4-27 0,-1-8-1 15,0 0-37-15,1-6-24 16,12-29-8-16,-6 31-11 0,6-31 10 15,0 0-20-15,0 0 26 0,0 0-22 16,0 0-1-16,0 0 26 16,0 0-35-16,0 0 26 0,0 0-13 15,37-24 3-15,2-8-14 0,-1-14-2 16,6 0 1-16,0 2-7 16,-13 9 22-16,-31 35-7 15,32-39 1-15,-32 39 0 0,0 0 95 16,0 0 36-16,0 0-30 0,18 39-40 15,-11 4-18-15,-7 0-22 16,0-4 6-16,0 7-11 0,0-7-4 16,6-4-81-16,-6-35-162 15,13 42-208-15,-7-13-78 0,-6-29 41 16</inkml:trace>
  <inkml:trace contextRef="#ctx0" brushRef="#br0" timeOffset="827">1497 705 1083 0,'0'0'269'0,"0"0"-36"16,0 0-89-16,-44-3-61 0,13-5-49 15,31 8-8-15,0 0-51 16,0 0-79-16,0 0 1 0,0 0-20 15,0 0 51-15,0 0 13 0,0 0 16 16,44-31 32-16,0 13-4 16,-6 11 8-16,-7 7 14 15,-31 0 83-15,31 21 2 0,-31-21-18 16,13 43 17-16,-19-5-9 0,-13 2-4 16,0-1 4-16,-12 4-42 15,-1-8-8-15,1 0-25 0,-1-3 7 16,-5-4-108-16,11-3-175 0,26-25-165 15,-37 21-49-15</inkml:trace>
  <inkml:trace contextRef="#ctx0" brushRef="#br0" timeOffset="1336">2058 382 632 0,'0'0'147'0,"0"0"103"0,0 0-4 15,-13 36-68-15,13-36-61 0,13 47-35 16,12-12-52-16,6-7-15 16,1-6-15-16,-32-22-41 0,50 21-32 15,-6-14-43-15,-6-7 8 16,-1-7 7-16,-37 7 36 0,44-25 20 15,-6 4 17-15,-38 21 28 16,44-46-3-16,-6 3-2 0,-7 0 19 16,-12 4 21-16,-19 39 69 15,25-42-32-15,-25 42-11 0,0 0 56 16,0 0 6-16,0 0-49 0,0 39-6 16,-6 10-8-16,-7 9 76 15,7 9-8-15,-6 7-26 0,5 0-35 16,1 9-10-16,-7-6-31 0,1 1-12 15,-1-11-4-15,-6-3-2 16,-12-14 6-16,0-7-18 0,-13-12 19 16,6-13-1-16,0-11-8 0,7-3-3 15,-1-15 28-15,32 11 20 16,-25-32-11-16,25-14-15 16,6-3-16-16,13-16-9 0,6 2 0 15,13-1-5-15,0 8-57 16,0 3 8-16,6 9-85 0,-7 12-138 15,1 1-145-15,-38 31-106 0,44-29 29 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9:45.5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512 0 287 0,'0'0'44'0,"25"-21"-19"16,-25 21 24-16,0 0 8 15,0 0 17-15,0 0 1 0,0 0 2 16,0 0-5-16,0 0-14 15,0 0-9-15,0 0 110 0,0 0 40 16,0 0-57-16,-32 60 13 0,-12-4-13 16,0 16 14-16,-6 6-45 15,-6 11-11-15,5 7-31 0,-5 7-14 16,5 10-37-16,7 5 9 0,0 3 3 16,13-8-27-16,6-3 1 15,19-7 7-15,6-7-21 16,6-4 1-16,13-9-6 0,0-13-145 15,12-10-91-15,-6-9-83 0,7-12-74 16,-1-18 9-16</inkml:trace>
  <inkml:trace contextRef="#ctx0" brushRef="#br0" timeOffset="468">1185 529 533 0,'25'-14'103'0,"-25"14"27"0,0 0 34 16,0 0 31-16,0 0 6 16,0 0 17-16,0 0-71 15,0 0-9-15,0 0-99 0,0 0-8 16,7-32-29-16,-7 32 16 16,-13-36-25-16,13 36 2 0,-25-32 11 15,25 32-6-15,-31-21-6 0,-1 11 9 16,1 13 4-16,-7 8 34 15,7 17 15-15,-7 11 41 0,0 15-2 16,7 9 12-16,-1 1-8 16,7 4-11-16,0 3-40 0,0-7-7 15,6 0-34-15,6-4 19 0,1-10-26 16,6-3-8-16,-1-9 18 16,1-9-60-16,6-29-100 15,0 0-115-15,-13 28-200 0,13-28-72 16,0 0 84-16</inkml:trace>
  <inkml:trace contextRef="#ctx0" brushRef="#br0" timeOffset="649">789 849 686 0,'0'0'81'16,"51"-25"73"-16,-7 0 24 0,-7 7 0 15,7 4-49-15,-6 4-59 16,6 3-34-16,0 0-17 0,0-1-28 16,0 8-121-16,-6 0-156 0,-1 0-102 15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9:51.06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57 1495 0,'0'0'279'0,"32"25"28"16,-1-15-18-16,13-10-124 0,0-3-65 15,6-8-74-15,7-7-214 16,-1-6-275-16,1-12-254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9:50.70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2657 841 796 0,'0'0'181'0,"-32"-14"65"16,32 14-97-16,-37 4-80 16,11-1-13-16,26-3-7 0,-37 25-39 15,18-4 27-15,6 8-20 16,13-5 23-16,7 1-10 0,11 0-17 16,14 0 3-16,-1-8-26 15,13-3-18-15,-6-3 11 0,0 0-8 16,-13-1-2-16,0-3 13 0,-25-7 0 15,0 0 14-15,0 0 24 16,6 21 32-16,-18 1 19 0,-20 2-27 16,1 5 19-16,-13-5-43 15,-6 1-2-15,-1-4-13 0,7-7-7 16,0 1-2-16,13-5 19 16,6-6-26-16,25-4 19 15,-38 0-5-15,38 0-12 0,-25-18-4 16,25 18 24-16,-32-28-15 15,14 0-15-15,5-4 15 0,7-4 11 16,-7 5-32-16,13 31 60 0,-19-32 17 16,19 32 6-16,0 0-7 15,0 0-2-15,-31-18 75 0,-7 29 7 16,0 17 5-16,-6 4-31 16,0 10 12-16,0 4-17 0,-6 4-9 15,6-1-21-15,0-7-38 0,0 1-9 16,6-1-15-16,7-10-15 15,6-4 8-15,25-28-69 16,0 0-131-16,0 0-198 0,0 0-130 16,-32 25-171-16,32-25 68 0</inkml:trace>
  <inkml:trace contextRef="#ctx0" brushRef="#br0" timeOffset="184">2405 467 1376 0,'0'0'242'15,"19"-32"78"-15,-19 32-2 0,0 0-142 16,0 0-71-16,0 0-79 0,0 0-34 16,0 0-147-16,0 0-185 15,57-14-235-15,-13 17-42 0</inkml:trace>
  <inkml:trace contextRef="#ctx0" brushRef="#br0" timeOffset="1711">1186 919 732 0,'0'0'184'15,"0"0"51"-15,0 0 17 0,0 0-37 16,0 0-17-16,0 0-20 16,0 0-31-16,0 0-13 0,0 0-79 15,0 0-11-15,0 0-34 16,0 0 6-16,31-28-12 0,1 0 6 15,-1 3-16-15,1 0 10 16,-1 4-12-16,-31 21 8 0,38-25 0 16,-1 8-9-16,-11 13-4 0,-26 4 6 15,37 7 7-15,1 7-6 16,-7 0 13-16,-5 4-7 0,-26-18-19 16,44 21-14-16,-44-21-10 0,37 21-1 15,-37-21-6-15,0 0 20 16,0 0 10-16,38 11-17 15,-38-11-5-15,0 0-3 0,0 0 45 16,0 0-13-16,0 0 29 0,0 0-13 16,13-35 29-16,-13 35-32 15,0 0 35-15,-44-7 2 0,0 14-7 16,-7 7 1-16,1 0 22 0,-7 7-8 16,1 0-9-16,-7 1-14 15,0 2 0-15,0-10-6 0,-6 4-6 16,6-11-10-16,-6 4 0 0,6-8 0 15,0-3-5-15,7-3 15 16,-1-4-13-16,7 0 7 16,6-4-1-16,6-3-3 0,7-4 2 15,31 18-13-15,-31-24 13 16,31 24-6-16,-32-32-30 0,20 3-20 16,12 29-19-16,-7-28 12 0,7 28 29 15,0 0 11-15,0-32 9 16,0 32-20-16,13-28 19 0,-13 28-5 15,0 0 8-15,31-28-14 0,-31 28 1 16,25-14-19-16,-25 14 31 16,32-11-26-16,-32 11 33 0,0 0-17 15,31-7 21-15,-31 7-18 16,0 0 30-16,0 0-26 0,32-7 22 16,-32 7-33-16,0 0 41 15,0 0-29-15,31-4 35 0,-31 4-31 16,0 0 2-16,32 0-5 15,-32 0 34-15,0 0-37 0,0 0 33 16,0 0-15-16,0 0-6 0,0 0-18 16,0 0 30-16,0 0-23 15,0 0 28-15,0 0-28 0,0 0 18 16,31 0-4-16,-31 0 7 0,0 0-10 16,38 4 6-16,-13 0-8 15,-25-4 5-15,31 7 12 16,-31-7-23-16,32 3 25 0,-32-3-14 15,31 4-7-15,-31-4-7 0,0 0 14 16,0 0-22-16,0 0 38 16,0 0-27-16,0 0 38 0,0 0-11 15,0 0 27-15,0 0-34 0,0 0 27 16,0 28-39-16,0-28 14 16,0 0-16-16,-25 32 18 0,25-32-20 15,-38 21 22-15,-6-7-37 16,7-3 29-16,-14-8-16 15,7 4 25-15,0-3-20 0,0 3 4 16,-6 7 6-16,6 4-10 0,0 10 4 16,6 4 31-16,1 7 4 15,5 7-1-15,7-4-12 0,0 7-35 16,6 1 45-16,6-8-32 0,1 1 20 16,-1-8-13-16,7 0 53 15,6-35-7-15,-13 32 19 0,13-32-19 16,0 0 29-16,0 0-55 0,-31 21 8 15,0-10-23-15,-1-15 10 16,-6-3-18-16,13-7 14 0,25 14-18 16,-37-39 14-16,5-3-20 15,20 0 15-15,-1-4-20 16,13 0 26-16,13 3 6 0,-1 1-4 16,1 3-20-16,-1 4-10 0,7 3-23 15,-19 32-41-15,44-46-113 16,-6 7-121-16,6 7-165 0,0 4-40 15,6 3 34-15</inkml:trace>
  <inkml:trace contextRef="#ctx0" brushRef="#br0" timeOffset="1900">1274 460 1303 0,'0'0'243'0,"31"-11"47"0,-31 11-88 16,0 0-82-16,0 0-84 15,0 0-144-15,0 0-211 0,0 0-151 16,0 0-90-16</inkml:trace>
  <inkml:trace contextRef="#ctx0" brushRef="#br0" timeOffset="2124">576 0 886 0,'0'0'224'0,"0"0"246"15,0 0-51-15,-6 32-79 16,0 21-119-16,-7 11-92 0,1 14-48 15,-1 6-37-15,-6-2-19 0,7 6-18 16,-7 0-206-16,0-3-271 16,0-14-234-16,13-11 14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9:56.1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0 352 917 0,'0'0'201'0,"0"0"14"0,25 0-31 16,13 0-103-16,6-3-12 15,6-2-12-15,19 2-38 16,6 3 4-16,13-4-42 0,7 1 32 16,12 3-20-16,12-4 26 15,7 1-15-15,13-1 0 0,-7 0-1 16,-6 1-1-16,-1 3-2 16,-11-4 0-16,-14 4 14 0,-18 0-29 15,-19 0 1-15,-13-3 24 16,-12-4-1-16,-38 7 1 0,31-4-4 15,-31 4-6-15,0 0-48 0,0 0-39 16,0 0-57-16,0 0-27 16,0 0 23-16,-12-32-31 0,12 32 38 15,-44-31-13-15,6 2 33 16,0 8 36-16,0-4 49 16,7 4 5-16,0-4 17 0,-1 3 17 15,32 22 20-15,-38-28 27 16,38 28 22-16,-31-35 4 0,31 35 32 15,-19-29-7-15,19 29-38 0,0 0-3 16,0 0 69-16,0 0 80 16,0 0-14-16,0 0-42 0,38 43-18 15,6-1-29-15,-6-2-29 16,6-1-32-16,0 0-12 0,0-4-17 16,-7-3-2-16,1-4-11 15,0-7-3-15,-13-3-5 16,-25-18 18-16,19 12 67 0,-19-12 25 15,0 0-27-15,0 0-39 0,0 0-8 16,-44 14-20-16,-13 0-11 16,7 0 9-16,6 0 0 0,0 4-66 15,6-4-168-15,38-14-214 0,-31 21-117 16,31-21 21-16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7:16.3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0 392 411 0,'0'0'47'0,"0"0"6"0,0 0 16 15,0 0 0-15,0 0 13 16,0 0-1-16,0 0-16 0,0 0-3 16,38 39-14-16,-38-39-1 15,56 21-16-15,1-14 35 0,-1 0-2 16,7-3 44-16,13-1-61 16,12-3 54-16,6 0-20 15,7 0-60-15,-1 0 11 0,1 4-4 16,-1-4-20-16,1-4-18 15,6 8 23-15,6-4-1 0,6 0-27 16,7 0 20-16,6 0 9 16,0 0-20-16,6 0-21 0,13-4 47 15,-6 4 7-15,5 0-60 16,1-3 33-16,0-1 2 0,-6 4 13 16,-7-7-15-16,0-4-23 15,-6-3 20-15,0 0 29 0,-6 0-26 16,-7-4-23-16,-5 1 11 15,-1-5 7-15,0 8 43 0,-6 0-35 16,0-4-17-16,-7 4 14 16,7 4-32-16,0-1 32 15,-7 8-11-15,1-1 27 0,-13 1-16 16,6 3-4-16,-12-8-4 16,-7 8 10-16,1 0 36 0,-1 4-44 15,1-4-24-15,-7 0 17 16,-6 0 35-16,0 0-28 0,6 0-1 15,0 0-11-15,-6-4 44 16,0 4-18-16,-7-3-5 0,1-1-7 16,-1 1-19-16,-5-1 40 15,-1 1-6-15,0-4-6 0,0 3-23 16,1-3 11-16,-7 4 20 16,0-1-7-16,0 4-12 15,-44 0 6-15,56-3 12 0,-12 3-12 16,-44 0 0-16,44 3-12 15,-44-3-2-15,44 0 6 0,-44 0 54 16,0 0-46-16,0 0 0 16,0 0-16-16,38 0 0 0,-38 0 16 15,0 0 12-15,0 0-24 16,0 0-18-16,0 0 55 0,0 0-67 16,0 0-42-16,0 0 3 15,0 0-27-15,0 0 2 16,0 0 28-16,0 0-18 15,0 0-17-15,-13-49 35 0,13 49 26 16,-31-39 47-16,31 39-12 16,0 0 13-16,-38-46-4 0,38 46-8 15,-37-39 19-15,37 39-3 16,0 0 23-16,0 0-18 0,0 0 8 16,-44-35-7-16,44 35 25 15,0 0-12-15,0 0-4 0,0 0 19 16,0 0-15-16,0 0-28 15,0 0 29-15,0 0 12 0,0 0 8 16,0 0 3-16,0 0 1 16,0 0 4-16,0 0 25 15,0 0 50-15,37 46-53 0,-37-46-40 16,51 45 11-16,-7-16-18 16,-44-29-12-16,50 28 15 0,-50-28-15 15,0 0 5-15,50 25-36 16,-50-25 41-16,0 0-7 0,0 0-12 15,0 0 49-15,0 0-12 16,0 0 51-16,0 0-48 0,0 0-6 16,0 0-26-16,0 0 51 15,0 0-17-15,0 0-20 16,0 0-13-16,0 0-11 0,0 0 33 16,-25 42-1-16,25-42-13 15,-50 46-19-15,6-14 31 0,44-32-24 16,-63 46-3-16,13-11-11 15,50-35-2-15,-51 43 19 0,51-43-14 16,-37 38-15-16,37-38-4 16,0 0-142-16,-38 43-121 0,38-43-149 15,0 0-75-15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9:57.4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4057 510 1185 0,'0'0'110'0,"0"0"94"16,0 0-55-16,0 0-76 0,0 0-28 15,44-25-58-15,-44 25-219 16,50 0-149-16,-12 14-29 0</inkml:trace>
  <inkml:trace contextRef="#ctx0" brushRef="#br0" timeOffset="-176">4101 1066 729 0,'0'0'206'0,"0"0"9"15,0 0 12-15,0 0-31 16,0 0-14-16,0 0-38 16,0 0-16-16,0 0-27 0,0 0-11 15,-12-25-18-15,12 25-35 0,0 0-30 16,-7-25 19-16,7 25-36 16,0 0 26-16,0 0-19 0,0 0-15 15,0-31-48-15,0 31-5 0,32-36 36 16,5 10-3-16,1 12-21 15,6 4 12-15,-12 6 7 0,-1 4 20 16,-31 0 4-16,25 18 2 16,-25-18 27-16,13 33-13 0,-26-5 19 15,7 0-22-15,6-28 27 16,-50 39 7-16,6-14-35 0,-7-4 8 16,7-7 15-16,-6-3 12 15,6-1-45-15,0-3 14 0,6-7-4 16,1 0-22-16,5-3 29 15,7-4-15-15,25 7 12 0,0 0-11 16,-25-21 11-16,6-1 3 0,19 22-16 16,-6-17 13-16,6 17 4 15,0 0-18-15,0 0 7 0,0 0-1 16,0 0 8-16,-32-4 5 0,7 11-18 16,-6 11 18-16,-1 0 2 15,7 6-7-15,0-2 8 16,25-22-8-16,-38 28 17 0,38-28-20 15,0 0-2-15,0 0 22 16,0 0-25-16,-25 25 21 0,25-25 10 16,0 0-14-16,0 0-6 0,0 0 1 15,0 0-17-15,0 0 20 16,-19-39-3-16,19 7-11 0,-12 4 14 16,12 28 4-16,0-32 41 0,0 32-5 15,0 0-1-15,-32 7 38 16,-18 14-16-16,0 11 11 15,-13 7-1-15,6 7-17 0,0 0-12 16,-6 3 1-16,0-3-14 0,0 0-21 16,0-7-12-16,26-11-34 15,-7-3-220-15,44-25-184 0,-32 10-253 16,32-10 61-16</inkml:trace>
  <inkml:trace contextRef="#ctx0" brushRef="#br0" timeOffset="170">3403 1699 1079 0,'0'0'195'16,"0"0"45"-16,0 0-25 0,38 11-66 15,6-15-73-15,0-10-39 16,19-7-110-16,0-7-224 0,6-4-146 16,0-7 21-16</inkml:trace>
  <inkml:trace contextRef="#ctx0" brushRef="#br0" timeOffset="869">3322 662 967 0,'0'0'136'0,"0"0"86"0,0 0-47 16,0 0-35-16,0 0-82 15,0 0-10-15,0 0-32 0,50-21 0 16,0 10-54-16,1 4-84 0,-7 4-33 16,-7-1-85-16,1 8 3 15,-38-4 23-15,38 7 15 0,-38-7-5 16</inkml:trace>
  <inkml:trace contextRef="#ctx0" brushRef="#br0" timeOffset="1776">2441 1045 895 0,'0'0'170'16,"0"0"84"-16,0 0-15 0,0 0-79 16,0 0-79-16,0 0-30 15,0 0-15-15,0 0-5 16,0 0-24-16,0 0 19 0,0 0-31 15,25-36 18-15,-25 36-13 0,0 0-9 16,0 0 9-16,0 0-27 16,25-39-21-16,-25 39-19 0,0 0-3 15,0 0 12-15,0 0-30 0,0 0-8 16,0 0 10-16,0 0 16 16,0 0 31-16,0 0 30 0,0 0 0 15,31-31-9-15,-31 31 37 0,0 0-23 16,0 0 0-1,0 0-1-15,38-23 27 0,-38 23-12 16,0 0-14-16,0 0 27 0,0 0-16 16,38-24 30-16,-38 24-19 15,0 0-18-15,0 0 42 0,0 0 11 16,44-22 9-16,-44 22 13 0,0 0 7 16,0 0-16-16,0 0 17 15,0 0-28-15,0 0-15 0,0 0-22 16,0 0 3-16,0 0 6 0,-57 25-8 15,7 0-3-15,6 1 6 16,6-5 7-16,38-21-17 16,-44 32 13-16,44-32-37 0,-37 31 21 15,37-31 0-15,0 0 1 0,-19 39-10 16,19-39 15-16,12 36-6 16,-12-36-9-16,32 21 15 0,-1-7-33 15,-31-14 18-15,38 7-20 0,-38-7 20 16,25 4 7-16,-25-4-13 15,0 0 10-15,0 0 0 0,0 0-9 16,0 0-3-16,0 0 1 0,0 0 9 16,-38 10 0-16,1-3 6 15,-1 0-8-15,6-3 11 0,-5-1-11 16,-1-3 11-16,38 0 0 16,-50 0-11-16,12 4-6 0,38-4 20 15,0 0-7-15,0 0 0 16,-38-14-3-16,38 14-8 0,0 0-1 15,0 0 0-15,0 0 5 0,-44-39-3 16,44 39 3-16,0 0 45 16,-31-35-15-16,31 35-16 0,-44-11 42 15,0 15-20-15,0 10 32 0,-6 14-13 16,-1 7-11-16,-5 8 1 16,-7 6-19-16,0 4-8 0,0-3-7 15,0 3-11-15,0-7-5 0,13-8 0 16,0-6-106-16,6-6-151 15,12-8-173-15,32-18-83 0,-37 3 39 16</inkml:trace>
  <inkml:trace contextRef="#ctx0" brushRef="#br0" timeOffset="1950">2082 651 916 0,'51'-31'100'0,"-51"31"63"16,0 0-51-16,0 0-32 0,50-4-46 15,-50 4-114-15,50 7-166 16,-12 0-88-16</inkml:trace>
  <inkml:trace contextRef="#ctx0" brushRef="#br0" timeOffset="2142">1743 1848 1380 0,'0'0'130'0,"0"0"62"15,0 0-48-15,0 0-88 16,44 14-24-16,0-14-198 15,-6-7-221-15,-1-7-76 0</inkml:trace>
  <inkml:trace contextRef="#ctx0" brushRef="#br0" timeOffset="3008">1165 1214 1001 0,'0'0'176'15,"0"0"54"-15,0 0-36 16,-38-10-63-16,38 10-76 0,0 0-12 16,0 0-22-16,0 0-25 0,0 0-58 15,0 0 1-15,0 0 31 16,19-43-9-16,12 11-13 0,7-3-23 15,0 3-10-15,-1 0 63 0,-5 4 10 16,-32 28 3-16,38-28-3 16,-38 28-3-16,0 0 25 15,44-11 42-15,-44 11-16 0,37 11-33 16,-37-11-9-16,32 18 29 0,-32-18-37 16,0 0 10-16,37 24 4 15,-37-24-30-15,0 0-3 0,0 0 2 16,0 0 8-16,0 0 20 0,0 0-39 15,0 0 34-15,0 0-5 16,0 0 9-16,0 0 28 0,0 0 14 16,0 0 20-16,-50 14 4 0,-13 1-9 15,-6-5 10-15,-6 4-11 16,-7 0 5-16,-7-6-26 16,1 2-10-16,0-6 7 0,6-1-20 15,1-6 9-15,11-1-28 0,14-3 17 16,-1-4 9-16,26-3-18 15,31 14-41-15,0 0-34 0,-32-46 4 16,20 11-25-16,18-4-17 0,13 6 27 16,-19 33 1-16,44-46 63 15,0 15-2-15,0 9 2 0,-6 8 39 16,6 11-14-16,-7 13-24 0,-37-10 18 16,51 14 31-16,-51-14-39 15,37 25 30-15,-37-25-16 0,0 0 0 16,0 0 0-16,-12 39 42 15,12-39-11-15,-32 32 23 0,-12-6 1 16,0-5 16-16,-6 4-9 16,0-1-20-16,-7 5 12 0,7 2 22 15,0 5 0-15,-1 6-20 0,1 4-22 16,0 7-15-16,6 4 16 16,0-4-40-16,12 0-2 0,1-7 69 15,6 0 36-15,6-11-11 0,19-35-26 16,0 0-1-16,-25 40 47 15,25-40 21-15,0 0 11 0,0 0-12 16,0 0-46-16,0 0-38 0,-32 0-30 16,32 0 3-16,-31-40-16 15,12-10 0-15,13-6-5 16,6-11-14-16,6-8-7 0,7-9-17 16,12 2-6-16,-6 8-6 0,12 7-60 15,1 2-90-15,12 12-122 16,0 11-133-16,12 10-10 0,7 4 37 15</inkml:trace>
  <inkml:trace contextRef="#ctx0" brushRef="#br0" timeOffset="3198">1611 517 1391 0,'38'-42'202'16,"-38"42"16"-16,0 0-79 0,0 0-57 16,0 0-70-16,0 0-178 15,0 0-165-15,0 0-89 0,0 0-14 16</inkml:trace>
  <inkml:trace contextRef="#ctx0" brushRef="#br0" timeOffset="3413">636 42 1197 0,'-25'-42'201'0,"25"42"5"0,0 0 130 15,0 0-121-15,-19 50-64 0,0 17-71 16,13 3-38-16,-1 8-15 15,7 4-13-15,0 3-38 0,0-4-208 16,7-3-234-16,-7-4-152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0:57.3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3842 23 1070 0,'-13'-32'325'0,"13"32"-42"15,0 0-86-15,0 0-84 16,0 0-46-16,0 0-52 0,0 0 76 16,0 0 9-16,25 32-9 15,13 14-26-15,0 3 47 0,6 12-32 16,0 3-31-16,6 0-32 16,-6-8 6-16,-6 1-29 0,-7-4 2 15,-12-6 13-15,-19-1-9 16,-13-8 2-16,-18-2 6 15,-19-11-4-15,-7-4-4 16,-6-7 4-16,0-7 5 0,7-11-16 16,6-6-2-16,6-8-6 15,6-10-29-15,0-4 7 0,19-7 19 16,0 4-1-16,7 2 16 16,12 33 8-16,-13-32-5 0,13 32-16 15,0 0 2-15,0 0 4 16,0 0-7-16,0 0 26 0,0 0 0 15,0 0-16-15,0 0 4 16,0 0 18-16,7 32-20 0,-7-32 7 16,0 0 6-16,-13 33-3 15,13-33-1-15,-38 21 12 16,1-10-12-16,-1-4-13 0,-6-7 15 16,0 0-6-16,0 0-5 15,6 3 58-15,0 1-33 16,7-1-20-16,6 8 11 0,25-11 5 15,-38 25-8-15,38-25 28 16,-25 35-9-16,12 0-27 0,13-6 2 16,7 2-2-16,12-2 11 15,-19-29-147-15,44 39-221 0,-7-14-253 16,1-7-95-16</inkml:trace>
  <inkml:trace contextRef="#ctx0" brushRef="#br0" timeOffset="181">3685 984 1263 0,'0'0'295'0,"0"0"-32"0,0 0-101 16,0 0-82-16,0 0-29 15,0 0-29-15,0 0-13 0,31 31-12 16,-31-31-297-1,0 0-264-15</inkml:trace>
  <inkml:trace contextRef="#ctx0" brushRef="#br0" timeOffset="669">2647 469 1015 0,'0'0'122'0,"0"0"124"0,0 0-19 16,0 0-95-16,0 0-79 15,0 0 57-15,0 0-66 0,0 0-6 16,0 0-30-16,0 0 41 16,0 0 65-16,0 0-46 0,0 0-37 15,13 32-1-15,-13-32-6 16,-6 29-19-16,6-29 9 16,0 0-18-16,-32 25 67 15,32-25 21-15,-25 21 65 0,25-21-76 16,0 0 44-16,-31 0-58 15,31 0 17-15,0 0-37 0,-32-32-28 16,7-7-2-16,6-4-9 16,7-10-6-16,-1 0 14 0,1 0-16 15,12-3 8-15,-7 10 10 16,7 2-23-16,0 9 7 16,-6 7 6-16,6 28-5 0,0 0-8 15,0 0-125-15,0 0-247 16,0 0-386-16</inkml:trace>
  <inkml:trace contextRef="#ctx0" brushRef="#br0" timeOffset="864">2352 902 1443 0,'44'36'268'0,"-6"-19"-127"16,-7-6-59-16,13-8-51 0,-12-3-48 15,5-3-363-15,-37 3-248 16</inkml:trace>
  <inkml:trace contextRef="#ctx0" brushRef="#br0" timeOffset="1273">1980 328 1047 0,'0'0'298'0,"0"0"32"16,0 0-6-16,-31 21-19 0,-1 0-42 16,1 0-47-16,-13 4-33 15,-13-4-85-15,-12 1-41 0,-13-1-14 16,-6-7 26-16,-6 0-19 16,-13-6-28-16,-6-4-4 0,-6-8-5 15,-1-7-19-15,-5-7 11 16,-1 0-5-16,6-7 0 0,14-3-4 15,-1 0 4-15,19 0-7 16,6-4 18-16,13 4-11 16,12 3-12-16,7 4 21 15,19 6-9-15,31 15-4 0,-32-17 9 16,32 17-33-16,0 0-68 16,0 0-124-16,0 0-260 0,0 0-383 15</inkml:trace>
  <inkml:trace contextRef="#ctx0" brushRef="#br0" timeOffset="1509">572 938 2034 0,'0'0'403'0,"0"0"-28"15,0 0-103-15,0 0-96 16,32 35-63-16,-32-35-61 0,0 0-30 16,0 0-3-16,0 0-19 15,37 25-10-15,-37-25-138 0,0 0-171 16,0 0-319 0,0 0-318-16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0:54.8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3620 1188 874 0,'0'0'250'0,"0"0"-5"0,0 0-32 15,0 0-34-15,0 0-13 16,0 0 20-16,0 0-12 16,0 0-95-16,0 0-26 0,0 0-17 15,0 0-30-15,-38-21 3 16,38 21-9-16,-25-35-6 16,12 7 12-16,1-1-39 0,12 1-30 15,6 3 14-15,-6 25 18 16,19-31 5-16,-19 31-3 0,0 0 29 15,38-18 0-15,-7 7-20 16,-31 11 11-16,25 11 15 0,19 3 7 16,-19 0-35-16,-25-14 22 15,38 28 6-15,-38-28-6 0,31 39-15 16,-12-10 18-16,-19-29 18 16,0 35-9-16,0-35-12 0,-19 28 6 15,-12-10-6-15,-13-11 9 16,-19-4-13-16,7-6 21 15,-14-4-33-15,1-4 13 0,6-3 8 16,0-4-12-16,12-3-5 16,1 0-54-16,6-7-33 0,13-1 27 15,5-2 16-15,26 31 47 16,-25-32-15-16,25 32 9 16,-19-28 4-16,19 28 25 0,0 0-30 15,0 0-2-15,0 0 12 16,0 0 3-16,0 0-16 0,0 0 32 15,0 0 5-15,0 0-18 16,0 35-10-16,7-7 67 0,-7-28-16 16,6 32-35-16,-6-32 11 15,0 0 83-15,-6 28 5 16,6-28-63-16,0 0-9 0,-32 21-10 16,32-21-12-16,-37 8-11 15,5-8 11-15,32 0-11 0,-31-11 0 16,31 11 6-16,-25-28 13 15,-1-1-24-15,14-6 2 0,-13-11 9 16,25-7-17-16,-13-12 11 16,7-9-14-16,0 0 3 0,-1 3 11 15,1 11 6-15,-7 7-1 16,1 14-14-16,12 39-8 0,-19-35 12 16,19 35-8-16,0 0 13 15,0 0-17-15,-25 18 27 16,25-18 3-16,-25 42-26 0,12 4 16 15,7 0-3-15,6 4-8 16,6-1 8-16,7 4 13 0,-1-4 18 16,13 1-42-16,1 0 16 15,-1-4-10-15,6-3-2 0,1-8 22 16,-7-3-2-16,-6-4-24 16,-19-28 20-16,0 0 0 0,25 28-27 15,-25-28 34-15,0 0-5 16,0 0-21-16,-44 22 21 15,0-15-6-15,12-7-5 16,-18 0-6-16,19-7 10 0,-7-4 10 16,0-3-22-16,0 0 11 15,7-7 10-15,31 21-29 0,-38-25 16 16,38 25 9-16,-31-21-1 16,31 21-21-16,0 0 13 0,0 0 0 15,0 0-25-15,0 0 17 16,0 0 24-16,0 0-16 0,-19 39-12 15,13-4 27-15,6 0 40 16,0 1-6-16,0 2 39 0,0-2 26 16,-7-4-21-16,7-32 23 15,-12 35-8-15,12-35-25 16,-50 35-29-16,-7-17-24 0,6-8-26 16,-12-6 7-16,-6-8-4 15,6-3 5-15,-6-7-12 0,12-3-4 16,7-1-12-16,6-3-89 15,44 21-130-15,-32-39-219 0,20 4-316 16</inkml:trace>
  <inkml:trace contextRef="#ctx0" brushRef="#br0" timeOffset="192">3400 318 2059 0,'0'0'188'15,"0"0"-56"-15,0 0-58 16,0 0-44-16,0 0-59 0,0 0-398 16,37 4-354-16</inkml:trace>
  <inkml:trace contextRef="#ctx0" brushRef="#br0" timeOffset="377">2789 1662 1557 0,'50'21'153'0,"1"-14"-120"0,11-3-4 15,-5-4-127-15,6-7-289 16,-13-4-255-16</inkml:trace>
  <inkml:trace contextRef="#ctx0" brushRef="#br0" timeOffset="601">1751 519 1546 0,'0'0'180'0,"56"0"-109"15,14 0-43-15,5 0-15 0,0 8-101 16,1-1-312-16,-1 0-196 15</inkml:trace>
  <inkml:trace contextRef="#ctx0" brushRef="#br0" timeOffset="1256">1449 732 1164 0,'44'17'288'15,"0"1"-11"-15,0 0-123 0,-6 6-22 16,0 5-48-16,-38-29-40 16,37 39-23-16,-37-39-16 0,25 39 15 15,-25-39-34-15,-6 46 35 16,6-46-6-16,0 0-34 0,-50 36 27 15,6-19-26-15,44-17-49 16,-38 4-27-16,38-4 8 0,0 0-49 16,-31-46-13-1,18 7 33-15,13-7 14 0,6-1 36 16,1 1 32-16,5 4 22 16,-5 6 25-16,-7 36-10 0,-7-38-22 15,7 38 29-15,0 0 27 16,-63-8-1-16,-6 19 45 0,5 10-22 15,8 8-10-15,-1 2 10 16,7 5-25-16,12-1-7 0,13 5 65 16,19-1-36-16,6-39-18 15,19 49-31-15,6-13 5 0,19-8-13 16,6-7-4-16,0-3 28 16,1-8-10-16,-7-3-32 15,-12-3 61-15,-32-4 38 0,0 0 4 16,0 0-21-16,0 0-28 15,0 0-24-15,-39-21-18 0,-11 3 23 16,-6 0 56-16,-1-3-8 16,7 0 37-16,-7 0-5 0,13-11-44 15,0-3-7-15,0-8-4 16,6-11-32-16,7-9-14 0,6-8 8 16,0-7 4-16,6-10-18 15,13-4-4-15,-7 4 22 0,13-1-14 16,0 11-61-16,6 15-27 15,-6 13-89-15,0 50-159 16,0-42-237-16,0 42-40 16</inkml:trace>
  <inkml:trace contextRef="#ctx0" brushRef="#br0" timeOffset="1700">505 601 1117 0,'0'0'317'16,"0"0"-30"-16,0 0-61 0,0 0-69 15,0 0-84-15,0 0-41 16,0 0-1-16,0 0-16 0,-19 39-22 15,19-39 23-15,-38 42-7 16,6-7-25-16,13 1 12 0,1 3 16 16,11 3-5-16,1 8 8 15,6 3 1-15,6 4-8 0,1 3 134 16,5 0-78 0,-6-3-9-16,1-4 22 0,-1-7-23 15,-6-4 36-15,-13-7 3 16,13-35-31-16,-31 36-19 0,-13-11-8 15,0-15-28-15,0-3 78 16,-6-7-11-16,6-10 0 0,0-8-34 16,6-10-8-16,13-11-13 15,6-14-19-15,6-14 8 0,13-4-13 16,13-10-4-16,12 3-65 16,7 0-98-16,5 3-152 0,7 8-420 15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1:17.2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96 552 762 0,'0'0'150'0,"0"0"-29"16,-31-14-56-16,31 14-12 0,0 0-40 15,0 0 26-15,0 0-52 16,0 0 23-16,0 0-6 15,0 0 103-15,0 0 5 16,0 0 0-16,44 11-65 0,-13-8 6 16,1-10-21-16,-32 7 44 15,38-21-37-15,-38 21 3 16,25-29-1-16,-25 29-26 0,12-36-11 16,-5 8 0-16,-7 28 3 15,0 0-7-15,-7-29 0 0,7 29 2 16,0 0-5-16,-31-7-7 15,-1 10 27-15,32-3-3 0,-37 22-22 16,37-22 4-16,0 0-2 16,-25 32 2-16,25-32 4 15,0 0-4-15,0 0-50 0,-13 36-293 16,13-36-149-16</inkml:trace>
  <inkml:trace contextRef="#ctx0" brushRef="#br0" timeOffset="601">78 116 784 0,'0'0'122'16,"0"0"-18"-16,0 0-14 16,0 0-65-16,0 0 131 15,0 0-37-15,0 0-16 0,0 0-32 16,0 0-29-16,0 0 16 16,0 0 3-16,0 0 53 0,0 0-47 15,0 0-7-15,0 0-60 16,0 0 32-16,18-39-16 0,-18 39 16 15,7-36 21-15,-7 36-30 16,0 0-10-16,0 0-21 0,0 0 26 16,0 0-27-1,-38-25 2-15,38 25 7 0,-44-3 0 16,44 3 19-16,0 0-35 16,0 0 16-16,0 0-12 0,0 0 16 15,0 0-4-15,-19 39 13 16,19-39-10-16,0 0 20 0,13 25-17 15,-13-25 20-15,0 0-42 16,0 0 24-16,0 0-17 0,0 0 80 16,0 0-11-16,0 0-40 15,0 0-4-15,0 0-26 0,0 0 17 16,0 0 10 0,0 0 13-16,12-25-17 0,-12 25-13 15,0 0 19-15,0 0-28 16,0 0 19-16,0 0-28 0,0 0 23 15,0 0 3-15,0 0-27 16,0 0 35-16,0 0-134 0,0 0-184 16,0 0-229-16,0 0-30 15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1:47.7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7015 1028 486 0,'0'0'139'15,"0"0"-25"-15,0 0-23 16,0 0 38-16,0 0-74 0,0 0 16 16,0 0-54-16,0 0-4 15,37-4 2-15,-37 4 67 0,38-10-49 16,-38 10-4-16,0 0 56 16,38-25-28-16,-38 25-46 0,0 0 54 15,0 0 14-15,0 0-12 16,0 0-44-16,0 0 6 0,0 0-14 15,0 0-5 1,0 0-14-16,0 0 11 0,0 0-7 0,0 0 21 16,0 0-29-1,0 0-14-15,0 0 11 0,-6 42 54 16,-1-3 89-16,-5-3-54 16,5 3-35-16,1-4-25 0,0 0 46 15,6-3 51-15,0 0-59 16,0-32-7-16,0 39-20 0,0-39-29 15,0 32 3-15,0-32-17 16,0 0 16-16,0 0 5 0,6 28 8 16,-6-28-5-16,0 0-10 15,0 0-21-15,0 0 21 0,0 0 3 16,0 0-3-16,0 0 6 16,0 0 5-16,19 32-19 15,-19-32 15-15,0 0-194 0,0 0-367 16,25 28-169-16</inkml:trace>
  <inkml:trace contextRef="#ctx0" brushRef="#br0" timeOffset="-10393">4079 735 280 0,'0'0'88'15,"0"0"-26"-15,0 0 12 0,0 0-2 16,0 0-1-16,0 0-13 15,0 0-35-15,0 0 4 0,0 0-2 16,0 0 9-16,0 0 1 16,0 0-12-16,0 0-2 0,0 0 28 15,0 0-65-15,0 0 48 16,0 0-37-16,0 0 25 16,0 0 13-16,0 0-27 0,0 0 20 15,0 0-49-15,0 0 37 16,0 0-33-16,0 0 15 0,0 0 27 15,0 0-36-15,0 0 28 16,0 0-33-16,0 0 12 16,38-36 24-16,-38 36-28 15,0 0 24-15,0 0-17 0,0 0-4 16,38-32 7-16,-38 32-19 16,0 0 35-16,0 0-28 0,0 0 4 15,0 0 33-15,31-28-36 16,-31 28 11-16,0 0 6 15,0 0-28-15,0 0 22 0,0 0 33 16,0 0-51-16,38-14 14 16,-38 14-6-16,0 0 4 15,0 0 19-15,38-11-16 0,-38 11 17 16,0 0-9-16,0 0-5 16,37-10-15-16,-37 10 10 15,0 0 15-15,0 0-10 0,32-4-7 16,-32 4 7-16,0 0 12 15,0 0-30-15,0 0 33 0,0 0-25 16,37-3 10-16,-37 3-7 16,0 0 18-16,0 0-6 0,0 0-18 15,0 0 31-15,0 0-18 16,38 7-5-16,-38-7 14 16,0 0-22-16,0 0 23 15,32 7-24-15,-32-7 7 0,0 0 27 16,0 0-40-16,0 0 20 15,0 0 18-15,37 11-29 0,-37-11 34 16,0 0-53-16,0 0 30 16,0 0 12-16,0 0-31 15,0 0 35-15,0 0 1 0,38 14-36 16,-38-14 22-16,0 0-14 16,0 0 7-16,0 0-2 0,0 0 12 15,31 17 9-15,-31-17-30 16,0 0 30-16,0 0-15 0,0 0 25 15,0 0-59 1,0 0 28-16,0 0 6 0,38 25 16 16,-38-25-8-16,0 0-27 15,0 0 36-15,0 0-17 0,0 0-18 16,32 39 5-16,-32-39 35 16,0 0-35-16,18 35-1 0,-18-35 14 15,0 0 6-15,0 0-17 16,19 43 23-16,-19-43 5 15,0 0-8-15,19 35-27 0,-19-35 39 16,0 0-28-16,6 35-8 16,-6-35 7-16,0 0 15 0,7 39 1 15,-7-39 8-15,0 0-30 16,0 0 3-16,6 36 4 16,-6-36 15-16,0 0 23 15,0 0-44-15,6 38 0 0,-6-38 17 16,0 0-13-16,0 0-2 15,0 0 28-15,0 36-3 0,0-36-10 16,0 0-2-16,0 0-25 16,0 35 23-16,0-35 15 0,0 0-15 15,0 0-11-15,7 39 16 16,-7-39-49-16,0 0 44 16,0 0 16-16,0 35 3 0,0-35-24 15,0 0 23-15,0 0-9 16,-7 43-24-16,7-43 12 15,0 0 8-15,0 0-5 0,-6 39-15 16,6-39 37-16,0 0-40 16,-6 38 18-16,6-38 14 15,0 0-19-15,-13 36-3 0,13-36 13 16,-6 35-16-16,6-35 14 16,0 0-8-16,-13 39 17 0,13-39-23 15,0 0 24-15,0 0 16 16,-25 46-46-16,25-46 44 0,0 0-49 15,-19 46 24 1,19-46-9-16,0 0 7 0,0 0-10 16,0 0 10-16,-19 42 6 15,19-42-12-15,0 0 35 0,0 0-52 16,0 0 23-16,0 0-8 16,0 0 14-16,0 0 17 0,-25 46-34 15,25-46 19-15,0 0-24 16,0 0 22-16,0 0 3 15,0 0-34-15,-37 43 40 0,37-43-8 16,0 0-18-16,0 0 35 16,0 0-45-16,-44 42 29 0,44-42-28 15,0 0 41-15,0 0-21 16,0 0-9-16,-38 42 33 16,38-42-45-16,0 0 21 15,0 0-9-15,0 0 15 0,0 0 1 16,-38 43 1-16,38-43 7 15,0 0-30-15,0 0 1 0,-44 32 34 16,44-32-36-16,0 0 22 16,-38 24-20-16,38-24 9 0,0 0 14 15,0 0-9-15,-44 22 0 16,44-22-4-16,0 0 1 16,0 0 10-16,0 0-14 15,-50 28 33-15,50-28-40 0,0 0 14 16,-44 18 0-16,44-18-3 15,0 0 7-15,-50 14 4 16,50-14-25-16,-44 10 32 0,44-10-32 16,0 0 17-16,-50 11-8 15,50-11-45-15,-57 7 43 0,57-7-15 16,-44 7 7-16,44-7 18 16,-44 11 0-16,44-11 0 0,-44 3-25 15,44-3 37-15,0 0-19 16,0 0-39-16,-50 0 41 15,50 0-27-15,0 0 8 0,-44 0-22 16,44 0 23-16,0 0 0 16,0 0 1-16,-51 0 39 15,51 0-32-15,0 0 20 0,0 0 17 16,-44 4-43-16,44-4 35 16,0 0-36-16,-44 3 36 15,44-3-22-15,0 0 3 0,0 0 10 16,-44 4-19-16,44-4 18 15,0 0 14-15,0 0-29 0,0 0 32 16,0 0-38-16,-50 0 20 16,50 0 5-16,0 0-15 15,0 0-5-15,0 0-12 16,-44-4 28-16,44 4-58 0,0 0 75 16,0 0-21-16,0 0-19 15,0 0 9-15,0 0-7 0,0 0 28 16,-44-17-37-16,44 17 9 15,0 0 5-15,0 0 0 0,0 0 34 16,0 0-37-16,0 0 12 16,0 0 8-16,-44-32-13 15,44 32 8-15,0 0-8 0,0 0 8 16,0 0 12-16,0 0-22 16,-44-28 10-16,44 28-26 0,0 0 30 15,0 0-4-15,0 0-13 16,0 0 22-16,-44-46-23 0,44 46 26 15,0 0-6 1,0 0-19-16,-31-43 13 0,31 43-7 16,0 0 17-16,-32-42-5 15,32 42-16-15,0 0 33 0,0 0-29 16,-19-43 16-16,19 43-6 16,0 0-3-16,-6-42 3 15,6 42-23-15,0 0 28 0,-12-39-23 16,12 39 20-16,0 0-13 15,-19-42 13-15,19 42-9 16,0 0 4-16,0 0 4 0,-19-43-4 16,19 43 6-16,0 0-12 15,-19-46 15-15,19 46-17 16,-6-42 1-16,6 42 25 0,0-39-32 16,0 39 8-16,-7-42 6 15,7 42 18-15,-6-46-31 0,6 46 7 16,0-43 25-16,0 43-31 15,0-32 26-15,0 32-27 0,0 0 16 16,6-42-3-16,-6 42-6 16,0 0 6-16,13-35-8 15,-13 35 16-15,6-36-8 0,-6 36 0 16,13-31 20-16,-13 31-39 16,0 0 28-16,12-43-1 15,-12 43-29-15,0 0 24 0,0 0-9 16,19-32 6-16,-19 32-3 15,0 0 7-15,0 0-8 16,0 0 0-16,19-35 4 0,-19 35 0 16,0 0 14-16,0 0-28 15,0 0 23-15,13-32-22 0,-13 32 3 16,0 0-12-16,0 0-6 16,19-35 7-16,-19 35-14 0,0 0 22 15,0 0-8 1,31-35 23-16,-31 35-23 0,0 0 29 15,0 0-1-15,0 0-19 16,31-32 12-16,-31 32 0 0,0 0-8 16,0 0 28-16,44-21-30 15,-44 21 14-15,0 0-7 0,32-18-4 16,-32 18 20-16,0 0-19 16,0 0 1-16,44-14 5 15,-44 14 10-15,0 0-13 0,38-18 0 16,-38 18 0-16,0 0 20 15,37-11-29-15,-37 11 18 0,0 0-10 16,38-10-3-16,-38 10 17 16,0 0-20-16,38-7 10 15,-38 7-3-15,0 0-2 16,37-7 5-16,-37 7-3 0,0 0 11 16,0 0-8-16,32-4-10 15,-32 4 29-15,0 0-30 0,44 4 11 16,-44-4 3-16,38 0-8 15,-38 0 8-15,37 0-3 16,-37 0 7-16,0 0-1 0,44-4-9 16,-44 4-9-16,32 0 26 15,-32 0-23-15,31 4 9 0,-31-4-4 16,0 0-3-16,44 3 7 16,-44-3 10-16,32 4-10 15,-32-4 0-15,31 3 16 16,-31-3-31-16,0 0 31 0,44 4-31 15,-44-4 25-15,38 3-10 16,-38-3 0-16,0 0 6 0,37 4-6 16,-37-4 0-16,0 0 13 15,0 0-21-15,38 7 4 0,-38-7 14 16,0 0-20-16,0 0 10 16,0 0 5-16,0 0-80 15,0 0-30-15</inkml:trace>
  <inkml:trace contextRef="#ctx0" brushRef="#br0" timeOffset="-9944">4180 706 290 0,'0'0'64'0,"0"0"-23"16,0 0 9-16,-38-17-2 0,38 17 3 16,0 0 40-16,0 0-44 15,-31-32 0-15,31 32-16 16,0 0 19-16,-13-43 7 0,13 43-35 15,0-45-13-15,6 2 16 16,-6 43-46-16,32-60 37 0,6 3-43 16,-1 1-91-16,7 3-144 15</inkml:trace>
  <inkml:trace contextRef="#ctx0" brushRef="#br0" timeOffset="-7472">2797 766 252 0,'0'0'68'0,"-13"-46"-1"15,13 46-15-15,0 0 23 0,-6-38-48 16,6 38 19-16,0 0-13 16,0 0-7-16,0 0-21 0,0 0 10 15,0 0-6-15,0 0-30 16,0 0 30-16,0 0-16 15,0 0 10-15,0 0-3 16,0 0-4-16,19 56 13 0,-6-10-17 16,-13-46 24-16,12 53-6 15,-6-10-18-15,-6-43 13 0,7 45-10 16,-7-45 5-16,0 0 14 16,-25 50-14-16,25-50 15 15,0 0-29-15,-44 42 6 0,44-42 20 16,-44 22-19-16,44-22 9 15,0 0 20-15,-44-4-7 0,44 4-30 16,0 0 34-16,0 0-42 16,0 0 18-16,0 0 5 15,-44-35-13-15,44 35 10 16,0 0 16-16,0 0-37 0,0 0 24 16,0 0 3-16,0 0-12 15,0 0 9-15,0 0 21 0,-26 39-21 16,26-39-12-16,0 0 31 15,0 0-33-15,0 0 29 0,-56 38 3 16,56-38-27-16,-44 18 9 16,44-18 10-16,-50 7-10 15,50-7 0-15,-51 7-10 0,51-7-11 16,-44 11 25-16,44-11 14 16,0 0-23-16,0 0 1 15,-31 46-5-15,31-46 20 0,-6 49 1 16,6-49 2-16,12 46-14 15,-12-46 2-15,0 0-9 16,50 46-182-16</inkml:trace>
  <inkml:trace contextRef="#ctx0" brushRef="#br0" timeOffset="-7275">2608 1484 677 0,'0'0'108'0,"0"0"-60"0,0 0-9 16,0 0-14-16,0 0-29 16,0 0-87-16,0 0-213 15</inkml:trace>
  <inkml:trace contextRef="#ctx0" brushRef="#br0" timeOffset="-6892">2106 1028 480 0,'0'0'64'16,"0"0"-16"-16,12 42-9 0,-12-42-28 15,0 0 5-15,0 0 5 16,0 0-16-16,0 0-11 16,0 0-2-16,19 43 24 15,-19-43-1-15,0 0-21 0,0 0 8 16,0 0 42-16,0 0 40 15,0 0-12-15,0 0 53 16,0 0-68-16,-38-46 14 0,26 0 21 16,5 0-74-16,14 0-5 15,12 4-8-15,-19 42-3 0,31-57-9 16,-6 18 16-16,-25 39-134 16,0 0-78-16,38-46-40 15,-38 46-25-15</inkml:trace>
  <inkml:trace contextRef="#ctx0" brushRef="#br0" timeOffset="-6676">2225 667 699 0,'0'0'154'16,"-44"-24"12"-16,44 24 14 15,0 0-21-15,-38-50-75 0,26 8 23 16,5-1-56-16,7-10-18 15,7-3-15-15,5-8 10 0,1 4-19 16,-1-7-16-16,7 11 20 16,0 3-33-16,-19 53-65 15,25-57-131-15,0 15-160 16,-25 42-4-16</inkml:trace>
  <inkml:trace contextRef="#ctx0" brushRef="#br0" timeOffset="-4869">1772 766 385 0,'0'0'77'0,"0"0"7"16,0 0-20-16,0 0-44 15,0 0-10-15,0 0 0 0,0 0-21 16,0 0 26-16,0 0-23 16,0 0 14-16,0 0 6 15,-44 29-21-15,44-29-1 0,-56 31-1 16,56-31 39-16,-44 32-45 15,44-32 36-15,0 0-40 0,-38 50 36 16,38-50-15-16,-19 53 0 16,19-11 6-16,0-42 7 0,0 60-26 15,13-17 29-15,-13-43-22 16,6 53 17-16,-6-53 46 16,13 49-20-16,-13-49 2 15,-6 43 4-15,6-43 25 0,0 0-45 16,-38 42-1-16,38-42-6 15,-44 28-12-15,44-28 100 16,-50 14-40-16,50-14 80 0,-51-10-44 16,51 10 6-16,0 0 43 15,-37-53-85-15,11 3-12 0,20-3-48 16,6 4 19-16,6-1-23 16,7 4-11-16,0-3 15 0,5 10 2 15,-18 39 8 1,26-49-58-16,-26 49-282 0,31-43-172 15</inkml:trace>
  <inkml:trace contextRef="#ctx0" brushRef="#br0" timeOffset="-4000">1257 583 551 0,'0'0'108'16,"0"0"-34"-16,0 0-27 15,0 0-15-15,0 0-39 0,0 0 7 16,0 0 0-16,0 0 16 16,0 0-1-16,-25 42-18 0,25-42-7 15,-19 42 36-15,19-42 38 16,-19 46-32-16,19-46-26 16,-19 46 6-16,19-46-8 15,0 0-4-15,0 0 38 0,-25 46-45 16,25-46 21-16,0 0-28 15,0 0 16-15,0 0 5 16,0 0 5-16,0 0-35 0,0 0 34 16,0 0 5-16,0 0-16 15,0 0 41-15,0 0-83 0,0 0 52 16,0 0-14-16,0 0 0 16,0 0 4-16,0 0-18 0,-44 14 8 15,44-14 10-15,0 0-5 16,-37 53-11-16,11-10 41 15,26-43-31-15,-12 53 3 16,-1-11-11-16,13-42 23 0,-6 46 13 16,6-46-30-16,0 0 20 15,-6 43-22-15,6-43 42 0,0 0-43 16,0 0 11-16,0 0 5 16,0 0-3-16,0 0 3 15,0 0-41-15,0 0 72 0,0 0-64 16,0 0 28-16,0 0 3 15,0 0-3-15,-44-43 23 0,44 43-46 16,0 0 34-16,-51-32-11 16,51 32-18-16,-44-17 36 15,44 17-37-15,-44-4 38 16,44 4-4-16,-50 14-32 0,50-14 34 16,-56 25-42-16,56-25 37 15,-63 32 43-15,12-7 19 0,51-25-49 16,-69 24-18-16,6-6 1 15,13-7 6-15,6-4-31 0,0-7 29 16,44 0 13-16,-56-7-36 16,5 0 16-16,51 7-10 15,-50-29 110-15,6 1-72 0,44 28 6 16,-50-39-47-16,50 39-1 16,-44-46 9-16,44 46 18 15,-32-49-71-15,32 49-165 0,-6-43-84 16,6 43-37-16</inkml:trace>
  <inkml:trace contextRef="#ctx0" brushRef="#br0" timeOffset="-3796">849 1314 965 0,'0'0'218'0,"44"21"56"0,0-17-96 16,6-8-92-16,-6-3-57 15,0 0-20-15,6 0-18 0,0 4-306 16,-50 3-147-16</inkml:trace>
  <inkml:trace contextRef="#ctx0" brushRef="#br0" timeOffset="-3592">371 1703 1231 0,'0'0'264'16,"0"0"-90"-16,0 0-89 15,0 0-35-15,0 0-36 0,0 0-276 16,0 0-332-16</inkml:trace>
  <inkml:trace contextRef="#ctx0" brushRef="#br0" timeOffset="-2232">358 1752 208 0,'32'46'49'16,"-32"-46"-6"-16,0 0-8 16,0 0-1-16,0 0-18 0,0 0 0 15,0 0-19 1,0 0 7-16,0 0 14 0,0 0-2 15,0 0 1-15,0 0 56 16,0 0-3-16,0 0 9 16,0 0-20-16,0 0-10 0,0 0-37 15,-13-46 12-15,13 46-6 16,0 0-39-16,0 0 21 0,0 0 3 16,0 0-18-16,0 0 49 15,0 0-26-15,0 0-17 16,0 0 40-16,0 0-51 0,0 0 20 15,0 0-170-15</inkml:trace>
  <inkml:trace contextRef="#ctx0" brushRef="#br0" timeOffset="-632">4042 1385 639 0,'0'0'125'16,"0"0"14"-16,0 0-41 0,-13-35-51 15,13 35-4-15,0 0 8 16,19-36-51-16,-19 36 0 0,38-28 10 16,6 3-19-16,12 7 11 15,1 1 73-15,6 10-9 16,6-7-53-16,6 7-27 0,13-1 22 15,6 5 83-15,-6 3-59 16,0 3 36-16,7 5-37 16,-1 2-31-16,-6 1 5 15,19 3-5-15,-13 0 0 0,0 0 11 16,1-3-7-16,-7-1 16 16,6 1-29-16,0 0 4 0,-12-4 33 15,-7 0-48-15,-5 0 20 16,-20-4-4-16,0-3 33 0,-18 4-60 15,-32-4 51-15,0 0-41 16,0 0 30-16,0 0-3 0,0 0 14 16,0 0-55-16,0 0 50 15,0 0-47-15,0-28-39 16,0 28-7-16,0 0-34 16,-26-32 5-16,26 32 23 0,-31-29 1 15,31 29 54-15,-25-31-14 16,25 31 27-16,-32-29 16 0,32 29 8 15,0 0-3-15,0 0-30 16,-37-28 25-16,37 28 0 0,0 0 2 16,0 0 7-16,0 0-5 15,0 0-12-15,0 0 12 16,-25-21 15-16,25 21-34 0,0 0 9 16,0 0 6-16,0 0-3 15,0 0 11-15,0 0-27 0,0 0 19 16,0 0 4-16,0 0 24 15,6 32-38-15,-6-32 72 16,31 39-29-16,1-11 59 0,-7-7-44 16,19-3-17-16,-13-4-23 15,1 0-21-15,-1-7 17 16,-31-7-7-16,25 7 8 0,-25-7 5 16,0 0 14-16,0 0 57 15,0 0 29-15,32 4 1 0,-32-4-88 16,0 0 4-16,0 0-27 15,0 0-8-15,0 0 3 16,0 0 29-16,0 0-21 0,-38 21 5 16,-6 0-12-16,6 0-1 15,1 8 5-15,-1-8 5 0,38-21 7 16,-50 28 5-16,50-28-31 16,-38 25 0-16,38-25 11 15,0 0-70-15,0 0-238 0,0 0-213 16</inkml:trace>
  <inkml:trace contextRef="#ctx0" brushRef="#br0" timeOffset="1068">7492 735 315 0,'0'0'31'0,"0"0"-4"16,0 0 2-16,-12-25 24 0,12 25 14 15,0 0-28-15,-38-21 12 16,7 10 9-16,-1 0-28 16,32 11-28-16,-37-3 15 15,37 3 51-15,-57-11-58 0,57 11 0 16,-38-10 2-16,38 10 13 16,-44-7 27-16,44 7-27 0,-37-7 3 15,37 7-33-15,-44 3-5 16,44-3 31-16,-57 7-34 0,26 7 6 15,-7-3 9-15,0 3 1 16,0 4 26-16,38-18-44 0,-50 24 13 16,0 1 17-16,18 0 69 15,32-25-41-15,-50 39-18 0,12-7-8 16,38-32-27-16,-44 42 28 16,7-3-13-16,37-39-5 15,-32 46 0-15,13-7 1 0,19-39-3 16,-18 49 178-16,11-10-113 15,1-4-22-15,6-35-28 0,0 50 2 16,6-4-7-16,1-7-10 16,-1-4 22-16,6 0-16 0,-12-35 17 15,13 46-20-15,-7-7-10 16,-6-39 7-16,19 39-3 0,-19-39-7 16,13 42 143-16,-13-42-56 15,19 36-48-15,-19-36-9 0,0 0-5 16,31 42 111-16,-31-42-66 15,38 28-22-15,-38-28 0 16,44 25 43-16,-7-4-23 0,-5-10-29 16,-32-11-13-16,50 7-7 15,-6-3-20-15,0-4 21 0,-6 0-15 16,-7-4 2-16,7 1-6 16,0-1 9-16,-38 4-9 0,44-4 3 15,0-3 3-15,-7 0 12 16,-5 4 57-16,-7-4-1 0,6 0-18 15,-31 7-23-15,32-11-5 16,-1-3-7-16,-31 14 2 16,38-18-23-16,-7-3 9 15,1 3 3-15,-32 18-3 0,31-31-18 16,1 2 9-16,-32 29 25 16,37-28-16-16,-18 0-8 0,13 7 8 15,-13-4 34-15,-1 0-54 16,-5 0 12-16,0 1 25 0,-13 24-8 15,0-43 11-15,18 8-28 16,-18-4 22-16,0 7-26 0,-6-3 12 16,6 3 11-16,-12 0-24 0,12 0 30 15,0 4-17-15,-13 0-10 16,13 3 0-16,-6-3 0 16,6 28 20-16,-19-39-23 15,0 11 23-15,19 28-6 0,-38-32-12 16,38 32 13-16,-25-28-16 15,25 28 22-15,-44-29-17 0,19 12 6 16,25 17 8-16,-25-18-13 0,25 18 5 16,0 0 8-16,0 0-217 15,0 0-226-15,-38-21-178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1:50.1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1185 0 904 0,'0'0'110'0,"0"0"22"15,0 0-104-15,0 0 11 0,0 0-43 16,0 0 4-16,0 0 20 15,0 0-47-15,0 0 34 16,0 0-3-16,-32 60-9 16,14-10 146-16,-1-1-56 15,6-3-34-15,-6-3-45 0,7-1 5 16,12-42 7-16,-19 60-11 16,6-14-18-16,7-4 8 0,-7-6 25 15,13-36-22-15,-12 42-11 16,12-42-381-16,-6 35-119 15</inkml:trace>
  <inkml:trace contextRef="#ctx0" brushRef="#br0" timeOffset="1101">1103 523 412 0,'0'0'73'0,"0"0"4"16,0 0-14-16,0 0-35 15,0 0 2-15,0 0-19 0,0 0 3 16,0 0 22-16,0 0-26 16,0 0-10-16,0 0 11 0,0 0-14 15,0 0 3-15,32-32 5 16,-32 32 2-16,0 0-16 16,44-21-1-16,-44 21 10 0,37-14 0 15,-37 14-12-15,38-7 15 16,-38 7-3-16,0 0 6 0,38 4-10 15,-38-4 4-15,37 0 7 16,-37 0 6-16,38 3-13 16,-38-3-4-16,38 0 1 15,-38 0 11-15,0 0-8 0,38 4-3 16,-38-4-2-16,0 0 14 16,37 7-7-16,-37-7 2 0,0 0 4 15,0 0 3-15,0 0 44 16,0 0-47-16,38 14 10 15,-38-14-21-15,0 0 3 0,38 17 0 16,-38-17 0-16,0 0 0 16,37 15-6-16,-37-15 34 0,0 0 10 15,0 0 15-15,0 0-49 16,38 35-4-16,-38-35 12 16,0 0-12-16,32 39-14 15,-32-39 7-15,18 35 0 0,-18-35 7 16,13 39 16-16,-13-39-16 15,0 35 22-15,0-35-7 0,-6 43-34 16,6-43 45-16,-13 39-22 16,13-39 1-16,-19 42-5 15,19-42-13-15,-25 39 24 0,25-39-16 16,-25 42-3-16,25-42-3 16,-19 36 24-16,19-36-3 0,0 0-16 15,-25 39 13 1,25-39-7-16,0 0-13 0,-25 38 13 15,25-38-6-15,0 0 3 16,0 0 3-16,-32 39 16 0,32-39 2 16,0 0-2-16,0 0-30 15,-44 39-3-15,44-39 12 16,0 0 23-16,0 0-40 0,-50 43 22 16,50-43 4-16,-38 35-8 15,38-35 6-15,0 0 3 0,-44 28 3 16,44-28-11-16,0 0 14 15,0 0-7-15,-50 32-7 0,50-32 6 16,0 0-13-16,-44 25 15 16,44-25-2-16,0 0-14 15,-50 28 6-15,50-28 15 16,-44 21 0-16,44-21-10 0,0 0-13 16,-44 21 6-16,44-21 11 15,0 0-15-15,0 0 35 16,-50 22-24-16,50-22-9 0,0 0-1 15,0 0 15-15,0 0 4 16,-51 17-3-16,51-17-17 0,0 0-2 16,0 0 5-16,0 0 23 15,0 0-10-15,0 0-10 16,0 0-52-16,-44 21-26 0,44-21-18 16,0 0-32-16,0 0-47 15</inkml:trace>
  <inkml:trace contextRef="#ctx0" brushRef="#br0" timeOffset="2948">952 498 384 0,'0'0'40'0,"0"0"-6"16,0 0-22-16,0 0 3 15,0 0-15-15,0 0 0 0,0 0-8 16,-37-24 8-16,37 24 0 16,-38-21-5-16,38 21 28 15,0 0-31-15,-50-15 4 0,50 15 27 16,-57-14-19-16,57 14-7 16,-50-10-4-16,50 10 7 0,0 0-3 15,-51-11-7-15,51 11 15 16,-44-7-12-16,44 7 10 15,-44-7-14-15,44 7 11 16,0 0 0-16,-50-4 0 0,50 4 14 16,-50 0-27-16,50 0 31 15,-50 4-31-15,50-4 13 16,-44 3 7-16,44-3-7 0,0 0-5 16,-44 7 7-16,44-7-15 15,0 0 17-15,-44 11-8 0,44-11 4 16,0 0 4-16,0 0 11 15,0 0-19-15,-44 25-1 0,44-25 15 16,0 0-14 0,0 0-3-16,0 0 10 0,0 0 5 15,0 0-15-15,0 0 7 16,-38 39 7-16,38-39-7 0,0 0-5 16,0 0-7-16,-32 42 6 15,32-42 6-15,0 0 0 16,0 0 15-16,-25 46-20 0,25-46 5 15,0 0 0-15,-19 42 11 16,19-42-14-16,0 0 10 0,-18 43 59 16,18-43-37-16,-19 42-8 15,19-42-7-15,0 0-10 16,-19 46 3-16,19-46-13 16,0 0-4-16,-13 46 5 0,13-46 16 15,0 0-11-15,0 0 0 16,-12 50-16-16,12-50 21 0,0 0 15 15,-13 42-32-15,13-42 12 16,0 0 3-16,-19 42 11 16,19-42-4-16,0 0-4 0,0 0-14 15,-19 46 15-15,19-46-36 16,0 0 33-16,0 0 11 0,-12 43-11 16,12-43 14-16,0 0-8 15,6 42-74-15,-6-42 101 16,0 0-46-16,0 0 30 15,19 46-21-15,-19-46 2 0,0 0 7 16,0 0-19-16,25 43 1 16,-25-43 11-16,0 0 1 15,0 0-15-15,0 0 9 0,25 42 3 16,-25-42 17-16,0 0-17 16,0 0 3-16,0 0-13 0,0 0 14 15,51 42 3-15,-51-42-12 16,0 0 9-16,44 29-1 0,-44-29-18 15,0 0 35-15,44 21 23 16,-44-21-15-16,0 0-26 16,44 14 27-16,-44-14-5 15,0 0-11-15,0 0-19 0,44 7-11 16,-44-7 22-16,0 0-17 16,0 0 9-16,50 0 6 15,-50 0-3-15,0 0 0 0,50-3-14 16,-50 3 37-16,0 0-3 15,0 0-25-15,0 0 24 0,44 0-19 16,-44 0-11-16,0 0 11 16,44 0 0-16,-44 0-4 15,0 0-4-15,44-8 8 0,-44 8 0 16,0 0 4-16,0 0 2 16,44-7-16-16,-44 7 20 15,0 0-5-15,0 0 2 0,38-3-3 16,-38 3-11-16,0 0-1 15,0 0-2-15,44-7 10 16,-44 7-10-16,0 0 5 0,44-11 1 16,-44 11 4-16,0 0 3 15,0 0 15-15,0 0-24 0,44 0 17 16,-44 0-18-16,0 0 7 16,0 0 5-16,0 0 1 15,44 0-17-15,-44 0 0 0,0 0 7 16,0 0 4-16,0 0-6 15,44 0 11-15,-44 0-16 16,0 0 17-16,0 0 7 16,0 0-13-16,0 0 16 0,0 0-6 15,44 4-2-15,-44-4-31 16,0 0 20-16,0 0 13 0,0 0-10 16,44 7-6-16,-44-7 15 15,0 0-9-15,44 0-11 0,-44 0 11 16,0 0-5-16,0 0-2 15,50 0 0-15,-50 0 21 16,0 0-26-16,0 0 18 0,38 3-12 16,-38-3 30-16,0 0-27 15,0 0-71-15,0 0-76 16,38 4-76-16</inkml:trace>
  <inkml:trace contextRef="#ctx0" brushRef="#br0" timeOffset="3258">1141 1233 106 0,'0'0'8'0,"0"0"12"15,0 0-4-15,0 0-9 16,31 15 0-16,-31-15-13 15,38 3-59-15</inkml:trace>
  <inkml:trace contextRef="#ctx0" brushRef="#br0" timeOffset="4033">1191 838 548 0,'0'0'163'0,"0"0"23"0,0 0-28 15,0 0-67-15,0 0-41 16,0 0-24-16,69-7-2 16,7 0-17-16,-1-4 28 0,13 0-61 15,6-3 39-15,7 4-21 16,12-8-8-16,-6 4 30 0,-6 0 4 16,5 0-33-16,-11 10 15 15,5 0-19-15,-5 4 37 0,-7 4-37 16,0 3 27-16,-7 0 10 15,-12 4 5-15,7-4-47 16,-13 3 29-16,0-3 1 0,-1 4-24 16,1 3 34-16,0-3-23 15,-6-1 4-15,-1-3-11 16,1 4 17-16,-7 0 12 16,-6-4-9-16,-12 0 2 0,12-4-8 15,-44-3-13-15,31-3 20 16,-31 3-11-16,31-7-1 0,-31 7 27 15,0 0-49-15,32-25-160 16,-32 25-83-16,12-32-80 0</inkml:trace>
  <inkml:trace contextRef="#ctx0" brushRef="#br0" timeOffset="4352">3448 590 419 0,'0'0'154'16,"0"0"20"-16,0 0-26 15,0 0-10-15,0 0-29 16,44 25-58-16,0-11-21 0,-7 0 11 16,7-3-57-16,0 0 33 15,-44-11 2-15,44 7-10 0,-44-7-13 16,32 10-10-16,-32-10 22 15,0 0 21-15,0 0-37 16,0 0-9-16,0 0 51 0,0 0-21 16,0 0 44-16,-38 39-12 15,-6-7-24-15,0 0 21 0,-12-4-30 16,5 4 11-16,14-4-37 16,-7 0 35-16,44-28-126 15,-38 36-353-15</inkml:trace>
  <inkml:trace contextRef="#ctx0" brushRef="#br0" timeOffset="5013">4648 820 638 0,'0'0'114'0,"0"0"11"15,0 0-26-15,0 0-70 16,0 0-12-16,0 0-20 0,0 0-4 16,0 0 9-16,44-32 3 15,0 11-10-15,-6 10-4 0,12 4 19 16,-6 7-5-16,-6 7-46 16,-7 4 72-16,1 3-11 0,-32-14-24 15,25 32-9-15,-25-32 21 16,25 35 13-16,-25 1-15 0,0-36-15 15,-25 39 9-15,25-39 14 16,-38 45-4-16,38-45 9 0,-50 36-38 16,50-36 10-1,0 0 20-15,-25 42 61 0,25-42 71 16,-6 32-16-16,6-32-34 16,0 0-29-16,44 35-16 0,-7-17 2 15,1-4-54-15,-7-3 4 16,7-8-12-16,-38-3 24 0,44 0-219 15,-19 0-216-15</inkml:trace>
  <inkml:trace contextRef="#ctx0" brushRef="#br0" timeOffset="5537">5365 640 516 0,'-19'-28'79'15,"19"28"9"-15,-25-32-36 0,25 32-9 16,-32-32-37-16,-5 11 8 16,37 21 3-16,-51-21-30 0,-5 13 30 15,-1 5-12-15,1 3-31 16,-1 0 28-16,-6 11 21 15,-6 3-17-15,13 7-6 0,-14 7 68 16,14-3-27-16,-1 10-10 16,1 4 77-16,12 3-63 0,0 4-28 15,19-3 105-15,-7 3-15 16,7 0-71-16,12 3-23 0,1-3-2 16,6 4 122-16,12-4-45 15,6 3-37-15,14-3-11 0,18-4 73 16,6-3-46-16,19-3-31 15,13-12-22-15,6 1-10 0,6-4-4 16,7-7 32-16,-1-3-36 16,1-7 14-16,-1-4-15 15,-12-8 0-15,7-9 0 0,-14-4 9 16,-12-11-15-16,1-11 3 16,-8-6-6-16,-18-11 6 0,-12-7 2 15,-13-11-4-15,-19-7 14 16,-13 4 8-16,1 7-5 0,-26 6-35 15,6 15 31-15,-5 15-90 16,-14 6-172-16,7 11-89 0,-6 6-70 16</inkml:trace>
  <inkml:trace contextRef="#ctx0" brushRef="#br0" timeOffset="6574">820 1318 333 0,'0'0'8'0,"0"0"-5"0,0 0 2 15,0 0 2-15,0 0-7 16,0 0-142-16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1:58.6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2062 422 340 0,'0'0'112'16,"0"0"-21"-16,0 0-1 0,0 0 8 15,0 0 9-15,0 0 35 16,0 0-2-16,0 0-42 0,0 0-47 16,0 0-28-16,0 0-1 15,0 0-22-15,0 0 0 0,0 0 7 16,-57 28 0-16,13-3 2 16,-6 3-9-16,6-3 34 0,0 8-50 15,0 2 11-15,0 4 17 16,44-39 20-16,-57 57-55 15,13-11 50-15,6-11-50 0,38-35 7 16,-25 42 12-16,25-42 17 16,-25 39 4-16,25-39-17 0,0 0-21 15,0 0 12-15,0 36 9 16,0-36 28-16,0 0-23 0,0 0-10 16,0 0-5-16,0 0 25 15,0 0 6-15,0 0 39 0,0 0-10 16,0 0-35-16,0 0 156 15,0 0-33-15,-38 22-36 0,38-22 25 16,0 0-50-16,-37-4 35 16,37 4-45-16,0 0-26 15,-32-47 0-15,20 5-50 0,5 0 29 16,1-1-23-16,6 1 9 16,0 6-18-16,0 1 22 0,0 35-22 15,0-46 1-15,0 14 23 16,0 32-174-16,-6-43-204 0,6 43-185 15,12-43-20-15</inkml:trace>
  <inkml:trace contextRef="#ctx0" brushRef="#br0" timeOffset="210">1810 117 495 0,'13'-35'130'0,"-13"35"7"0,0 0 7 16,19-35-60-16,-19 35-29 16,0 0-12-16,0 0 5 0,37-11-35 15,-37 11 8-15,32 7-35 16,-32-7 6-16,31 39 46 0,-25-4-38 16,-12 4-188-16,-13 1-138 15</inkml:trace>
  <inkml:trace contextRef="#ctx0" brushRef="#br0" timeOffset="441">1232 699 632 0,'-38'42'214'0,"7"-6"-13"15,31-36-78-15,-32 49 18 16,1-10-52-16,31-39-49 0,-50 54-5 16,6-12-24-16,44-42 0 15,-57 50-7-15,7-18-30 16,50-32-273-16,-38 24-131 0</inkml:trace>
  <inkml:trace contextRef="#ctx0" brushRef="#br0" timeOffset="993">1087 394 630 0,'0'0'135'16,"0"0"19"-16,0 0-24 0,-19 35 31 15,19-35-83-15,-31 46-56 16,0-7-6-16,-7-3 24 0,-6-4-19 16,0-7-4-16,-6 0-33 15,-1-8 16-15,7-6-5 0,7-4 5 16,37-7-4-16,-44 4 22 16,44-4-9-16,0 0-12 0,0 0 13 15,0 0 11-15,0 0-34 16,0 0 19-16,0 0 15 15,0 0-8-15,-32-32 18 0,32 32-58 16,0 0 22-16,0 0 18 16,0 0-21-16,0 0 32 0,0 49-35 15,0-6 22-15,0-1-28 16,0-3 29-16,-6 0 127 0,0 0-91 16,-7-3 38-16,13-36 23 15,-38 46-23-15,-6-14-64 0,-12-8-7 16,-7 1 21-16,0-11 85 15,0-7-13-15,7-3 13 0,12-4 51 16,0-11-61-16,0-6 8 0,44 17-27 16,-38-46-48-1,13-7-11-15,6-5-24 0,19 2 8 16,6 3-11-16,7-4-6 16,12 1 0-16,13 6-14 0,6 8 19 15,12-2-26-15,1 9 16 16,12 3-223-16,-6 4-256 0,6 7-255 15</inkml:trace>
  <inkml:trace contextRef="#ctx0" brushRef="#br0" timeOffset="1273">698 145 1107 0,'0'-38'175'0,"0"38"72"16,18-46 9-16,-18 46-119 16,19-39-52-16,-19 39-48 0,44-21-26 15,-44 21 18 1,38 7-46-16,-38-7 23 0,31 31 11 15,-18 8-33-15,-7 0 35 0,-12 11-19 16,-13 0-119-16,-6 0-401 16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2:03.5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57 559 229 0,'0'0'8'0,"-31"3"18"16,31-3 22-16,0 0-21 15,0 0 38-15,-26 43-24 0,26-43 25 16,0 35 32-16,0-35 26 16,0 0-33-16,38 35 28 0,-6-17-45 15,5-7-51-15,1-11 8 16,0-4-36-16,-7-7 20 15,-31 11-29-15,50-24 14 16,-12 2-12-16,-38 22 36 0,44-31-35 16,-44 31 43-16,32-43 5 15,-20 4-40-15,-12 39 6 0,-6-42 29 16,6 42-51-16,-25-35 39 16,25 35-43-16,-44-22 47 0,6 15-43 15,38 7 39-15,-44 18-30 16,44-18 27-16,0 0-26 0,-50 39 11 15,50-39-2-15,-25 42 0 16,25-42 2-16,0 43-229 16,0-43-83-16</inkml:trace>
  <inkml:trace contextRef="#ctx0" brushRef="#br0" timeOffset="832">668 74 480 0,'0'0'145'0,"-7"-35"-24"16,7 35-25-16,0 0-69 15,0 0-1-15,0 0-26 16,0 0 98-16,0 0-30 0,0 0-42 15,13 57-19-15,0-4 13 16,-1 0-20-16,1 7 27 0,-7-4-23 16,7 4 158-16,-7 4-57 15,0-4-61-15,0 0-21 16,1-10-17-16,-7-8 38 16,0-42-34-16,0 42-52 0,0-42 50 15,0 0-6-15,0 0 10 16,6 39-4-16,-6-39 82 0,0 0 29 15,0 0-25-15,0 0-63 16,0 0-7-16,0 0 13 0,38-42-30 16,-7 3-40-16,13-3 24 15,0 6-13-15,-6 4 45 16,6 8-19-16,-6 6-29 0,-7 7 30 16,0 4 8-16,-31 7-16 15,38 15-16-15,-6 2 33 16,-32-17-10-16,18 39-8 0,1-7-3 15,-12 0 20-15,-7-1-1 16,0-31-19-16,0 36-2 0,0-36 9 16,-13 35 16-16,13-35-25 15,-38 32 6-15,-6-14-3 0,0-8 45 16,-6-6-168-16,6-8 3 16,6-3-4-16,-6-7 6 15,44 14-20-15,-37-32-44 16,18 4-52-16,19 28-73 0</inkml:trace>
  <inkml:trace contextRef="#ctx0" brushRef="#br0" timeOffset="1416">1568 573 869 0,'37'-4'193'0,"-37"4"0"16,38-7-60-16,-38 7-69 16,38-3 7-16,-38 3 4 15,44-7-6-15,-44 7-29 0,44-11 1 16,-7 4-41-16,-37 7 4 15,38-14 16-15,-38 14-31 0,0 0 35 16,38-18-7-16,-38 18 21 16,0 0-4-16,0 0 5 0,0 0-53 15,0 0 10-15,0 0-9 16,0 0 34-16,0 0-51 16,0 0 30-16,0 0 0 0,0 0 4 15,-38 18-7-15,38-18 14 16,-38 49-25-16,13-3 14 15,0 4 32-15,13 3-44 0,-1 3 33 16,0-3-29-16,7 0 14 16,6-3-2-16,-6-1 0 0,6-6 6 15,-6-1-15-15,6-42 23 16,-7 42-32-16,7-42 18 0,0 0 20 16,-6 36-28-16,6-36 21 15,0 0-14-15,0 0-3 0,0 0 12 16,0 0-21-16,0 0 14 15,0 0-8-15,-38-14 3 16,38 14 10-16,0 0-4 16,-25-36-18-16,25 36 34 0,-19-35-25 15,19 35 3-15,-19-39 4 16,19 39-223-16,7-49-222 0,-1 3-122 16</inkml:trace>
  <inkml:trace contextRef="#ctx0" brushRef="#br0" timeOffset="1625">1888 258 707 0,'0'0'207'0,"0"0"7"16,0 0-101-16,0 0-51 15,0 0-11-15,0 0-54 0,0 0-1 16,0 0 26-16,0 0-251 16,38 0-152-16</inkml:trace>
  <inkml:trace contextRef="#ctx0" brushRef="#br0" timeOffset="2045">1945 707 491 0,'0'0'131'0,"0"0"-12"16,0 0 6-16,0 39-52 16,0-39 25-16,0 0-65 0,0 0 31 15,0 0-67-15,37 25 31 16,-37-25-32-16,0 0 21 15,38 0-33-15,-38 0 38 0,0 0-36 16,38-25 33-16,-38 25-47 16,19-32 28-16,-19 32 33 0,12-39 3 15,-12 39-33-15,0 0 0 16,-6-35 7-16,6 35-18 16,0 0 17-16,-31 0 22 0,31 0-48 15,-51 25 8-15,51-25 9 16,-37 42 19-16,11-3-19 0,26-39-26 15,-12 46 46-15,12-11-8 16,0-35 101-16,25 39-88 16,-25-39-14-16,0 0 4 0,50 39 5 15,-6-14 8-15,-44-25-23 16,0 0-41-16,44 10-106 0,-44-10-251 16</inkml:trace>
  <inkml:trace contextRef="#ctx0" brushRef="#br0" timeOffset="2429">2405 612 854 0,'12'-36'178'15,"-12"36"-82"-15,0 0-32 0,0 0-61 16,0 0 40-16,0 0-28 16,0 0-12-16,-50 0-27 0,17 14 32 15,33-14 6-15,-37 39-7 16,5 0-17-16,7-3-1 15,25-36 11-15,-25 53-4 16,12-18 16-16,13 0 8 0,0-35-11 16,7 43 27-16,-7-43-41 15,25 38 14-15,-25-38 3 0,38 32-29 16,-38-32 23-16,50 21-41 16,-50-21-152-16,45-3-154 0</inkml:trace>
  <inkml:trace contextRef="#ctx0" brushRef="#br0" timeOffset="2689">2744 0 780 0,'0'0'88'0,"0"0"-3"16,0 0-13-16,-38 25-37 0,13 10 100 15,6 8-46-15,13 10-46 16,0 7-6-16,-1 7-25 0,7-3 42 16,0 6-52-16,0-6 13 15,0-1-28-15,0 1 21 16,0-7 15-16,0-8 10 16,0-6-59-16,0-43-33 0,-12 42-217 15,12-42-73-15</inkml:trace>
  <inkml:trace contextRef="#ctx0" brushRef="#br0" timeOffset="2866">2493 537 918 0,'0'0'186'0,"6"-35"-22"16,-6 35-21-16,31-32-31 15,-31 32-27-15,51-28-26 0,-7 14-18 16,-7 3-41-16,1 4-3 15,0 7 10-15,-38 0-139 16,44 4-221-16,-13-1-149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2:07.2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0 354 653 0,'0'0'60'0,"0"0"-27"0,0 0-10 16,0 0 110-16,0 0-10 15,0 0 13-15,0 0 53 0,0 0-58 16,32 10 53-16,-32-10-91 16,45 8 34-16,-45-8-73 0,38-3-27 15,-38 3-6-15,37-8 5 16,-37 8-15-16,0 0-4 0,33-18 39 15,-33 18 6-15,0 0-38 16,0 0-7-16,0 0 9 16,0 0-27-16,0 0-3 0,0 0-3 15,0 0 11-15,0 0-160 16,-45 0-100-16,45 0-115 0,-38 11-22 16,38-11-5-16</inkml:trace>
  <inkml:trace contextRef="#ctx0" brushRef="#br0" timeOffset="363">166 133 456 0,'0'0'66'0,"0"0"-25"15,0 0 72-15,0 0 3 16,0 0-14-16,0 0-45 16,0 0 6-16,37 14-38 0,-37-14-9 15,44 10 11-15,-44-10 46 16,0 0 25-16,33-7-9 0,-33 7 8 16,0 0-37-16,0 0-32 15,25-40-41-15,-25 40 67 0,0-45-6 16,0 45-24-16,-13-44-34 15,13 44 28-15,0 0-25 0,0 0 9 16,0 0-21-16,-45-25 30 16,45 25 8-16,0 0-31 15,0 0 5-15,0 0-100 16,0 0-175-16,-25 43-78 0,25-10 17 16</inkml:trace>
  <inkml:trace contextRef="#ctx0" brushRef="#br0" timeOffset="879">89 394 396 0,'0'0'66'15,"0"0"-4"-15,0 0 11 16,0 0-45-16,0 0 21 15,0 0-31-15,0 0 5 0,0 0-23 16,0 0 25-16,-37-7-31 16,37 7 20-16,0 0-23 15,0 0 12-15,0 0-10 0,0 0 22 16,0 0-15-16,0 0-11 16,0 0 11-16,0 0 82 0,0 0-14 15,0 0-8-15,0 0-10 16,0 0-45-16,0 0 77 0,31 10-32 15,-31-10 11-15,0 0 20 16,38-7 25-16,-38 7-53 16,0 0-24-16,0 0-1 15,0 0-5-15,0 0-27 0,0 0-2 16,0 0-6-16,0 0-44 16,0 0-147-16,0 0-73 0,-38-21-79 15</inkml:trace>
  <inkml:trace contextRef="#ctx0" brushRef="#br0" timeOffset="1087">299 93 572 0,'-38'-25'74'16,"38"25"-31"-16,0 0-28 0,0 0 1 16,0 0-29-16,0 0 17 15,0 0-247-15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2:09.8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4783 114 543 0,'0'0'58'15,"0"0"1"-15,0 0 24 0,0 0-16 16,-57-10-2-16,-6 6 19 16,-18 11-36-16,-20 0-11 15,-18 1-2-15,-26 2-51 16,-37 1 38-16,-13-1-15 0,-25 4-37 16,-13-3 30-16,-12-4 0 15,0-3 12-15,6 3-23 0,13-7 7 16,0 0 4-16,12 0 0 15,13 0-9-15,18-4 9 16,20 4 2-16,12-7 20 0,13 4-13 16,19-4-18-16,5 3 9 15,14 4-9-15,12-7-3 16,12 7 22-16,7-4 16 16,6 1-35-16,13 3-8 0,50 0 17 15,-50 0 21-15,50 0-37 16,0 0 2-16,-44 0 42 15,44 0-52-15,0 0 33 0,0 0-27 16,0 0-28-16,0 0-112 16,0 0-124-16</inkml:trace>
  <inkml:trace contextRef="#ctx0" brushRef="#br0" timeOffset="1935">364 192 501 0,'0'0'82'16,"0"0"5"-16,0 0-52 0,0 0 99 16,-19 53 18-16,7-3-61 15,12 10 101-15,0 3 31 16,-7 19-36-16,7 10 72 0,0 14-60 15,0 10-102-15,0 15-49 16,0 7 100-16,0 7-69 16,0 0-24-16,-6-4-34 15,0-7-28-15,-1-3 20 0,7-11-19 16,-6-3 18-16,0-4-12 16,0 7 5-16,-7-7 26 15,0 4 4-15,-5-1-26 0,-8-3 6 16,1 0-23-16,0-3 8 15,-6 0 0-15,6-8-3 0,-1-3 14 16,1-11-22-16,6-6 14 16,7-8 2-16,6-7-5 0,-1-7 13 15,1-7-35-15,0-7 24 16,6-7-7-16,0-4 1 16,0-7-1-16,0-6 13 15,0-22-18-15,6 24 17 0,-6-24-11 16,0 0 15-16,0 0-18 15,0 0 7-15,0 0-13 0,0 0 25 16,0 0-27-16,6 22 24 16,-6-22-9-16,0 0 7 0,0 0-27 15,0 0-42-15,0 0 32 16,0 0 11-16,0 0 19 0,0 0-12 16,0 0 12-16,13 28-16 15,-13-28 29-15,0 0-18 16,0 0 11-16,0 0-16 0,0 0 5 15,0 0 7-15,0 0 17 16,0 0-24-16,38 25 16 0,-1-11-3 16,7-11-8-16,13 1-10 15,6-4 18-15,12 0-4 0,13 0-9 16,0 0 2-16,13 0 5 16,6 3 8-16,6-3-15 0,0 4 8 15,13-4-3-15,-1 0 3 16,14-7-3-16,-8 3 7 0,8-3-11 15,-7 0-5-15,0 0 12 16,-7 0-11-16,1 0 14 0,0 0-6 16,-7 0 10-1,1 0-5-15,-7 0 7 0,0 7-21 16,-6-4-7-16,0 4 16 16,0 0 2-16,-1-3 13 0,1 3-2 15,0 0-17-15,0 3 4 16,-6-3 0-16,-1 4-14 0,1-4 18 15,-7 0 8-15,-6 0-5 16,0 0 0-16,0-4-11 0,-13 4-8 16,7-3 28-16,-6-1-16 15,-1-3-6-15,-6 4 6 16,0-1 5-16,7-7-1 0,-1 4-4 16,-6-3 3-16,-6 3 5 15,-6-4-15-15,-7 7-4 0,-6-3 11 16,-6 4-12-16,-1-1 12 15,-5 1 0-15,-7-1 12 0,-25 4-8 16,0 0-4-16,31-7 9 16,-31 7 0-16,26-3-9 0,-26 3-3 15,0 0-1-15,0 0 12 16,25-7-5-16,-25 7 47 0,0 0-21 16,0 0-6-16,0 0-13 15,0 0 3-15,0 0-13 0,0 0 27 16,0 0 18-16,0 0-7 15,0 0 7-15,0 0-3 16,0 0 14-16,0 0-2 0,25-18-30 16,-25 18-7-16,19-28-2 15,-7-1-12-15,1 5 4 0,-7-5-7 16,0-9 6-16,7-1-6 16,-7-7 0-16,1-11 0 0,-1-3-6 15,-6-11 6-15,0-3-6 16,6-7 2-16,-6 0 9 0,0-1-9 15,6 1 4-15,-6 3 0 16,0 1 4-16,0 6 3 0,-6 4-7 16,6 0 0-1,0-1 6-15,-6-2-6 0,0 3-4 16,-7 3 4-16,7 0-4 0,-7-3 4 16,-6 7 0-16,13-3-3 15,-7-1 3-15,7-7 0 0,0 1-3 16,0-12-5-16,6 1-4 15,6-11 5-15,0 4 1 0,7 0 6 16,-1-1-6-16,1 15 6 16,-7 3 0-16,7 4 9 0,-7 11-12 15,0 3-6-15,1 7 11 16,-1 3-6-16,0 1 4 16,-6 3 3-16,6 4 2 15,-6-1-13-15,0 36 12 0,7-49-10 16,-1 6 6-16,-6 43-5 15,0-56-2-15,13 10 2 0,-7 3 5 16,0 1 0-16,-6 42 4 16,13-53 1-16,-7 11-9 0,-6 42 4 15,6-46 0-15,-6 46-7 16,7-57-35-16,-1 15 16 0,-6 42 6 16,0-50-33-16,-6 11 25 15,6 4 20-15,0 35 2 0,0-39-7 16,0 39 13-16,0-35-10 15,0 35 13-15,0 0-7 16,0 0 4-16,0 0 2 0,0 0-6 16,0 0 0-16,0 0 4 15,0 0-10-15,0 0 1 0,0 0 9 16,0 0 0-16,0 0 0 16,0 0-14-16,0 0 11 0,0 0-2 15,-38-25 11-15,38 25-6 16,-44-10-6-16,44 10 6 0,-57-4-3 15,57 4 3-15,-50 4 0 16,0 6 0-16,50-10 12 16,-51 11-12-16,51-11-7 0,-56 14 2 15,56-14 8-15,-50 14-1 16,50-14 2-16,-44 11-8 0,44-11 4 16,-44 7-3-16,44-7 11 15,-44 10-17-15,44-10-50 0,-57 4 23 16,7 3 6-16,12-7 22 15,38 0 1-15,-63 3-1 0,19 1 5 16,44-4 3-16,-56 0-10 16,56 0 6-16,-57 3 4 0,57-3 5 15,-44 4-12-15,44-4 3 16,0 0-2-16,-44 4 6 16,44-4-163-16,0 0-189 0,0 0-268 15,0 0-95-15</inkml:trace>
  <inkml:trace contextRef="#ctx0" brushRef="#br0" timeOffset="3627">2281 888 306 0,'0'0'38'0,"0"0"7"0,0 0-35 16,0 0 15-16,0 0-6 15,0 0 42-15,0 0 5 16,-19-38-26-16,19 38 21 0,0 0-4 15,0 0-25-15,0 0 9 16,-38-36-9-16,38 36-12 16,0 0 3-16,-44-28 0 0,44 28-23 15,-50-21 3-15,12 10-3 16,38 11-10-16,-50-7 42 0,12 4-32 16,38 3-9-1,-50-4 27-15,50 4-22 0,-44 4 49 16,44-4-19-16,-44 7-4 15,44-7-5-15,-44 14-17 16,44-14 18-16,-50 10-22 0,50-10-12 16,-38 18 8-16,38-18 8 15,-44 25 0-15,44-25 3 0,-38 28-3 16,38-28 15-16,0 0-28 16,-37 35 16-16,37-35 7 15,0 0-10-15,-38 39-8 16,38-39 11-16,-25 39-8 15,12-7 5-15,13-32 34 0,-6 35-50 16,12-6 25-16,-6-29 141 16,7 38-107-16,-7-38-12 0,6 43 2 15,6-8-52-15,-12-35 37 16,19 35-7-16,-19-35-11 16,19 36 23-16,-19-36-50 0,25 35 33 15,-25-35 3-15,0 0-21 16,38 32 12-16,-38-32 28 15,0 0-39-15,44 25 35 0,-44-25-9 16,44 17-35-16,-44-17 38 16,38 7-38-16,-38-7 17 15,37 7 7-15,-37-7-4 16,0 0-13-16,38 4 38 0,-38-4-7 16,0 0-22-16,32-4 20 15,-32 4-41-15,0 0 42 16,44-14-6-16,-44 14-36 0,37-21 35 15,-37 21-28-15,44-21 26 16,-44 21-25-16,32-25 36 0,-32 25-23 16,37-28 1-16,-37 28 8 15,38-35 4-15,-38 35-18 16,32-36 1-16,-14 1 29 16,-18 35-5-16,26-42-38 0,-26 42 22 15,18-43-14-15,-5 8 14 16,-13 35 15-16,0 0-15 15,13-46-8-15,-13 46 30 0,0-39-41 16,0 39-7-16,0 0 30 16,-7-46 19-16,7 46-36 15,0 0 35-15,0 0-31 0,0 0 34 16,-12-39-32-16,12 39-18 16,0 0 39-16,0 0-23 0,0 0 9 15,0 0-13-15,0 0-8 16,0 0 33-16,0 0 8 15,0 0-20-15,0 0 11 16,0 0-11-16,-32-39-68 16,32 39-110-16,0 0-152 0</inkml:trace>
  <inkml:trace contextRef="#ctx0" brushRef="#br0" timeOffset="4129">2118 1337 448 0,'0'0'79'0,"0"0"-27"0,0 0-23 16,0 0-5-16,0 0 47 15,-13 36-11-15,13-36-26 16,-6 35-2-16,6-35 32 0,12 42-24 16,7-3-1-16,0-3 48 15,0-1-28-15,-19-35-38 16,38 46-21-16,-38-46-10 0,44 46 10 15,-44-46 11-15,37 35 7 16,-37-35-28-16,0 0-6 16,0 0-125-16,0 0-143 0</inkml:trace>
  <inkml:trace contextRef="#ctx0" brushRef="#br0" timeOffset="4491">1854 1390 269 0,'0'0'90'16,"0"0"9"-16,0 0 14 0,-19 36-20 15,6-1-18-15,13-35 57 16,-31 49 4-16,-7-6-38 0,0-8 17 16,-6-3-48-16,0 0-26 15,7-8-2-15,-1 1-45 16,38-25-7-16,-44 25 35 15,44-25-46-15,-32 21 60 0,32-21-39 16,0 0-248-16,0 0-129 16</inkml:trace>
  <inkml:trace contextRef="#ctx0" brushRef="#br0" timeOffset="4939">2048 1751 666 0,'0'0'123'16,"0"0"-7"-16,0 0-82 15,0 0 9-15,0 0-29 0,0 0-14 16,0 0 0-16,0 0-8 16,0 0 10-16,0 0 9 0,0 0-21 15,0 0 32-15,0 0 70 16,0 0-33-16,0 0-27 15,38 35 59-15,-38-35-8 0,25 42-12 16,-25-42-50-16,25 46 0 16,-25-46-10-16,32 50-20 0,-32-50-8 15,31 42 17-15,-31-42 35 16,32 43-51-16,-32-43-11 16,0 0 36-16,0 0-152 15,31 42-193-15,-31-42-104 0</inkml:trace>
  <inkml:trace contextRef="#ctx0" brushRef="#br0" timeOffset="5208">1960 1889 490 0,'0'0'106'15,"0"0"16"-15,-37 28-13 0,37-28 1 16,-38 42 22-16,38-42-68 16,-44 53-39-16,0-14-11 0,44-39-14 15,-38 53 0-15,7-18 11 16,31-35-19-16,-38 43-253 15</inkml:trace>
  <inkml:trace contextRef="#ctx0" brushRef="#br0" timeOffset="7655">2690 595 577 0,'0'0'126'16,"0"0"-48"-16,0 0-17 15,0 0-54-15,-44-21 1 16,44 21 3-16,-51-7-11 16,51 7 0-16,-50 0-3 0,6 0 5 15,0 0 5-15,-6 3 9 16,-1 1-29-16,1-4 20 0,-13 0-15 15,0 0 11-15,-6-4 17 16,0 1-33-16,-13-1 26 16,1 1-31-16,-1-1 15 0,0-3 20 15,1 0-29-15,-1 0 12 16,7 0 4-16,12 0-15 16,0 0 11-16,13 3 23 15,50 4-35-15,-57-7 12 0,57 7-55 16,-44-3 80-16,44 3-1 15,0 0-31-15,-44-4 14 16,44 4 9-16,0 0-34 0,-38 0 18 16,38 0 9-16,0 0-14 15,-37 11 5-15,37-11-6 16,0 0 27-16,-38 17-26 0,38-17-3 16,0 0-2-16,-38 32 3 15,38-32 17-15,-31 46 116 16,6-7-78-16,6-4-25 15,12 1-14-15,-5 3 28 0,12 3-30 16,-6-3 133-16,6 3-74 16,-7 4-22-16,7 0-14 15,0-3-36-15,0 6 15 0,7 4-22 16,-7-3 39-16,6 3-48 16,0 3 22-16,-6-3 24 0,6 0-39 15,-6 0-8-15,0 4 23 16,0-1 56-16,0-3-66 15,0 0 0-15,0 0 23 0,-6-3-32 16,6 3-4-16,0-4 10 16,0-3 8-16,0 0 13 15,0-4-15-15,-6-3 32 16,6 0-40-16,-6 0 20 0,6-39 13 16,-13 50-36-16,7-5-2 15,-1-9 38-15,7-36-24 16,-6 46-4-16,6-46 36 0,0 42-46 15,0-42 10-15,0 43 10 16,0-43 28-16,-6 38-20 16,6-38-14-16,0 39-18 0,0-39 49 15,0 0-50-15,6 43 35 16,-6-43-16-16,0 0 3 0,13 39 3 16,-13-39 30-16,0 0-58 15,31 38 63-15,-31-38-45 16,38 29-1-16,-38-29 21 15,38 21-21-15,-38-21 22 0,44 14 1 16,0-7-28-16,-7 4-5 16,7-4 38-16,0 0-15 15,7-4 7-15,-1 5 13 0,0-5-22 16,0 4-10-16,1-3 20 16,5-4 2-16,1 3-8 15,-7-3-16-15,7 0-9 0,-1 0 9 16,-6 0 37-16,1 0-35 15,-1-3 22-15,-6 3 3 16,0 0-6-16,-6 0-28 16,6 0 9-16,0 0 43 0,-13 3-47 15,-31-3-12-15,50 0 22 16,-12 4-5-16,-38-4 11 16,44 3-2-16,-44-3 36 0,38 7-45 15,-38-7-16-15,38 4 35 16,-38-4-4-16,37 0-6 0,-37 0 16 15,44 3-30-15,-44-3 11 16,44 4 3-16,-44-4 11 16,32 0-19-16,-32 0-4 15,0 0 5-15,0 0 16 0,0 0-5 16,37 0-34-16,-37 0 76 16,0 0-69-16,0 0 6 15,38 3 38-15,-38-3-7 0,0 0-34 16,0 0 32-16,0 0-12 15,0 0-11-15,38-7 11 0,-38 7 6 16,0 0 4-16,0 0 21 16,0 0-7-16,0 0 61 15,0 0-28-15,38-10-26 0,-38 10-24 16,0 0 23-16,0 0 2 16,0 0 21-16,0 0-16 15,31-36-19-15,-31 36-9 16,19-38 21-16,-19 38-13 0,0 0-6 15,12-50-3-15,-5 11-8 16,-7 39 2-16,0-53-14 16,0 11 15-16,0 42 14 0,-7-53-12 15,7 10-5-15,0 43 10 16,0-53-14-16,7 11 12 0,-1 7-18 16,0 3 20-16,1 0-14 15,-7 32 7-15,12-46 8 16,-12 4-11-16,6 10 3 15,-6-3 0-15,0 35-13 16,0-46 25-16,7 10-26 0,-7 36 2 16,6-46 12-16,-6 15 6 15,0 31-4-15,0-39-16 0,0 39 16 16,6-43 0-16,-6 43-20 16,7-42 12-16,-7 42-1 15,6-46 4-15,-6 7 6 0,0 4-9 16,0 35-3-16,0-46 12 15,0 7-6-15,0 39 0 16,6-46-4-16,-6 11 4 0,0 35 0 16,-6-46 2-16,6 10-7 15,0 36 24-15,0-39-19 16,0 39-8-16,0-35 5 16,0 35-3-16,0-35 12 0,0 35-13 15,-6-39 9-15,6 4-2 16,0 35-6-16,-7-46 16 0,1 7-3 15,0 3-7-15,-1 5 0 16,7 31 16-16,-12-50-26 16,12 50 10-16,-6-46 8 0,6 46-11 15,0 0 6-15,-7-46-10 16,7 46-2-16,0 0 3 16,0 0 6-16,0-42 0 15,0 42 7-15,0 0-4 0,0 0-6 16,0-39 12-16,0 39-21 15,0 0 3-15,0 0 17 16,0 0-18-16,-6-42 41 0,6 42-25 16,0 0-12-16,0 0-2 15,0 0 5-15,0 0 7 0,0 0-19 16,0-43-2-16,0 43 34 16,0 0-14-16,0 0-19 15,0-42 23-15,0 42-7 16,-6-39-4-16,6 39 13 0,0 0-9 15,0-50-9-15,0 50 6 16,0-42 10-16,0 42-49 16,0 0-68-16,0 0-13 0,0 0-48 15,0-46-52-15,0 46-76 16,0 0-91-16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7:21.2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2354 1224 592 0,'0'0'163'0,"0"0"5"15,0 0-55-15,0 0-37 16,0 0-23-16,0 0 31 16,0 0-9-16,0 0-16 0,-6 32 21 15,6-32-17-15,6 35-14 16,0-3 20-16,0-4 1 0,7-3-30 16,-13-25-32-16,25 24-13 15,0-9 27-15,-25-15-40 0,32 10 43 16,-7-10-19-16,-6-3-20 15,-19 3 37-15,31-22-35 0,-12 1 12 16,-6-3 5-16,5 2-17 16,-18 22 41-16,13-28 26 0,-13 28 6 15,0-21 27 1,0 21-36-16,0 0-17 0,0 0-18 16,-44-14-23-16,0 7 19 0,0 3 14 15,-6 4-27-15,-7 0 0 16,1-3 10-16,-7-1-4 0,12-7-15 15,0 4 27-15,1-3 2 16,50 10-9-16,-38-14-17 0,38 14-2 16,0 0 18-16,-44-36-10 15,44 36-13-15,-12-35 13 0,12 35 12 16,0 0-8-16,0 0-26 16,0-35 32-16,0 35-16 0,0 0 6 15,0 0-11-15,0 0 8 16,0 0 16-16,0 0 5 15,0 0-13-15,0 0 37 0,0 0-10 16,0 0-17-16,-32 42-21 16,32-42 39-16,-25 35-22 0,25-35-14 15,0 0 23-15,0 0 16 16,-19 32 18-16,19-32-23 0,0 0 2 16,-25 21 60-16,25-21-18 15,0 0 7-15,0 0 18 0,0 0 1 16,-38 4-49-16,38-4-13 15,0 0-14-15,0 0-12 16,-19-28-5-16,7-1 4 0,12 29 11 16,-13-31-7-16,13 31 2 15,-6-29-7-15,6 29-5 0,0 0-11 16,-6-35 8-16,6 35 3 16,-7-35-10-16,1 6-6 0,-6 5 15 15,12-5-2-15,0 1-10 16,-7-4-8-16,1-4-21 0,0 1-31 15,-1-4-35-15,7 0 14 16,-6 0-44-16,0 4-85 0,6 35-160 16,0 0-201-16,0-46-88 15</inkml:trace>
  <inkml:trace contextRef="#ctx0" brushRef="#br0" timeOffset="204">1611 1499 1094 0,'0'0'295'0,"57"39"-43"0,-7-18-105 16,0-10-55-16,1 0-52 15,-1-4-36-15,-6-7-14 0,-44 0-225 16,44-7-213-16,-44 7-73 15</inkml:trace>
  <inkml:trace contextRef="#ctx0" brushRef="#br0" timeOffset="1239">1296 816 613 0,'0'0'110'0,"0"0"70"0,0 0-35 16,0 0-53-16,0 50-25 15,0-7 9-15,13-4-40 0,0-4 57 16,-13-35-42-16,6 46-29 15,-6-46 29-15,7 39 17 0,-7-39-35 16,0 0-14-16,0 0 21 16,0 0-15-16,0 0-21 0,-45 29-13 15,45-29 16-15,-44 3 24 16,44-3-19-16,-32-21-27 16,32 21-4-16,-31-46 11 0,18 0-7 15,1-3-6-15,12 2 37 16,0 4-40-16,0 4 27 0,0 4 8 15,6-4-7-15,-6 39-9 16,0 0 7-16,0 0 27 0,0 0-41 16,0 0 8-16,0 0 4 15,0 0 42-15,0 0-21 0,0 0 9 16,6 50-7-16,0-8 41 16,1 4-28-16,-1-3 1 15,0 0 33-15,1-4-34 0,-1 3-22 16,0-7 13-16,-6-35 2 0,0 43-22 15,0-43 0-15,-12 39 18 16,12-39-11-16,0 0-11 16,-44 28 0-16,6-14 0 0,6-10 14 15,32-4-27-15,-56-11 10 16,18-7-8-16,38 18 1 0,-44-39-16 16,19-3-10-16,0 3-25 15,12-3 43-15,1 3 21 0,12 39-31 16,-13-43 30-16,13 43-10 15,-6-36 30-15,6 36-25 16,0 0-17-16,0 0 6 0,0 0 6 0,0 0 13 16,0 0-28-1,0 0 17-15,0 0-7 0,31 51 34 16,-18-5-24-16,12-8-6 16,-6-2 26-16,-19-36-27 0,19 46 2 15,-19-46 5-15,0 39 19 16,0-39-7-16,-38 28-18 0,-6-14-5 15,-6-7 19-15,-1-7-55 0,-5-4-33 16,-1-6 6-16,20-4 12 16,-7-4 25-16,44 18 15 0,-38-28-18 15,38 28 16-15,0 0 8 16,0 0-8-16,-19-36 26 0,19 36-18 16,0 0 25-1,44 4 12-15,-6 14 13 0,-1 10-28 16,1 7 38-16,-13 8 36 0,0 3-19 15,-12 7 19-15,0 3-5 16,-26-3 58-16,0-3-61 0,-18-4 9 16,-13-8-19-16,-6 1-29 15,-13-10-9-15,0-12-2 0,-7-3-7 16,7-7-24-16,0-10 16 16,0-11 11-16,7-4-21 0,12-7-9 15,0-10 21-15,12-11 6 16,7-7-35-16,13-7 9 15,-1-4 3-15,13 1-41 0,6-1-118 16,13 4-121-16,6-3-176 16,7-5-158-16</inkml:trace>
  <inkml:trace contextRef="#ctx0" brushRef="#br0" timeOffset="1453">1555 477 952 0,'0'0'232'16,"0"0"32"-16,37-14-36 16,-37 14-103-16,0 0-36 0,0 0-3 15,0 0-76-15,0 0-29 16,44 11-291-16,-44-11-214 0</inkml:trace>
  <inkml:trace contextRef="#ctx0" brushRef="#br0" timeOffset="1796">2045 0 955 0,'0'0'269'16,"0"0"47"-16,-25 35-25 16,6 4-88-16,-13-3-82 0,-12-1-58 15,-6 0-47-15,6-6 6 16,-12-5 2-16,12-10-48 0,0-3-45 16,0-7-36-16,44-4 22 15,-38-15 13-15,38 15 19 16,-38-35 16-16,13-7 28 0,12 3-5 15,13 3 27-15,0 36 102 16,0-42 0-16,0 42-45 0,0 0-50 16,0 0 8-16,0 0 113 15,0 0-38-15,0 0-62 0,-50 53-31 16,19 4-12-16,6-1-141 16,6 4-287-16,-13 11-240 0</inkml:trace>
  <inkml:trace contextRef="#ctx0" brushRef="#br0" timeOffset="1981">806 1764 1408 0,'50'18'312'0,"-6"-7"-87"16,25-1-110-16,-6-6-58 15,-7-4-41-15,-5-4-79 0,-7-6-348 16,0-11-306-16</inkml:trace>
  <inkml:trace contextRef="#ctx0" brushRef="#br0" timeOffset="2177">245 622 2470 0,'0'0'153'0,"0"0"16"0,0 0-38 16,0 0-62-16,0 0-31 16,0 0-65-16,19 32-290 15,-19-32-523-15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2:20.9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372 63 190 0,'0'0'32'0,"0"0"10"16,19-28-12-16,-19 28 11 16,0 0 18-16,0 0 35 0,0 0-51 15,0 0-21-15,0 0-3 16,6-35-19-16,-6 35 6 0,0 0-2 15,0 0-8-15,0 0 7 16,0 0 22-16,0 0 1 16,0 0-19-16,0 0-7 0,0 0 7 15,0 0-3-15,0 0-4 16,0 0 5-16,0 0 11 0,0 0-27 16,0 0 8-16,0 0-6 15,0 0 28-15,0 0 84 16,0 0-72-16,0 0 45 15,0 0-33-15,26 42 8 0,-26-42 31 16,31 35-3-16,-31-35-36 16,0 0-16-16,0 0-6 0,51 43-8 15,-51-43-31-15,0 0 30 16,0 0-19-16,0 0 16 16,44 42-23-16,-44-42 3 0,0 0 18 15,0 0 1-15,0 0-8 16,0 0-8-16,0 0 33 0,0 0-15 15,0 0-20 1,0 0-6-16,0 0 5 0,0 0 7 16,32 43-12-16,-32-43 52 15,0 0-36-15,0 0-106 0,0 0-46 16,0 0-49-16,0 0-76 16</inkml:trace>
  <inkml:trace contextRef="#ctx0" brushRef="#br0" timeOffset="1808">448 56 229 0,'0'0'26'0,"0"0"1"0,0 0-27 16,0 0 6-16,0 0 13 16,0 0-31-16,0 0 39 15,0 0-6-15,0 0-9 0,0 0 23 16,0 0 34-16,0 0-42 15,0 0-10-15,0 0 22 16,31 7-19-16,-31-7 13 16,0 0-17-16,0 0 53 0,0 0-17 15,39 36-26-15,-39-36-26 16,0 0 12-16,31 42 50 0,-31-42 16 16,19 39-64-16,-19-39-9 15,0 0-10-15,19 32-7 0,-19-32 36 16,0 0-14-16,19 40-18 15,-19-40 18-15,0 0-6 16,0 0-11-16,0 0 3 0,25 42 20 16,-25-42-16-16,0 0 0 15,0 0-12-15,0 0 12 16,0 0-4-16,0 0 9 16,19 35-9-16,-19-35 16 0,0 0-4 15,0 0-4-15,0 0-19 16,0 0 42-16,0 0-33 0,0 0-5 15,0 0 18-15,0 0-7 16,0 0-4-16,0 0 4 0,0 0 92 16,0 0-14-16,0 0 17 15,0 0-26-15,0 0 3 16,0 0 4-16,0 0-16 16,0 0-27-16,0 0-33 0,0 0 26 15,0 0-41-15,0 0 5 16,0 0 0-16,0 0 26 0,0 0-19 15,0 0 0-15,0 0-7 16,0 0 4-16,0 0 28 16,-13-42-57-16,13 42 65 0,-12-35-51 15,12 35 32-15,0 0 4 16,-13-44-24-16,13 44 1 0,0 0-6 16,-12-39 28-16,12 39-4 15,0 0-19-15,-19-35 2 0,19 35-11 16,0 0 18-1,0 0-7-15,0 0 7 0,-13-35 27 16,13 35-47-16,0 0 14 16,0 0 22-16,0 0-33 0,0 0 17 15,0 0 3-15,0 0-22 16,0 0 31-16,0 0-18 0,0 0 12 16,0 0-25-16,0 0 12 15,0 0 33-15,0 0-33 16,0 0 4-16,0 0-17 0,0 0 28 15,0 0-2-15,0 0 1 16,0 0-14-16,0 0-2 0,0 0 9 16,0 0-4-16,0 0-13 15,0 0 25-15,0 0-8 16,0 0 8-16,0 0-33 16,0 0 64-16,0 0-67 0,0 0 56 15,0 0-54-15,6 42 23 16,-6-42-9-16,7 43 6 0,-7-43 13 15,0 0-7-15,19 43 2 16,-19-43 1-16,0 0 23 16,0 0-55-16,0 0 29 0,0 0-3 15,0 0 29-15,0 0-64 16,0 0 28-16,0 0 58 16,0 0-31-16,0 0-43 0,0 0 34 15,0 0-11-15,0 0 22 16,0 0-35-16,0 0 24 15,0 0-1-15,0 0-25 0,0 0 14 16,0 0 24-16,0 0-23 16,0 0-49-16,0 0-18 0,-38-47 22 15,38 47 11-15,-25-42 27 16,25 42-31-16,-19-36 33 0,19 36-9 16,0 0-1-16,-19-32-4 15,19 32 15-15,0 0 24 16,0 0-42-16,0 0 7 0,-20-35 46 15,20 35-35-15,0 0 4 16,0 0-3-16,0 0 18 16,0 0-12-16,0 0-15 15,0 0 7-15,0 0-5 0,0 0 46 16,0 0-41-16,0 0-6 16,0 0 30-16,0 0-25 0,0 0 1 15,0 0-3-15,0 0 20 16,0 0 13-16,0 0-19 0,0 0-17 15,0 0 11-15,0 0 5 16,0 0 7-16,0 0-23 16,0 0-10-16,0 0 36 15,0 0 1-15,0 0-32 0,0 0 11 16,0 0 11-16,0 0 14 16,0 0-33-16,0 0 1 15,20 39 46-15,-20-39-35 0,19 42-6 16,-19-42 3-16,25 39 1 15,-25-39 23-15,19 39-7 0,-19-39-22 16,0 0 12-16,0 0 13 16,19 40-27-16,-19-40-8 0,0 0 34 15,0 0-12-15,0 0-11 16,25 42 31-16,-25-42-10 16,0 0-25-16,0 0 9 15,0 0 0-15,0 0 26 0,0 0-20 16,0 0-16-16,0 0-83 15,0 0-98-15,0 0-130 16</inkml:trace>
  <inkml:trace contextRef="#ctx0" brushRef="#br0" timeOffset="2430">379 109 217 0,'-26'29'47'0,"26"-29"-9"16,-31 31-24-16,31-31 35 0,-38 39 16 15,7-9-35-15,31-30-23 16,-38 31-7-16,7-6 12 0,31-25-6 16,-39 25-6-16,39-25 3 15,-38 32 0-15,38-32 6 16,0 0-16-16,-44 35-5 0,44-35 12 16,0 0 4-16,-31 35-4 15,31-35-10-15,0 0 10 0,0 0 9 16,0 0-5-1,0 0-93-15,-32 25-64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2:37.7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1855 218 0,'0'0'77'0,"0"0"-7"15,0 0 14-15,0 0 5 0,0 0 25 16,0 0-23-16,0 0 31 16,0 0-74-16,0 0 40 15,0 0 0-15,0 0 32 0,0 0-47 16,0 0-30-16,0 0 5 15,0 0-2-15,0 0 24 0,0 0-6 16,0 0-35-16,51-56 54 16,-14 3-7-16,7 3 18 15,0-3-45-15,0-3-17 16,13-12-15-16,-1 5-17 16,7-4-15-16,6 3 15 0,13 0 11 15,-6 8-21-15,5 6 10 16,1 4-3-16,6 11 13 0,-6 3-15 15,-1 1-16-15,1 2 30 16,-13 5 4-16,0 2-24 16,-6 5 4-16,-12 2-2 0,-1 1 16 15,-6 4-12-15,6-1-5 16,-12 4 15-16,-7-4-5 0,-31 11 3 16,38-10-3-16,-38 10 9 15,0 0-15-15,0 0-7 16,0 0 13-16,0 0 10 15,31-7-10-15,-31 7-47 16,0 0-7-16,0 0-20 0,0 0-18 16,0 0-35-16,0 0 21 15,0 0-21-15,0 0 81 0,0 0-10 16,-37-21 20-16,37 21-42 16,-51-18 54-16,1 7 2 15,12 4 3-15,1 0 12 0,37 7 0 16,-38-10 3-16,38 10 27 15,0 0-34-15,-44-7 19 16,44 7-13-16,0 0-1 16,0 0 6-16,0 0-26 0,0 0 33 15,0 0-3-15,0 0 3 16,0 35-7-16,0-35 26 16,0 0-26-16,31 35 0 0,-31-35 0 15,51 28-3-15,-7-13 23 16,-13-12-26-16,-31-3 18 15,44 4 45-15,-44-4-45 0,44-7 14 16,-44 7-15-16,44-11 34 16,-44 11 27-16,32-14-31 15,-32 14 11-15,0 0 9 16,0 0-17-16,0 0-22 0,0 0-7 16,0 0-15-16,0 0-17 15,0 0 12-15,0 0-12 0,0 0 41 16,0 0-21-16,0 0-20 15,-19 42 3-15,19-42 18 16,-32 50 7-16,32-50-1 0,-37 53-17 16,37-53 10-16,-26 49-17 15,26-49 0-15,-6 53-354 16</inkml:trace>
  <inkml:trace contextRef="#ctx0" brushRef="#br0" timeOffset="721">2439 480 663 0,'0'0'125'0,"0"0"-6"15,0 0-59-15,0 0-34 0,0 0-6 16,0 0-13-16,0 0 25 15,0 0-7-15,0 0-47 16,0 0 26-16,6 50-4 0,-6-8 2 16,0-3 0-16,0 0-2 15,0-4 4-15,0-35-8 16,0 43 1-16,0-43 3 16,0 35 14-16,0-35-27 0,0 0 4 15,0 0 9-15,0 0 0 16,0 0-47-16,0 0 16 0,0 0 11 15,0 0-1-15,0 0 15 16,0 0-4-16,7-49 26 0,-1-1-21 16,0-3 17-16,1 0-8 15,-1-3 12-15,0 3-36 16,0 3 20-16,1 8 65 0,-7 42-10 16,12-43-41-16,-12 43-4 15,0 0 6-15,38-24-16 0,-38 24 10 16,44-4-19-1,-6 11-5-15,-1 7 16 0,-37-14 0 16,44 32-8-16,-44-32 19 16,44 42 22-16,-18-10-51 0,-26-32 21 15,25 43-8-15,-25-43 21 16,0 49 51-16,-7-10-15 16,-11-4-28-16,18-35-2 0,-38 46-12 15,0-14-16-15,38-32 15 16,-50 39-23-16,50-39 32 0,-57 39-14 15,13-14-69-15,44-25-144 16,-37 17-107-16,37-17-64 16</inkml:trace>
  <inkml:trace contextRef="#ctx0" brushRef="#br0" timeOffset="1189">2892 572 658 0,'0'0'149'0,"0"0"-53"16,0 0-49-16,44 0 19 16,-44 0-38-16,44 0 38 15,-7 0-46-15,-37 0-20 0,44 0 4 16,-44 0-1-16,44-7 13 15,-44 7-33-15,32-7 44 0,-32 7-27 16,0 0 5-16,38-25-22 16,-38 25-53-16,0 0 38 0,31-38 15 15,-31 38 11-15,0 0 11 16,0-36-9-16,0 36-14 16,0 0 4-16,-44-10 35 0,0 17-14 15,0 7-13-15,0 11 0 16,0 3 52-16,6 4 11 15,7 3-36-15,31-35-21 0,-32 46 83 16,14-7 24-16,18-39-49 16,-13 46-26-16,13-46-32 15,13 39 28-15,-13-39-37 0,25 35 15 16,12-14 4-16,1-3-13 16,0-8 28-16,0-6-1 0,12-8-98 15,0-3-105-15,0-7-61 16,1-3-37-16,-7-8-9 0</inkml:trace>
  <inkml:trace contextRef="#ctx0" brushRef="#br0" timeOffset="1524">3539 548 621 0,'0'0'132'16,"0"0"-28"-16,0 0 11 0,0 0-11 15,0 0 30-15,0 0-64 16,0 0 11-16,0 0-26 0,0 0-60 16,0 0 35-1,0 0-49-15,0 0 12 0,0 0 0 16,-44 17 33-16,0 8-40 16,44-25 20-16,-44 35-2 0,44-35-2 15,-38 46 18-15,38-46-32 16,-12 50 6-16,6-18 37 0,6-32 79 15,0 0-38-15,25 42-38 16,-25-42-37-16,37 28 3 0,-37-28 6 16,51 18 5-16,-14-11 14 15,-37-7-22-15,44-7-132 0,0-7-114 16,-12-4-29-16,6-10-15 16,-13-4-19-16</inkml:trace>
  <inkml:trace contextRef="#ctx0" brushRef="#br0" timeOffset="1805">3835 0 614 0,'0'0'4'16,"0"0"78"-16,0 0-7 16,0 0 61-16,0 35-27 0,0 8 26 15,-7 10 31-15,7 7-73 16,-6 7-32-16,6 3 5 15,-6-2 131-15,12-1-110 16,-6-4-49-16,6-10-8 0,-6-3-10 16,0-8-7-16,7-3-20 15,-7-39 13-15,0 35 1 0,0-35-7 16,0 0-6-16,0 0-22 16,0 0-149-16,0 0-114 0,0 0-15 15,0 0 9-15,-32-14 32 16,7-14 19-16</inkml:trace>
  <inkml:trace contextRef="#ctx0" brushRef="#br0" timeOffset="1970">3571 364 617 0,'0'0'178'16,"0"0"60"-16,0 0 27 16,0 0-47-16,31 7-67 0,13-4-58 15,6 1-45-15,1-4-14 16,-1 3-34-16,0-6 20 0,7-1-34 15,-1 1 5-15,-5-4-150 16,-14 3-199-16,-5-3-129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2:46.0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2765 182 597 0,'0'0'21'0,"-44"-4"53"0,44 4 19 15,-44 0-37-15,44 0-18 16,-50 25 54-16,12 3-42 15,38-28-37-15,-31 53 9 16,18-7 63-16,7 0-55 0,12-4 14 16,-6-42-21-16,26 50 47 15,-26-50-58-15,62 35-2 0,1-14 23 16,-6-10-39-16,-7-11 33 16,0-11-48-16,1-6 46 15,-51 17-31-15,50-43 25 0,-6-3-25 16,-13-3-21-16,-12-4 52 15,-6-4-36-15,-13 1 6 16,-6-1 12-16,-13 11 15 16,6 4-43-16,13 42 39 0,0 0-36 15,-44-46 25-15,44 46-10 16,-56-14-20-16,56 14 38 16,-51 14-22-16,51-14 11 0,-50 32 18 15,50-32-45-15,-31 42-154 16,31-42-154-16</inkml:trace>
  <inkml:trace contextRef="#ctx0" brushRef="#br0" timeOffset="281">3111 623 1042 0,'0'0'90'16,"6"43"120"-16,-6-43-110 15,7 46 35-15,-7-46-44 0,25 53 33 16,0-11-69-16,-25-42-1 16,50 50-31-16,1-12-3 15,-1-9-17-15,-6-8-7 16,-44-21-13-16,50 28 23 15,-50-28-18-15,38 18-186 0,-38-18-146 16,0 0-145-16</inkml:trace>
  <inkml:trace contextRef="#ctx0" brushRef="#br0" timeOffset="537">2954 768 720 0,'-31'4'127'0,"31"-4"21"16,-51 10-21-16,51-10 63 0,-56 32-67 16,5-4-40-16,1 8-30 15,-6-4-15-15,5 6-20 0,-12-6-4 16,7 7-19-16,6-7 9 15,6-4-4-15,44-28-218 16,-51 35-150-16,51-35-100 0</inkml:trace>
  <inkml:trace contextRef="#ctx0" brushRef="#br0" timeOffset="817">2904 1153 1364 0,'0'0'15'16,"0"0"107"-16,0 0 63 15,0 0-103-15,0 0-31 16,50 46-34-16,-50-46-8 0,57 50 3 15,-13-8-16-15,-44-42 4 16,44 43 7-16,-44-43-18 0,44 49 7 16,-44-49-56-16,37 46-148 15,-37-46-96-15,32 35-77 16</inkml:trace>
  <inkml:trace contextRef="#ctx0" brushRef="#br0" timeOffset="1074">2910 1249 893 0,'0'0'101'0,"-50"17"109"16,50-17-24-16,-51 39-53 15,1 0-39-15,6 4-31 0,0-1 7 16,0 0-7-16,0-3-39 16,6 4-11-16,1-8-3 15,37-35-38-15,-32 39-288 16,32-39-191-16</inkml:trace>
  <inkml:trace contextRef="#ctx0" brushRef="#br0" timeOffset="2333">239 1948 511 0,'-32'29'80'0,"32"-29"21"16,-37 32-44-16,37-32-16 15,-32 35-8-15,20-7 17 16,12-28 38-16,-7 36 0 16,7-36-1-16,19 31-21 0,-19-31-42 15,38 25 7-15,0-7-10 16,-1-11-27-16,7-7 6 15,0-4 13-15,-6 1-17 0,-7-8 4 16,1 1 17-16,-32 10-24 16,31-22 3-16,-31 22-21 0,13-35 41 15,-7 3 4-15,-6 32-39 16,-19-39 35-16,19 39-35 16,-37-39 9-16,37 39 33 15,-38-31-54-15,38 31 59 16,0 0-57-16,-44-18 23 0,44 18 2 15,0 0 23-15,-32 7 4 16,32-7-65-16,0 0 53 0,-12 35-21 16,12-10 4-16,0-25 12 15,6 39-23-15,-6-39-107 16,19 35-130-16,-6-6-92 0</inkml:trace>
  <inkml:trace contextRef="#ctx0" brushRef="#br0" timeOffset="2593">697 2295 1320 0,'0'0'214'0,"0"0"-70"16,32 21-85-16,-32-21-51 15,31 28 11-15,1-7-15 0,-7 4-4 16,6 0 25-16,-31-25-25 16,38 35 4-16,-13-6 3 15,-25-29-4-15,32 31-3 16,-32-31-125-16,0 0-92 0,18 32-59 16,-18-32-111-16</inkml:trace>
  <inkml:trace contextRef="#ctx0" brushRef="#br0" timeOffset="2886">459 2252 816 0,'0'0'43'0,"0"0"112"0,0 0 11 16,-44 18 9-16,19 10-30 15,-7 8-74-15,1 3 41 0,-1 3-85 16,-12 4-3-16,7-4-18 16,-1 1 4-16,-6-1-10 15,6-7 3-15,0 1 11 0,38-36-258 16,-31 35-185-16,6-10-84 15</inkml:trace>
  <inkml:trace contextRef="#ctx0" brushRef="#br0" timeOffset="3201">515 2486 560 0,'0'0'93'0,"0"0"-26"16,0 0 0-16,32-4-24 0,-32 4 26 16,37 7-5-16,-37-7-7 15,25 14 17-15,-25-14 33 16,32 25 25-16,-32-25-51 0,31 35-66 15,-6-6-5-15,-25-29-6 16,32 35 25-16,-32-35-14 0,44 39-32 16,-13-18 0-16,-31-21-62 15,32 18-155-15,-32-18-63 0,25 7-94 16</inkml:trace>
  <inkml:trace contextRef="#ctx0" brushRef="#br0" timeOffset="3457">440 2517 733 0,'0'0'95'16,"-38"18"47"-16,38-18-11 15,-38 39 1-15,1 0-65 16,5 3-1-16,-5 1-44 16,-1-4-8-16,-6 3-5 0,6-7-9 15,0-3-16-15,7-7-93 16,31-25-156-16,-31 25-129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3:29.3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2395 675 824 0,'0'0'178'16,"0"0"79"-16,0 0-20 15,0-25-32-15,0 25-74 16,0 0 9-16,0 0-19 16,0 0-32-16,0 0-43 0,0 0-19 15,0 0-5-15,0 0-17 16,0 0-9-16,0 0 4 16,0 0 11-16,0 0-14 0,0 0 13 15,19 25 2-15,-19-25-23 16,25 39 18-16,0-8-7 0,-25-31 0 15,26 36 0-15,-26-36-18 16,18 35 27-16,-18-35-4 0,0 0-13 16,19 28 18-16,-19-28-25 15,0 0 24-15,0 0-9 16,0 0 15-16,0 0-20 16,0 0 13-16,0 0 0 0,0 0-22 15,-31 11 19-15,31-11-17 16,-32-11 25-16,32 11-33 15,0 0 26-15,-37-35-14 0,18 7 26 16,19 28-31-16,-19-32 0 16,19 32 27-16,-13-28-29 0,13 28 25 15,0 0-10-15,-12-29-12 16,12 29 19-16,0 0-12 0,0 0 16 16,0 0-34-16,0 0 27 15,0 0-14-15,0 0 10 16,0 0-11-16,0 0 25 15,0 0-28-15,0 0 37 0,-6 36-21 16,6-36-5-16,-26 31 10 16,26-31-22-16,-44 32 30 0,7-10-8 15,-7-8-16-15,6 0 13 16,7-7-8-16,31-7 9 16,-38 0-21-16,38 0-58 0,-32-18 8 15,32 18 18-15,-18-35 1 16,11 10 26-16,7 25 6 0,-6-28 19 15,6 28-26 1,0 0 16-16,0 0 25 0,0 0-49 0,0 0 43 16,0 0-2-1,0 0-33-15,0 0 50 0,0 0-42 16,0 0 16-16,0 0-12 16,31 28 7-16,-31-28 27 0,0 0-40 15,13 32 16-15,-13-32 6 16,0 0-3-16,0 0-1 15,-13 32 21-15,13-32-32 0,-37 17 26 16,-1-2-38-16,-6-8 23 16,-6-4 7-16,-1-3-9 0,-5-3 12 15,6-1-16-15,-1 1 11 16,1-5-23-16,12-6 20 16,1 0-4-16,37 14 3 15,-44-25 21-15,44 25-37 0,0 0 9 16,-26-35 21-16,26 35-27 15,0 0 10-15,0 0-10 0,19-35 10 16,-19 35-10-16,38-11 10 16,-38 11 15-16,44 4-15 0,-13 10-7 15,-31-14 15-15,32 28-24 16,-13 7 90-16,-7 1-25 16,-18-1 43-16,0 8 29 0,-13-5-21 15,-13-2 8-15,1-1-61 16,-13-3-9-16,-6-4-31 15,-1-7 3-15,-5 1-10 0,-1-8 4 16,-6-4-260-16,7-10-290 16,-1-10-213-16</inkml:trace>
  <inkml:trace contextRef="#ctx0" brushRef="#br0" timeOffset="808">1025 480 993 0,'0'0'198'16,"0"0"-47"-16,0 0-64 15,0 0-65-15,0 0-1 0,0 0 123 16,0 0-7-16,0 0 16 16,6 46-80-16,7-14-22 15,-7 0-22-15,-6-32-29 16,0 35 17-16,0-35 62 0,0 36-18 16,-12-5-23-16,12-31-25 15,-38 32 9-15,6-11-36 0,7-10 28 16,25-11 0-16,-37 7-6 15,5-11-2-15,32 4 24 0,-44-31 10 16,13-5-26-16,6-6-10 16,-1-15-23-16,-5-6 24 15,6-4-5-15,6-4 6 0,0 0-16 16,7 1 15-16,5 6-5 16,1 0-4-16,0 15-11 0,-1 7 20 15,1 10 1-15,6 32-17 16,0 0-2-16,0 0 24 15,0 0-20-15,0 0-3 16,0 0-9-16,0 0 24 0,0 0 10 16,0 0-10-16,0 49-9 15,6 11 11-15,1 0 6 0,-1 0 3 16,0 11 71-16,1-4-11 16,-1 4-41-16,-6 3-16 0,6-3-8 15,0 3 111-15,-6-3-61 16,0-4-20-16,0-7-31 15,0-4 4-15,0-6 1 0,-6-8-9 16,0-6 7-16,6-1-11 16,0-35 11-16,-19 35-21 15,19-35 23-15,-31 25-13 0,-1-7 16 16,-6-11-16-16,1-7 5 16,-7-7-1-16,-7-11 0 0,-5 0-7 15,-7-10 8-15,6-4-16 16,1-7 29-16,6 4 61 0,12 0-7 15,6-4-22-15,7 0-32 16,13 4 9-16,5-4-3 16,14 3-13-16,-1 1 2 0,13 0-21 15,6 3 16-15,6 4-8 16,7-1-57-16,0 1-102 16,6 7-141-16,0 0-246 0,-6 3-167 15</inkml:trace>
  <inkml:trace contextRef="#ctx0" brushRef="#br0" timeOffset="1144">786 1060 1175 0,'0'0'346'16,"0"0"11"-16,0 0-77 16,0 0-134-16,0 0-72 0,0 0 13 15,0 0-41-15,0 0-25 16,0 0 2-16,0 0-18 0,0 0-15 16,0 0 23-16,0 0-13 15,0 0-15-15,0 0 34 0,0 0-22 16,0 0 0-16,0 0-2 15,0 0 13-15,0 0-21 0,0 0 13 16,0 0 8-16,0 0-24 16,0 0 11-16,0 0-239 15,50 35-350-15,-6-14-168 16</inkml:trace>
  <inkml:trace contextRef="#ctx0" brushRef="#br0" timeOffset="2191">2747 618 319 0,'0'0'94'0,"0"0"4"16,0 0-17-16,0 0-18 16,0 0-18-16,0 0-30 15,0 0 14-15,0 0-34 0,0 0 5 16,0 0 84-16,0 0-43 16,0 0 72-16,0 0-59 15,19 43-3-15,-6-5 29 0,-13-38-34 16,6 46 18-16,-6-10 19 15,0-36-18-15,0 42-36 16,0-42-29-16,0 43 76 0,0-43-6 16,-25 35-42-16,25-35-6 15,-38 25 4-15,38-25-32 0,-50 17 17 16,6-6-7-16,6-11-17 16,38 0 24-16,-44-7-18 0,6 0 7 15,38 7 14-15,-44-14-22 16,44 14-19-16,0 0 41 15,-31-25-3-15,31 25-20 0,0 0 9 16,-19-39 0-16,19 39-11 16,0-42 5-16,0 10 11 15,0 32-9-15,13-43 4 0,-1 8 0 16,-12 35 7-16,13-39-29 16,-13 39 33-16,6-35-30 0,-6 35-5 15,6-32 40-15,-6 32-2 16,0 0-26-16,0 0 24 0,0 0 12 15,0 0-50-15,0 0 20 16,0 0-4-16,0 0 10 0,0 0-24 16,0 0 36-16,0 0 4 15,0 0-42-15,0 0 20 16,0 0 33-16,0 0-42 16,0 0 15-16,0 0 13 0,0 0-9 15,0 0-290-15,0 0-151 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3:46.1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8907 570 251 0,'0'0'64'0,"0"0"30"16,0 0 11-16,0 0-24 16,0 0-33-16,0 0-10 15,0 0-30-15,0 0 36 0,0 0 25 16,0 0-20-16,0 0-31 15,0 0 25-15,0 0-11 16,0 0 10-16,-38-43-16 0,38 43 16 16,0 0-18-16,0 0 34 15,0 0-41-15,-38-42 7 0,38 42-8 16,0 0 1-16,0 0 1 16,0 0-22-16,-44-36 24 0,44 36-20 15,0 0-4 1,0 0 10-16,-50-35 18 0,50 35 47 15,0 0-35-15,-44-28 17 16,44 28-24-16,0 0-11 0,-50-25-11 16,50 25-3-16,-44-21 72 15,44 21-47-15,0 0-17 0,-44-25 10 16,44 25 8-16,0 0-12 16,-57-28-2-16,57 28 6 15,-50-25-38-15,50 25 16 0,-51-21-9 16,51 21 53-16,-44-21-10 15,44 21 1-15,-44-18-18 16,44 18-17-16,-37-21-12 0,37 21 20 16,-44-11 9-16,44 11-20 15,-44-10-2-15,44 10 14 16,-44-15 23-16,6 8-28 0,38 7 7 16,-44-14-11-16,6 4-12 15,38 10 36-15,-56-7 39 0,18 0-20 16,0-1-6-16,-6 1-17 15,7 0-20-15,-1 4-12 0,0-1 0 16,0 1 3-16,1 3 9 16,37 0 6-16,-51-7 2 0,7 3 19 15,-6-3-27 1,6 0-9-16,6 0-3 0,-6 3 15 16,7-3-10-16,-1 7-4 15,0-3 13-15,-6 3 8 0,7 0 5 16,-1 0-4-16,-6-4 0 15,0 1-14-15,6-1 11 0,-12 1-20 16,6-4 3-16,0 7-3 16,0-4 1-16,6 4 17 0,7 0-6 15,31 0 0-15,-51 4 0 16,14-4 15-16,37 0 0 16,-44 0-23-16,44 0 15 0,-51-4-11 15,14 4 0-15,37 0-9 16,-51 0 10-16,14 0 7 15,-1 0 1-15,38 0-17 0,-44 4 28 16,6-4-14-16,38 0 25 16,-44-4-24-16,44 4-22 15,-44-3 13-15,44 3-17 0,-50 3 39 16,50-3-25-16,-50 0 25 16,12 4-16-16,38-4 0 0,-38-4 0 15,38 4-5-15,-44 0-4 16,44 0-1-16,-37 4 26 0,37-4 2 15,-38 3-7-15,38-3-14 16,-44 0-8-16,44 0-7 0,-38 4 11 16,38-4 0-1,0 0-5-15,-44 7 12 0,44-7 9 16,-38 0 15-16,38 0-11 16,-37 0-24-16,37 0 19 0,0 0-27 15,-44-4 16-15,44 4 7 16,0 0-13-16,-44 7 16 0,44-7 7 15,-44 4-8-15,44-4 9 16,-51 0-19-16,7 0-2 16,7 3-8-16,-7-3 1 0,0 4 0 15,-7-1 10-15,1 1 3 16,0 3 3-16,0 0-6 16,-1-3 17-16,1-4-4 0,6 3-6 15,0-3 3-15,6 0-16 16,7 0 9-16,31 0-4 0,-50 0 20 15,12 0-30-15,38 0 5 16,-44 4-1-16,6-4 21 16,-6 3-8-16,7-3 6 0,-1 0-4 15,38 0-5-15,-50-3 0 16,50 3-4-16,-63 3 1 0,19-3 12 16,44 0-27-16,-57 7 42 15,7-7-24-15,50 0 17 16,-50 0-12-16,50 0-18 15,-57 0 6-15,57 0 7 0,-44 4-12 16,44-4 9-16,0 0 5 16,-50 3-19-16,50-3 35 0,-51 7-11 15,51-7 5-15,-50 4-9 16,50-4-10-16,-44 3-2 0,44-3-8 16,0 0 20-16,-50 18 14 15,50-18-15-15,-44 18 12 0,44-18-23 16,-50 17 17-16,50-17-17 15,-44 15 9-15,44-15-13 16,0 0 13-16,-51 28 7 0,51-28 8 16,0 0-19-16,-44 39-9 15,44-39 13-15,0 0-3 16,-50 39-5-16,50-39 1 0,0 0-2 16,-44 42 28-16,44-42-14 15,-44 42 9-15,44-42-4 0,-44 43-14 16,44-43-3-16,-31 39-10 15,31-39 29-15,0 0 4 16,-32 42-5-16,32-42-20 0,-31 46 0 16,31-46 9-16,-19 46 0 15,19-46-8-15,-13 42 8 16,13-42-8-16,-12 46 17 0,5-10-9 16,7-36 0-16,0 39 10 15,0-39 1-15,-6 46-16 16,6-8 19-16,0-38-17 0,-6 50 12 15,0-11-9-15,6 0 10 16,0-39-10-16,6 46-5 0,0-8-5 16,-6-38 5-16,6 50 9 15,-6-50-10-15,7 46 14 0,-7-11 1 16,0-35 5-16,6 43-12 16,-6-43-6-16,0 42-2 0,6-7-1 15,-6-35 9-15,7 43-18 16,-7-43 10-16,12 42 15 15,-6-7-18-15,-6-35 11 16,13 43 29-16,-13-43-19 0,13 46-12 16,-13-46 0-16,12 42 0 15,-12-42-5-15,13 43-3 0,-13-43 12 16,19 39-11-16,-19-39 7 16,12 31-13-16,-12-31 30 15,0 0-12-15,25 43 16 0,-25-43-18 16,0 0 3-16,32 42-6 15,-32-42-8-15,44 35 8 0,-13-10 4 16,-31-25-18-16,50 25 23 16,-50-25 20-16,51 25-18 15,-51-25-1-15,50 21-15 0,-50-21-9 16,57 21 14-16,-13-7-5 16,-44-14-16-16,44 18 35 15,-44-18-11-15,50 21 21 0,-50-21-13 16,56 21-21-16,-5-7 10 15,-7 1-16-15,-44-15 19 0,56 10 16 16,-5 1-24-16,-7-4-6 16,0 3 2-16,-44-10 3 15,50 11-5-15,-6-4 4 0,-44-7 12 16,56 14 6-16,-12-7 2 16,-44-7 2-16,51 4-9 15,-51-4-6-15,56 7-19 0,-12-4 3 16,0 1 20-16,-44-4 1 15,57 11 5-15,-13-1-14 0,-44-10-4 16,50 7 15-16,-50-7 0 16,57 4 0-16,-7-1-21 0,-12 1 10 15,6-1-8-15,0-3 2 16,-7 4 20-16,7 3-18 16,0 0 18-16,-44-7 11 0,51 7-4 15,-1-3-17-15,-6-1 5 16,0-3-21-16,0 0 16 15,0 0-20-15,0 0 20 0,0 0-19 16,6 4 26-16,-12-4 2 16,6-4-3-16,-6 1 6 15,-38 3-2-15,62-7-25 0,-5 7-1 16,-13-4 12-16,0 4 89 16,6 0-19-16,-12-3-26 0,6 3-11 15,0-8-15-15,6 5-18 16,1-4-11-16,-7 0 11 0,12 3 4 15,-12 1 10-15,6-1-29 16,1 1 32-16,-1-1 2 0,0-3-12 16,1 0-1-1,-1 3-15-15,0-3 3 0,0 7-5 16,1 0 22-16,-1 0-13 16,7-3 18-16,-1-4 1 0,1 3-9 15,-7-6-4-15,7 3-6 16,-1 0-1-16,1-4-7 0,-1 4 7 15,-5 3 21-15,5-3-18 16,-6 4 17-16,1-8-13 0,-7 4 0 16,0-4 8-16,0 1-4 15,0-4 7-15,0 3-30 16,6 1 2-16,0-1 19 16,1 0-9-16,-7-3 3 0,6 4 16 15,-12-5 5-15,6 1-17 16,-7 0 2-16,7-7-2 0,-6 3-15 15,0 4 15-15,-38 14-15 16,50-21 12-16,-6 3 0 16,-44 18 24-16,44-17-4 0,-6 2-21 15,-38 15 4-15,44-21-5 16,-7 7 23-16,-37 14-21 0,38-18-1 16,-38 18 4-16,38-21-5 15,-38 21-6-15,50-28 14 0,-12 3 0 16,-38 25-17-16,44-28 23 15,-44 28 11-15,38-32-27 16,-38 32-10-16,44-35 25 16,-44 35-11-16,37-36-6 0,-37 36 24 15,32-38-21-15,-32 38-5 16,31-46 34-16,-12 10-29 0,-6 8 0 16,-1 0 23-16,-12 28 0 15,0-43 2-15,6 8 2 0,-6 0-2 16,0 35-34-16,0-46 18 15,0 7 2-15,0 4 8 0,0 35-19 16,-6-46-8-16,6 14 18 16,0 32-9-16,0-43 10 15,-6 12-10-15,6 31 11 16,-6-43 3-16,6 11-13 0,0 32-3 16,-7-46 7-16,1 15 13 15,6 31-22-15,0-43 9 0,0 43 0 16,-6-42 11-16,6 42-11 15,0-46 6-15,-7 14-6 0,7 32 11 16,-6-35-4-16,6 35-19 16,-12-36 1-16,12 36 11 0,-7-35 9 15,7 35-9 1,0 0-11-16,0 0 1 0,0 0-262 16,0 0-390-16</inkml:trace>
  <inkml:trace contextRef="#ctx0" brushRef="#br0" timeOffset="2312">3897 1849 389 0,'0'0'73'0,"0"0"38"15,0 0-31-15,0 0 16 16,0 0-6-16,0 0-29 0,0 0-38 16,-50 28 21-16,50-28 39 15,-57 18-12-15,13-4-32 0,-6 0-16 16,6-3-10-16,-13 6 45 15,1-3 13-15,-7 1-34 16,0-1-21-16,-12 0-14 16,5 4 36-16,1-4 62 0,-6 3-51 15,6-3-43-15,-7 4 37 16,13 0-43-16,-6-1-21 16,6 8 62-16,1-7-52 0,5 3 45 15,0 0-27-15,1 0-10 16,-1 1 13-16,7 6-14 0,-7 0 20 15,1 4-24-15,-1 3 18 16,1-3 5-16,5 4-27 0,51-36 30 16,-69 56-45-16,13-10 27 15,12-7 161-15,44-39-105 16,-51 60-16-16,14-14-20 0,5 0-1 16,7 0 78-16,6 0-5 15,-6 3-49-15,0 1-3 16,6 6-32-16,-6 8 18 15,-6 7 89-15,5 3-72 0,-5 3 7 16,0 1-33-16,5 0-7 16,-5 0-7-16,0-1-13 0,-7 5 23 15,0-1-7-15,7 0-20 16,-7 4 7-16,7 3 24 0,-1-3-28 16,7 11 14-16,6-4 1 15,7 7-7-15,5-4 10 16,1 4-18-16,0 0 16 15,-1 0-17-15,7 0-1 0,-6 0 17 16,6 3-9-16,-6-3 5 16,6 4 4-16,0-4-10 0,6-1-6 15,-6-6 16-15,13 0-20 16,-7-3 26-16,7-5-14 16,-1-6-2-16,-6 0 9 0,1-4-12 15,5-7-3-15,-5 0 25 16,-1 1-17-16,0-12-3 0,-6 1 17 15,0-4-10-15,6-4-6 16,-6-6 18-16,7-1-22 16,-7-3 19-16,0-4-15 15,0 8-2-15,-7-8 8 0,7 0-7 16,-6 4 16-16,6-4-9 16,-6 4-13-16,6-3 17 0,-6-1-13 15,-1-3 9-15,7-32 2 16,-6 35 19-16,0-3-34 15,6-32 2-15,-7 28 16 0,7-28-3 16,0 0 3-16,0 0-1 16,0 0-4-16,-6 28 0 0,6-28 10 15,0 0-10-15,0 0 0 16,0 0 15-16,0 0-19 16,0 0 4-16,0 0 0 15,-25-38 2-15,6 2-2 0,0 1 6 16,7 0 2-16,-1 3 6 15,1-7-20-15,-1-3 0 0,-6-1 6 16,0-3 5-16,7 4-3 16,5 3-11-16,-5 7 9 0,12 32 0 15,-13-46 9-15,13 46-4 16,-12-35-2-16,12 35-19 16,-7-36 23-16,7 36-10 0,0 0 0 15,-12-35-7-15,12 35 5 16,0 0 9-16,0 0 0 15,-6-35-1-15,6 35-3 0,0 0 9 16,0 0-2-16,0 0-4 16,0 0 4-16,0 0-7 0,0 0-6 15,0 0 2-15,0 0 1 16,0 0-5-16,0 0 18 16,0 0-16-16,0 0 2 0,0 0 8 15,0 0 1-15,0 0 0 16,0 0-5-16,0 0-4 0,0 0-4 15,0 0 1-15,0 0 9 16,0 0-11-16,0 0 12 0,0 0 20 16,12 46-39-1,7-4 16-15,-6 1 56 0,-1-1-14 16,7 0-24-16,-6 4-5 16,-1 0 0-16,1-7-3 0,-1-4-10 15,-5 4 4-15,5-7 10 16,1 0-14-16,-13-32-4 0,6 39 4 15,-6-39 0-15,13 32-6 16,-13-32 6-16,0 0 4 16,0 0-12-16,0 0 13 0,6 31-14 15,-6-31 9-15,0 0 9 16,0 0-9-16,0 0-8 16,0 0 8-16,0 0-5 0,0 0 13 15,0 0-8-15,0 0-7 16,0 0 11-16,0 0 0 0,0 0 6 15,0 0-13-15,0 0 7 16,0 0 51-16,0 0 5 16,0 0-14-16,0 0-34 0,0 0 4 15,38-35-4-15,-13 3-10 16,-6 0 12-16,-19 32-14 0,31-35 6 16,0 3-10-16,-31 32 4 15,32-31 0-15,-32 31 0 0,44-29 0 16,-44 29-3-1,38-21 10-15,-38 21-4 0,44-21-3 16,-44 21 0-16,37-21-5 16,-37 21 10-16,38-25-5 0,-38 25 3 15,0 0-3-15,31-18 0 16,-31 18 2-16,0 0 0 0,0 0-5 16,0 0 6-16,0 0-9 15,0 0-3-15,0 0-5 16,0 0-67-16,0 0-85 0,0 0-108 15,0 0-169-15,0 0-82 16,0 0-10-16</inkml:trace>
  <inkml:trace contextRef="#ctx0" brushRef="#br0" timeOffset="12931">4959 8016 756 0,'0'0'194'15,"0"0"33"-15,0 0-5 16,0 0-44-16,0 0-7 16,0 0-28-16,0-22-9 15,0 22-19-15,0 0-24 0,0 0 5 16,0 0-66-16,0 0 0 15,0 0-35-15,6-32 12 0,-6 4-17 16,0 28 16-16,7-42-20 16,5-4-67-16,7 0-24 0,6 4 35 15,0 3 7-15,7 7 35 16,-7 7 1-16,-25 25 30 0,44-21-30 16,-13 14 22-16,1 7-18 15,-32 0 35-15,31 21-5 0,-31-21-15 16,19 35 8-16,-13-3-8 15,-6-32 26-15,0 36-32 0,-12-8 31 16,12-28-27-16,-32 32 20 16,1-11-29-16,0-4 27 15,-1-6-17-15,1 0 26 0,-7-4-21 16,7-4 0-16,5-6 9 16,26 3-14-16,-37-11 17 0,37 11-16 15,-38-21 8-15,38 21-22 16,-31-28 22-16,31 28 4 0,-19-25-13 15,19 25 12-15,0 0-16 16,0 0 23-16,0 0-38 16,0 0 46-16,-38 3-42 0,7 19 26 15,-1 2 13-15,-6 12-12 16,7-1 88-16,0 0-66 16,-1 1 16-16,-5-8-33 0,5 4 9 15,1-7-17-15,31-25 0 16,-38 31 7-16,38-31-16 0,0 0 0 15,-38 32-331-15,38-32-249 16</inkml:trace>
  <inkml:trace contextRef="#ctx0" brushRef="#br0" timeOffset="13144">5041 7358 1145 0,'0'0'139'0,"0"0"11"0,0 0-52 16,0 0-62-16,0 0-8 16,0 0-31-16,0 0-22 0,0 0-298 15,0 0-172-15</inkml:trace>
  <inkml:trace contextRef="#ctx0" brushRef="#br0" timeOffset="13460">4595 7701 683 0,'0'0'161'0,"0"0"9"16,0 0-23-16,0 0-60 16,0 0-40-16,-13 39 255 15,1-7 11-15,12-32-93 16,-44 35-86-16,6-7 23 0,-19 1-77 16,-12-8-26-16,-6-4-43 15,-1 1 6-15,1-7-28 0,6-4 20 16,0-4-13-16,-1-3 11 15,14-3-1-15,6-8-6 0,6 4 4 16,6-4 3-16,13 1-168 16,25 10-229-16,0 0-283 0</inkml:trace>
  <inkml:trace contextRef="#ctx0" brushRef="#br0" timeOffset="13664">3935 8284 1621 0,'0'0'409'0,"19"28"-71"0,-19-28-114 16,0 0-104-16,0 0-70 15,0 0-26-15,0 0-10 0,0 0-144 16,0 0-462-16,0 0-411 15</inkml:trace>
  <inkml:trace contextRef="#ctx0" brushRef="#br0" timeOffset="14384">2948 7673 661 0,'0'0'91'16,"0"0"38"-16,0 0-45 16,0 0-59-16,0 0-18 0,0 0 178 15,-6 39 34-15,-7-1-78 16,-12 1 45-16,-7 4-101 0,1 3 73 15,-7 0-88-15,1 0-19 16,5 0-29-16,-6-4-15 0,7-7-13 16,0 4 19-1,5-11-20-15,26-28 13 0,-25 25-155 16,25-25-146-16,0 0-64 16,0 0 1-16,0 0 18 0,0 0 36 15</inkml:trace>
  <inkml:trace contextRef="#ctx0" brushRef="#br0" timeOffset="14815">2678 7740 497 0,'0'0'145'16,"0"0"15"-16,0 0 33 0,0 0-62 15,0 0-21-15,0 0 20 16,0-28 3-16,0 28-7 16,0 0-45-16,0 0 10 0,0 0-50 15,0 0-16-15,0 0-20 16,0 0 8-16,0 0-6 15,0 0-15-15,0 0 28 0,0 0-33 16,0 0 21-16,0 0 0 16,0 0 0-16,0 0-8 0,0 0-11 15,0 0 18-15,0 0 235 16,0 0-95-16,18 24-76 0,1 8 103 16,0 0-56-16,0 7 9 15,6 0-43-15,-6 3-51 0,6 0-25 16,0 1-4-16,0-4 7 15,1 3-7-15,-1-3-7 0,-6 0-212 16,6-11-463-16</inkml:trace>
  <inkml:trace contextRef="#ctx0" brushRef="#br0" timeOffset="16331">1496 7895 684 0,'0'0'222'16,"0"0"36"-16,0 0-70 0,0 0-65 15,0 0-59-15,0 0-35 16,0 0 8-16,0 0-40 0,0 0 22 16,-19-31-41-16,19 2 31 15,6-3-16-15,7-3 10 0,6-4-18 16,6 0 35-16,0 4-31 15,-25 35 8-15,38-32 3 0,-38 32-16 16,37-17 41-16,-37 17-36 16,38 7-6-16,-38-7 21 15,25 35 7-15,-18 0-18 0,-7 4 33 16,-7-3 40-16,-12 2-15 16,-6-6-40-16,-6-4 19 0,-7 1-35 15,-6-5 2-15,0-6-2 16,0 0 5-16,0-4 10 15,6-7-13-15,1-3 29 0,12-8-35 16,25 4 21-16,-38-21-58 16,38 21-26-16,-32-32 37 0,14 4 6 15,18 28 23-15,-19-29 6 16,19 29-7-16,0 0-18 16,0 0 36-16,0 0-8 0,0 0-22 15,0 0 24-15,-38 15-11 16,0 6 20-16,7-4 1 0,-7 5-7 15,0-1 6-15,-12-3-14 16,6-4 21-16,-6-4-30 0,6 1 31 16,6-8-33-16,0-3 25 15,7-3-25-15,31 3 29 0,-31-18-10 16,31 18-15-16,-26-42 11 16,20-1-37-16,12 1-1 0,7 7 1 15,6 3 3-15,6 4 23 16,-25 28-1-16,31-32 8 15,-31 32 14-15,0 0-36 0,0 0 30 16,32-4-23-16,-32 4 47 16,0 0-42-16,0 43 87 15,-6-8 52-15,-7 0-71 0,-12-3 84 16,0 7-34-16,0-4 73 16,-7 8-84-16,-6-1 46 0,-6 1-83 15,0 3-15-15,-12-4-33 16,6 4 6-16,-7-7-28 0,0 0 20 15,7-8-7-15,-13 1-3 16,7-11-233-16,5-3-253 0,-5-4-136 16,12-10 8-16</inkml:trace>
  <inkml:trace contextRef="#ctx0" brushRef="#br0" timeOffset="16568">496 7224 1622 0,'0'0'29'15,"0"0"206"-15,26 25 22 0,-26-25-92 16,0 0-55-16,0 0-86 15,0 0 5-15,0 0-24 0,0 0-140 16,0 0-422-16,0 0-302 16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4:07.98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5758 892 566 0,'0'0'109'16,"0"0"4"-16,0-35-3 16,0 35-13-16,-12-35-14 15,12 35-33-15,-32-43 20 0,32 43 12 16,-37-49-40-16,-1 6-3 16,38 43-39-16,-57-49 40 0,1 7-37 15,6 6 13-15,-7-3 17 16,0 4 32-16,-5 0-31 15,-1 3-44-15,6 0 51 16,-6 4-66-16,7 0 31 0,-1-1 2 16,1 8-31-16,-1-4 32 15,7 4-7-15,-1 3 1 0,1-3 10 16,12 11-40-16,1-4 47 16,37 14-27-16,-51-18-4 0,14 7 13 15,5 4 24-15,32 7-41 16,-44-7 25-16,0 4-28 0,7-1 6 15,-7 4 37-15,0 0-25 16,-7-3 0-16,1-1 14 0,0 4-38 16,-7 0 27-1,7-4 6-15,-7 1-22 0,7 3 29 16,0 0-16-16,-1 0 9 16,1 0-18-16,0 3-11 0,-7-3 48 15,7 4-40-15,-7-4 20 16,7 0 11-16,0 0-36 0,-7-4 17 15,7 1 25-15,0-1-48 16,-1 1 37-16,1 3-2 0,0-4-32 16,6 1 50-16,-6 3-49 15,-1-4 42-15,1 1-18 0,-7-1-22 16,2 1 7 0,-2-1 10-16,1 1 0 0,-1 3 21 15,1-4-47-15,-1 1 21 16,-6-5 2-16,7 5 3 0,-7-4 24 15,0 3-42-15,0 1 7 16,6-4 11-16,7 0-23 0,0 3 36 16,6 1-13-16,-6 3-3 15,6-4 19-15,0 4-32 0,6-3 49 16,-6 3-45-16,6 0 25 16,0 0-13-16,1 0 22 0,-7 0-27 15,6-4 10-15,38 4 0 16,-63-4 2-16,7 4-39 15,12-3 25-15,44 3 26 16,-44 0-16-16,44 0-11 0,-57 3 24 16,57-3-39-16,-50 8 30 15,50-8-2-15,-57 10-20 0,13-6 20 16,44-4-25-16,-56 3 37 16,12 4 18-16,0-3-55 0,0-1 29 15,0 1-40-15,44-4 47 16,-63 3-4-16,13 1-7 0,6-4-5 15,44 0-8-15,-51 3-4 16,7-3 15-16,44 0-8 16,-56 8 9-16,12-1 23 15,44-7-27-15,-57 14 4 0,7-4 14 16,12 8-65-16,38-18 69 16,-63 21-27-16,13 4-7 0,6-7 30 15,0 3-3-15,44-21-15 16,-63 42 171-16,19-6-106 0,44-36-16 15,-56 60-14-15,18-7-33 16,6-4 21-16,14-3-36 16,-1 0 26-16,6 3-17 0,1-3 15 15,5 4 1-15,-5 3-12 16,5 0 16-16,1 3 170 16,6-3-74-16,-6 4-60 0,6 0-34 15,0-1 14-15,0 4-32 16,6 0 11-16,0 0-11 0,1 4 4 15,5-8-4-15,7 1-3 16,6-3 15-16,-6-5-19 0,6-3 2 16,0 0 10-16,7-7-20 15,-7 4 33-15,0-1-7 16,7 0-25-16,-7-6 26 0,6 6-12 16,-6-6 7-16,-25-36-7 15,38 56-27-15,-7-10 40 0,-31-46-21 16,51 57 14-16,-7-19-2 15,-7-2-7-15,7-8 7 16,0-3-4-16,7-4-8 0,5-3 16 16,1-4 5-16,6 3-22 15,6-2 18-15,0-1-9 0,6 0-19 16,1-4 29-16,-1 1-24 16,7 3 17-16,0-3 7 15,-1-4-29-15,14 3 26 0,-1-6 6 16,13 3-26-16,6 0 13 15,6 0-5-15,1 0-10 0,-1-3 21 16,-6-4-11-16,0 3 9 16,-6 1 4-16,6-4-25 15,1 3 20-15,-1-3 8 0,-1-3-2 16,-5 3-13-16,0 0 4 16,-7-4-10-16,1-3 4 15,-13 0 6-15,12-3-9 0,-12 3 14 16,13-8 4-16,-7 5-25 15,-6-4 29-15,6 0-16 0,-6-1-4 16,-6-2 11-16,0 3-22 16,-7-4 22-16,1 4-4 0,-13-4 5 15,6 0-10-15,0-3 8 16,-6 0-21-16,0-4 23 16,6 1-10-16,-6-5-3 0,6 5 38 15,-6-5-30-15,-1 5-11 16,-11-5 23-16,5 5-23 15,-5-1 11-15,-14 0 7 0,7 0-13 16,-6 1 10-16,-7-1-4 16,7-3-17-16,-6-4 23 0,-7 0-15 15,6-7 3-15,1-3 13 16,-7-8-11-16,0-6 15 0,6-11-3 16,-12-5-8-16,6 1 5 15,-6 4 2-15,-6 7-18 0,-1 3 5 16,1 8 15-16,-1 3-19 15,-5 0 10-15,-7 4 6 16,0-1-13-16,6 8-9 16,-6 0 18-16,6-4 4 0,-6 0-11 15,0 3 5-15,-6-2 5 16,0 2 0-16,6 36-1 0,-19-46 7 16,19 46-11-16,-44-39 0 15,44 39-15-15,-50-31 8 0,6 9 11 16,44 22-15-16,-51-21 4 15,51 21 24-15,-50-17-21 0,50 17-7 16,0 0 11-16,-50-18-10 16,50 18-95-16,0 0-8 15,0 0-84-15,-44 11-154 0,44-11-97 16,0 0-29-16</inkml:trace>
  <inkml:trace contextRef="#ctx0" brushRef="#br0" timeOffset="1848">4759 2120 231 0,'19'32'63'0,"-19"-32"25"16,12 45-10-16,1 1 44 15,0-3-64-15,-7-1 60 0,0 8-11 16,7 3-53-16,-7 3 12 16,0 1-36-16,1 3-33 0,5 3-4 15,-6 8 62 1,1 0 39-16,-1 0-20 0,-6 3-9 16,6 3 74-16,1 5-70 15,-1-1-27-15,0 7-13 0,0 1-14 16,-6-4 26-16,7-1 102 15,5-2-85-15,-5-8-3 0,5 0-30 16,-6-10-20-16,7-1-5 16,-7-3-5-16,-6-7 14 15,7 4-9-15,-1-4-5 0,0 7 23 16,0-3-13-16,-6 3-5 16,7 1-6-16,5 2 10 0,-5 4 8 15,-7 4-16-15,6 0 4 16,0-1-16-16,0-6 11 0,-6 3 25 15,7 0 161-15,-7-3-102 16,6 0-29-16,0-1-30 16,-6-6-8-16,0-1 2 15,0-3-17-15,7-3-2 0,-7-8 5 16,0 1-13-16,0-5 13 16,0-6 16-16,0-32-14 0,0 36-9 15,0-36 15-15,0 0-8 16,0 31-5-16,0-31 2 0,0 0 19 15,0 0-40-15,0 0 24 16,0 0 18-16,0 0-24 16,0 0-12-16,0 0 32 0,0 32-2 15,0-32-12-15,-7 32-14 16,7-32 11-16,0 39-2 0,-6-4 1 16,0-3 15-16,6-4-11 15,0-28-11-15,-7 32 14 0,7-32-13 16,0 28 10-16,0-28 0 15,0 0 15-15,0 0-1 0,0 0-1 16,0 0-1-16,0 0-16 16,0 0 4-16,0 0-8 0,0 0 21 15,0 0 0-15,0 0-16 16,-12-38-5-16,-1-5 3 0,7-6-7 16,-7-1 4-16,7-3 12 15,-6-3-64-15,-1 3 39 16,0 3 3-16,7 8-10 0,-6 6 32 15,5 8 9-15,7 28-6 16,-12-32-23-16,12 32 18 0,0 0-15 16,0 0 17-16,0 0 9 15,0 0-13-15,-7-28 7 0,7 28-10 16,0 0-14-16,0 0 9 16,0 0 12-16,0 0 7 0,0 0-3 15,0 0-8-15,0 0 5 16,0 0-13-16,0 0 1 0,0 0 11 15,0 0 3 1,0 0 5-16,0 0-18 0,-6-28-2 16,6 28-10-16,0 0 11 15,-12-29 9-15,12 29 7 0,0 0 1 16,0 0 2-16,-13-28-7 16,13 28-8-16,0 0-10 0,0 0 10 15,0 0 7-15,0 0-1 16,0 0-14-16,0 0-11 0,0 0 1 15,0 0 21-15,0 0 0 16,0 0 0-16,6 36 10 0,1 2 3 16,-1 1-13-16,6 0-21 15,-5 4 13-15,5 3 8 16,-5 3 13-16,-1-3-9 0,0 0-8 16,0-7-13-16,1 0 23 15,5-4 1-15,-5-7-2 0,-7-28 10 16,6 36-7-16,-6-36-11 15,0 0 3-15,12 28 2 0,-12-28-19 16,0 0 17-16,13 28 0 16,-13-28 5-16,0 0 7 0,0 0-25 15,0 0 9-15,0 0-4 16,0 0 8-16,0 0 2 16,13 28-2-16,-13-28 17 0,0 0-10 15,0 0 2-15,0 0 119 16,0 0-50-16,0 0 15 0,0 0-36 15,0 0-19-15,0 0 19 16,0 0 5-16,0 0 24 0,0 0-18 16,0 0-32-16,18-17-20 15,-18 17-10-15,26-43 6 0,5-3-7 16,-6-3-8-16,7-4 10 16,5 0-1-16,7 3-6 0,0 4-15 15,-6 4 2 1,6 3 5-16,-13 11 13 0,-31 28-3 15,32-21-77-15,-32 21-58 16,0 0-62-16,0 0-61 0,0 0-128 16,0 0-131-16,0 0-27 15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4:11.367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2482 0 505 0,'0'0'135'16,"0"-25"-22"-16,0 25 23 15,0 0-14-15,0 0-1 0,0 0-7 16,0 0-69-16,0 0-45 16,0 0 15-16,0 0-18 0,0 0-4 15,0 0 18-15,-12 35-7 16,12 1-4-16,-13 3 27 0,7 4 162 16,0 3-67-16,-7-4-76 15,-6 1-29-15,-6-1 6 0,-6-3-6 16,-13 1-17-16,-1-8 0 15,-6-4 2-15,1-3-9 0,6-8 10 16,-6-2 1-16,12-12 1 16,0 1-2-16,7-4 2 15,31 0-11-15,-32-14 11 0,32 14-14 16,-25-32-8-16,13 3 22 16,12 29-5-16,0-31-9 0,0 31-17 15,0 0 7-15,0 0 19 16,0 0-12-16,0 0-1 0,31-14 27 15,-31 14-30-15,0 0 20 16,32 17 7-16,-32-17-24 0,0 0 26 16,18 36-10-16,-18-8-1 15,0-28 0-15,-18 35-2 0,-1-3 5 16,-6-4 25 0,-13 2-14-16,5-6-26 0,-11 1 20 15,7-4-19-15,-1-10 6 0,0 3 0 16,7-7 3-16,-1-3 23 15,32-4-28-15,-25-4 2 0,25 4 12 16,0 0-21-16,-19-32-2 16,13 0 4-16,6 32-9 0,6-35 34 15,-6 35-13-15,26-29 12 16,-26 29-11-16,0 0-11 0,31-7-14 16,-31 7 8-16,0 0 8 15,31 22 14-15,-18 6 31 0,-13 8-22 16,0-1 87-16,-19 4-42 15,0 3 134-15,-12 2-80 16,-13 1-52-16,0-2-41 0,0-1-15 16,-7-3-11-16,7-7 6 15,0-6 8-15,6-9-11 0,13-2-132 16,25-15-266-16,-25-4-221 0</inkml:trace>
  <inkml:trace contextRef="#ctx0" brushRef="#br0" timeOffset="204">2079 142 746 0,'50'-7'32'15,"-12"-3"67"-15,-38 10 29 0,50-12-47 16,-12 1-22-16,7-3-42 0,-7 4 1 15,6-5-30-15,-7 5 12 16,-37 10-182-16,0 0-150 0</inkml:trace>
  <inkml:trace contextRef="#ctx0" brushRef="#br0" timeOffset="391">1619 294 542 0,'0'0'81'0,"44"-3"-22"16,-6-4-16-16,0 3-17 0,-38 4-24 16,37-3-11-16,-37 3-216 15</inkml:trace>
  <inkml:trace contextRef="#ctx0" brushRef="#br0" timeOffset="855">1184 454 341 0,'0'0'143'0,"0"0"30"0,0 0-8 15,-12 43 36-15,12-43-80 0,-6 49 22 16,-7-5-41-16,7-9-52 16,6-35-20-16,-25 46-15 15,-1-7 19-15,1-8-41 0,25-31 31 16,-45 29-43-16,8-8 38 16,5-6-27-16,32-15 8 0,0 0 7 15,-38 4-12-15,38-4 21 0,0 0-42 16,0 0-2-16,-37-44 13 15,18 5-17-15,19 39 22 0,-6-39 16 16,6 39-35-16,0 0 39 16,0 0-29-16,0 0 19 0,0 0 107 15,0 0-6-15,0 0 49 0,-26 32-87 16,8 7 120-16,-8-3-57 16,-5 3 40-16,0-3-91 15,-13-1-21-15,0-3-23 0,-8-7-7 16,-4-1-20-16,-1-6 13 15,-6-3 1-15,0-4-25 0,1-8 15 16,5-3-14-16,-1-7 16 0,8-4-17 16,12 0 13-16,38 11-280 15,-50-25-267-15,19 1-73 0</inkml:trace>
  <inkml:trace contextRef="#ctx0" brushRef="#br0" timeOffset="1044">169 1317 507 0,'0'0'222'16,"39"28"18"-16,-1-17-104 0,0-11-52 16,-1-7-34-16,1 0-10 15,6-4-21-15,0-7-31 0,0-6-211 16,0-5-132-16</inkml:trace>
  <inkml:trace contextRef="#ctx0" brushRef="#br0" timeOffset="1232">182 557 1078 0,'0'0'118'16,"0"0"10"-16,45-46-75 0,5 10 1 16,7 12-54-16,6 2 25 0,0 8-308 15,12 0-274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4:14.77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5900 3987 816 0,'0'0'113'0,"0"0"35"16,0 0-23-16,0 0-61 16,0 0-38-16,0 0 31 15,-44-36-50-15,0 22 3 0,-6 7 1 16,-1 7-27-16,-12 4 22 16,-6-4 17-16,0 3-38 15,-6 1 15-15,-7-4 13 0,0 3-13 16,-12-3 19-16,6 4-24 15,-6-1-2-15,-1-3-14 0,-11 4 30 16,-1-4 17-16,6 0-19 16,-6 0 61-16,7 3-30 0,-1 4-11 15,1-3-14-15,5 3-21 16,1 0 26-16,0 0-23 16,-1-3 18-16,7-1 6 15,-6 1-19-15,6-4 5 0,6 0-22 16,7 0 5-16,-7 0 38 15,7 0-31-15,-1-4 29 0,7 1-40 16,0-1 16-16,6 1-3 16,-6-1-17-16,6 4 7 0,0 0 50 15,1 4-20-15,-1-4-2 16,-6 0-35-16,6 0 25 16,-6 0-12-16,-1 0 33 0,1 0 16 15,0 0-27-15,0-4-9 16,0 4 14-16,6-3-20 15,-6-1 0-15,6 4 4 0,0 0 6 16,0-3-14-16,1-1-7 16,5 0 17-16,7 1 21 0,-7-4-27 15,-6 0-15-15,0 0 32 16,-6 3 0-16,0-3-29 16,6 0 6-16,-12 0 21 0,6-4-31 15,-7 4-3-15,1-3 50 16,-1-8-35-16,1 0 4 0,0-3-20 15,5-4 23-15,8 1 12 16,-8-1-21-16,14-3-15 0,-1-4 42 16,1 0-21-16,12-3 8 15,6-1-22-15,0-2 30 16,7-1-21-16,-1-4 10 16,7 1-31-16,0-4 26 0,0 0 18 15,12 0-38-15,-5 0 13 16,5 0 27-16,7 0-20 0,6 0 0 15,6-7-18-15,0 0 31 16,7 0-5-16,12 0-41 0,0-3 22 16,0-1 8-16,13 4-6 15,0-3 9-15,-1 3 0 0,7 3 22 16,-6 1-31-16,6-1 24 16,0-3-40-16,0 7 8 15,6 4 14-15,1-1 12 16,-7 1-19-16,6 0 27 0,7 3-9 15,-1 3-18-15,1 1-2 16,6 0 2-16,-1 6 15 0,1 8-18 16,0 4 13-16,13-1-5 15,5 4 2-15,1 0 28 0,0 3-34 16,-1 4 0-16,7 3 1 16,-6-3 3-16,12 0 8 0,7 4 14 15,6-4-3-15,12 3-19 16,1 4-6-16,5 0-1 0,1-3-9 15,0 3 58-15,-1 0-37 16,1 3-19-16,0 1 13 16,0 3-8-16,6 0 35 15,-7 7-7-15,7 0-5 0,-6 4-13 16,6-4 1-16,6 0 16 16,-6 7 5-16,7-3-34 0,-14 3 8 15,-5 0 8-15,-1-3 0 16,-18 0 7-16,-1 3-10 0,-12 4-1 15,0-1-4-15,-12 1 5 16,-1 7 18-16,-12 3-15 0,0 1 19 16,-7-1-19-16,-5 7-8 15,-1 1 15-15,0-1-21 16,1 8 41-16,-7-1-15 0,0-3 3 16,0 0-27-16,0 0 12 15,6 0-18-15,0 0 24 0,0-4-13 16,-6 4 13-16,7-3 8 15,-14 2-11-15,1-2-7 16,0-1 4-16,0 4 4 0,-7 0 114 16,-6 0-17-16,-6 0-78 15,0-4-7-15,-7 4-32 0,-5-3 42 16,-1-1-20-16,0 1 163 16,-6-1-105-16,0-3-6 15,0 0-45-15,7-4 6 0,-7 0-15 16,6 1 10-16,-6-36-24 15,0 46 25-15,0-46-29 0,-6 46 26 16,6-46-10-16,-13 46 10 16,13-46-21-16,-38 42 24 0,-6-10-15 15,0-7 9-15,-6-4-16 16,-7-4 16-16,1-6-14 0,-7 0 5 16,-6-4-12-16,0-4-182 15,-7-3-257-15,1 0-161 0</inkml:trace>
  <inkml:trace contextRef="#ctx0" brushRef="#br0" timeOffset="2372">3744 463 230 0,'19'-3'55'0,"-19"3"15"0,0 0-22 16,0 0-23-16,0 0 38 16,0 0-11-16,19 32-27 15,-7-1 20-15,-6 1 44 0,1 0-57 16,-7 7 74-16,6-4-59 16,-6 8-18-16,-6-4-7 0,6 3-2 15,-13 0 3-15,1-3 54 16,-1 0-1-16,-6 0-44 0,-12 0-27 15,31-39 1-15,-57 46-6 16,7-11-6-16,0-10-5 16,-7-7 3-16,0-11 14 0,13-4 9 15,0-3-15-15,7-7 17 16,37 7-39-16,-51-28-27 0,26-8 21 16,6-2 11-16,7-5 28 15,6-3-26-15,12 7 5 16,6 4 3-16,-12 35-11 0,19-35 40 15,-19 35-51-15,32-25 49 16,-32 25-37-16,37 3 6 0,-37-3 17 16,0 0 11-16,38 39-9 15,-38-39 4-15,13 46-21 16,-13-7 9-16,-7-3-12 0,-5-8 17 16,12-28-16-16,-38 32 26 15,7-11 3-15,-1-4-9 0,1-2-9 16,31-15-12-16,-44 3 18 15,12-10-26-15,32 7 28 0,-31-18 11 16,31 18-19-16,-31-38-10 16,18 6 2-16,0 0-3 0,13 32 21 15,-12-28 12-15,12 28-29 16,0 0 10-16,0 0-10 0,0 0-18 16,0 0 21-1,0 0-9-15,0 0 19 0,0 0 22 16,-38 39-8-16,13-8-26 15,-13-2-3-15,7-5 9 0,-7-2-3 16,0-5 8-16,-6 4 12 16,7-10-25-16,5 0 36 0,1-4-36 15,-1-4 20-15,32-3-16 16,-37-10 7-16,37 10-20 0,-38-25 42 16,13-7-39-16,12 0 21 15,7-3-19-15,6-4 12 0,0-3 0 16,6 6 11-16,7-3-35 15,-7 8 35-15,13 2-18 16,-19 29 7-16,25-28-32 0,-25 28 50 16,25-18-24-16,-25 18-1 15,32-10 15-15,-32 10-17 16,31 0 12-16,-31 0-12 0,32 7 19 16,-32-7-1-16,31 3 6 15,-31-3-45-15,31 7 39 0,-31-7-2 16,0 0-5-16,0 0 20 15,32 0-40-15,-32 0 24 0,0 0-22 16,0 0 43-16,0 0-39 16,0 0 21-16,0 0-9 15,0 0-18-15,0 0 3 0,0 0 12 16,0 0 14-16,0 0-16 16,0 0 20-16,0 0-41 0,0 0 26 15,0 0 4-15,0 0-23 16,0 0 25-16,-13 43 7 0,-12-1-10 15,-6-3 8-15,-1 4-11 16,-18 3 32-16,0-1-47 0,-13-2 45 16,-6-1-37-16,0-3 30 15,-7-7-29-15,13 0-4 0,0-11 20 16,13-3-30-16,6-4 17 16,6-11-3-16,1-3 19 15,37 0-114-15,-38-14-198 16</inkml:trace>
  <inkml:trace contextRef="#ctx0" brushRef="#br0" timeOffset="2620">3128 163 926 0,'56'0'31'0,"7"-11"3"16,6-6 7-16,1-12-33 16,-1 1-8-16,0 3-9 0,-6-3-103 15,0 3-179-15</inkml:trace>
  <inkml:trace contextRef="#ctx0" brushRef="#br0" timeOffset="3372">2116 831 217 0,'0'0'88'0,"0"35"-13"16,0-6 8-16,0-29-39 0,12 38-11 16,1-6-18-16,-7 0 13 15,1-4 38-15,-1 4-20 0,0 3-28 16,-12-6 7-16,0 6 66 15,-7 0-63-15,-6 8 11 16,0-8-35-16,-6 0 28 0,-6-3-44 16,-7-7 24-16,7 0-8 15,-7-8-17-15,0-10 13 0,0 1 0 16,7-8 25-16,31 0-31 16,-44-18 11-16,13-3-17 0,5-8 31 15,14-2-37-15,-1-1 29 16,13 4-30-16,0-1 26 15,0 29-10-15,19-28 0 0,-19 28-14 16,44-21 19-16,-12 10 1 16,-1 11-11-16,-6 4 11 0,-25-4-12 15,0 0 6-15,32 21 12 16,-32-21 3-16,12 35 64 16,-24-3-5-16,12-32 45 0,-38 50 5 15,-6-8 17-15,-6-10-53 16,-1-4-35-16,-11-3-33 0,-8-1 14 15,-5-6-11-15,-7 0 3 16,1-11 5-16,-1-4-72 0,6-6 44 16,14-4 6-16,-1-4 5 15,6-3 8-15,7-7-29 0,6-4-5 16,44 25 3-16,-44-49 3 16,12 10-109-16,14 7-152 15,18 32-80-15,-19-32-89 0</inkml:trace>
  <inkml:trace contextRef="#ctx0" brushRef="#br0" timeOffset="3541">1431 1714 609 0,'69'-3'156'16,"0"-8"-17"-16,0 1-71 15,-6-4-34-15,-13-4-3 0,-6-3-134 16,0-4-220-16</inkml:trace>
  <inkml:trace contextRef="#ctx0" brushRef="#br0" timeOffset="3741">1450 562 1140 0,'0'0'48'15,"0"0"163"-15,0 0-13 0,0 0-124 16,0 0-16-16,0 0-37 16,0 0-83-16,0 0-337 0,0 0-159 15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4:23.6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1624 1736 486 0,'0'0'143'15,"0"0"-6"-15,0 0 0 16,0 0 46-16,0 0-37 0,25-43 2 16,-25 43-21-16,13-42-11 15,-7 10-41-15,-6 32-54 0,6-49 18 16,0 3-33-16,-6 0-6 15,0-4 3-15,-6-3-22 16,0-7 19-16,0-3 9 0,-7-8-14 16,7-3-2-16,-1-7-6 15,-5-4-5-15,6 0 4 0,-7 4 0 16,0 3 19-16,7 7 1 16,-6 8-6-16,-1 6-4 15,7 4-3-15,-13 4 7 0,6 3-8 16,1 3 1-16,-1 1 7 15,-6-1 6-15,19 43-12 16,-25-49 6-16,25 49-17 0,-25-42 11 16,25 42 34-16,-31-36-8 15,31 36-30-15,-32-35 6 0,32 35-6 16,-38-25 2-16,38 25-3 16,-50-18 11-16,12 8 4 0,38 10 17 15,-50-11-21-15,6 8-22 16,44 3 14-16,-50-4-6 0,18 8 10 15,32-4-3-15,-44 14 24 16,44-14-33-16,-56 25 20 16,12-8 26-16,6 4-35 15,38-21 14-15,-44 39-9 0,6-3-8 16,38-36-7-16,-44 46 15 16,13-11 4-16,31-35 5 0,-44 46-23 15,13-11 33-15,31-35-16 16,-44 50-21-16,6-11 25 15,13-4 9-15,-7 0 5 0,7-3-15 16,0 3-25-16,0 1 40 16,0-1-17-16,6-3-9 0,-6 7 17 15,6-7-37-15,-6 6 46 16,6 1-33-16,0-3 3 16,0 6 15-16,0-3 20 0,0 3-41 15,7-3 15-15,-7 4 0 16,6-1 12-16,7 0-18 15,-6 4 6-15,-1 0 11 0,7-3-2 16,-7-4-4-16,7 3-21 16,-7-3 6-16,1-4 28 0,12-35-4 15,-7 50-9-15,-5-11-2 16,6-4-16-16,6-35 15 0,-13 49 8 16,0-3-10-16,7-10-3 15,6-36 15-15,-6 49-6 16,6-10 7-16,0-39-32 0,0 49 3 15,0-49 40-15,0 57-29 16,6-15-11-16,0 4 21 16,-6-46 9-16,0 57 3 0,7-11-17 15,-7 3-5-15,0-3 10 16,0 0-5-16,6 0 15 0,-6 0-25 16,6-3-6-16,-6-1 32 15,0 0-20-15,0-42 4 0,7 60 4 16,-1-14 0-16,-6-46-4 15,6 53-14-15,-6-7 10 16,0-46 23-16,0 53-31 0,0-7 12 16,0-7 9-16,-6 0 7 15,6 3-42-15,-6-3 19 16,-1 4 21-16,1-1 3 0,0 0-17 16,-1 4-19-16,7-3 38 15,-12-1-4-15,12 1-38 0,-6-4 19 16,-1-1 12-16,1 1 3 15,0 0-8-15,6 4-13 0,0-1 10 16,-7 0 15-16,7 1-45 16,0 3 30-16,-6 0 4 0,6 0 14 15,0 0-37-15,0-4 13 16,-6 0 29-16,12 1-20 16,-6-1-27-16,0-3 13 0,0-39 16 15,0 57-10-15,0-8-13 16,0-7 30-16,0-42 3 15,6 57-22-15,1-8-12 0,-7-49 26 16,6 64 17-16,7-11-27 16,-7-10-1-16,-6-43-2 0,6 56 9 15,7-3-3-15,-7-7-22 16,7-4 34-16,-7 4-5 0,-6-46-31 16,6 53 21-16,7-3 19 15,-7-4-11-15,7-4-30 16,-7-3 30-16,0 0 14 0,7-4-38 15,-7 4 15-15,-6-39 18 16,13 50-21-16,-1-8 0 16,7-7 21-16,-19-35-27 0,13 50 19 15,-1-8-29-15,7-3 25 16,-6 0 14-16,-1 0 5 0,7-4-56 16,-19-35 40-16,19 46 9 15,-7-11 4-15,-12-35-40 0,32 46 18 16,-32-46 4-16,31 43 0 15,-31-43-5-15,38 42-9 16,-38-42 22-16,38 39 1 0,-38-39-4 16,44 35-16-16,-13-6-2 15,-31-29 20-15,50 24 20 16,-12-6-9-16,0-4-29 0,-7-3 11 16,7-4-9-16,-38-7 21 15,50 0 3-15,-12-4-8 0,0-3-10 16,-1 0 35-16,-5-3 1 15,-32 10 4-15,50-22-16 0,-12 1-11 16,0 4-10-16,-38 17 8 16,44-29 56-16,-7-2 17 15,-37 31-21-15,51-50-25 0,-14 8-35 16,-5 3 0-16,-7-4 57 16,0 1 0-16,-6 3-51 15,0-7 7-15,0 0 7 0,-1 0 0 16,1-3-16-16,0-1-4 15,-6 1 3-15,6-1-3 0,-7 4 0 16,7 0-12-16,-6 1 17 16,-7-1-5-16,6-4 3 0,1 4-3 15,6-3 12-15,-13 3-12 16,7 0-15-16,-1-4 22 16,1 4 12-16,-13 46-10 0,12-67-32 15,1 14 30-15,-7 0 6 16,7 7-33-16,-7 0 17 15,0 0 17-15,1 4-8 0,-1-4-12 16,-6 46 6-16,0-60-3 16,6 11 6-16,-6 6-10 0,0 43 14 15,0-56 4-15,7 6-3 16,-7 11-21-16,0 39 13 0,0-60 3 16,6 14 57-16,-6 4-32 15,6 3-21-15,-6-3 6 0,0-4 7 16,0-4-17-16,0 1-16 15,0-4 13-15,-6 3 12 0,6 1-22 16,0-1 7 0,0 4 0-16,-6 4 17 0,6 3-12 15,0-3-13-15,0-1 18 16,0 4-2-16,0 39-2 0,0-60-22 16,0 11 19-16,0 3 8 15,6 0-25-15,0-7 29 0,0 3-12 16,1 4 15-16,5-3-24 15,-5 3 3-15,-1 0 6 0,-6 46 11 16,6-60-14-16,0 7-16 16,-6 14 8-16,7-3 24 0,-7 42-4 15,6-57-27 1,0 11 18-16,-6 4 4 0,0 3-1 16,7-3-14-16,-7 42 0 15,6-57 22-15,0 11-5 0,0 7-27 16,7 4 16-16,-13-1 21 15,0 36-16-15,0-45 15 0,6 13-42 16,-6 32 34-16,0-43 4 16,0 43-29-16,0-39 15 0,0 39-6 15,0-35 25-15,0 35-10 16,0 0-17-16,-6-39 3 0,6 39-1 16,0 0 18-16,0 0-3 15,-13-32-6-15,13 32-22 16,0 0-109-16,0 0-167 15,0 0-182-15,0 0-55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4:27.3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1911 531 301 0,'0'0'100'16,"0"0"-21"-16,0 0-12 16,0 0-1-16,0 0-4 15,-13-35-3-15,13 35 5 0,0 0-5 16,0 0-7-16,-6-39-8 16,6 39-6-16,0 0 28 0,-13-43-17 15,13 43-53-15,-18-42 34 16,18 42-43-16,-32-53-6 0,1 14 26 15,31 39-3-15,-44-53-12 16,0 7-4-16,44 46 12 16,-69-49 14-16,12 6 2 15,7 18-21-15,-7 1-15 0,13 6 7 16,-6 4 21-16,0 3-8 16,6 11-11-16,0 4 8 0,0 6 15 15,0 1-4-15,0 3-25 16,6 7 24-16,-6 4 16 15,6 0-19-15,0 3-18 0,1 4 14 16,-1 0-10-16,-6 3 13 16,0-3-3-16,-6 3 12 0,-1-3-7 15,-5 7-5-15,6-4-31 16,6 4 64-16,-13-4-50 0,13 8 22 16,0-4 1-16,0-4 4 15,13 0-21-15,-7 4 19 16,6 0-2-16,7 4 11 15,-6-1-17-15,6 4 11 0,6 3-15 16,0 1 18-16,0 3-29 16,7 3 4-16,-1-3-3 0,0 7 36 15,1 1-4-15,-1 2-10 16,7-3 127-16,0 7-38 0,6-3-38 16,-7 7-41-16,7-4 11 15,-6 3-7-15,6 5-26 16,0 2 35-16,0 5-18 0,0 3-31 15,-6-4-7-15,6 4 39 16,-6-1-43-16,-1 1 61 16,7 0-32-16,0 0 11 0,0 0-21 15,0 0-8-15,-6-1 21 16,12 1-8-16,-6 0 19 0,0-4-14 16,0-7 15-16,0-6-19 15,7-5-16-15,-1-6 53 16,-6-1-50-16,6 1 12 0,-6-1 19 15,0-3-25-15,6 4 6 16,-6-1-7-16,0 5 23 0,7-5-30 16,-7 4 44-16,6 0-32 15,0 0 7-15,1 0-7 16,-1 0 7-16,0 4 18 0,7-4-49 16,-1 4 20-16,-5-4 36 15,5-4-37-15,-6 1 14 16,7-1-16-16,0 1 38 0,-7 0-33 15,6-1-3-15,1 1 26 16,0-4-33-16,5 3 9 0,-11-3 20 16,12-3-15-16,-7-1 21 15,1-3-40-15,-1-3 40 0,1-8-19 16,-13-35 35-16,25 42 51 16,-25-42 1-16,38 39-42 0,-38-39 62 15,44 35-75 1,-13-13 20-16,-31-22-61 0,50 17 38 15,-12-6-26-15,0-4 20 16,-7-7 23-16,7-4 31 0,0-3-45 16,6-3-4-16,6-4-29 15,0-4 22-15,7 0-24 0,-7 1 20 16,0-1-25-16,-6 4 30 16,0 0-30-16,-6 3 22 0,-6 1-11 15,-32 10 12-15,44-15-9 16,-44 15 11-16,44-28-11 0,-13 0 7 15,-31 28-28 1,50-46 23-16,-12 3 1 0,0 5-9 16,-7-1 6-16,1 0 6 15,-32 39-9-15,44-57 3 0,0 11-11 16,-7 4 19-16,-37 42-5 16,51-53 7-16,-7 0-22 0,-13 7 21 15,-31 46-6-15,50-71-6 16,-12 1 13-16,0 3-11 0,-1-1-24 15,1 5 60-15,-13-1 2 16,7 8-26-16,-7-1 13 0,0 1-31 16,-6 6 25-16,0-3-32 15,6 4 11-15,-13-4 7 16,7 0-10-16,-6-8 12 16,-7-2-9-16,0-4 9 0,-6-7-20 15,7-1-3-15,-7-6 35 16,0-7-33-16,0-1 26 0,6 1-27 15,0-4 19-15,1 4-6 16,-1 3-24-16,0 4 37 0,0 3-24 16,1 4 11-16,-1 3 16 15,-6 4 3-15,0 0-24 16,0 0-20-16,0-1 34 0,0 5-22 16,0-1 23-16,-6 4-32 15,6-3 40-15,-7-5-38 16,7 5 15-16,-6 3 19 0,0 0-22 15,0 3 16-15,-1 4-22 16,1 4 14-16,0 3-6 0,6 0 9 16,0 3-10-16,0-3 9 15,0 0 3-15,6 0-22 16,0-3 24-16,1-4-12 0,-7 0 5 16,0-4-12-16,0 1 6 15,0-1 6-15,0 4-12 0,0 4 26 16,0-1-29-16,-7 4 28 15,7-3-22-15,-6 10 19 16,6-3-14-16,-6 3 1 0,-1 0 12 16,1 0-23-16,0 4 9 15,6 35-6-15,-6-46-112 16,6 46-104-16,-7-43-234 0,7 43-120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7:25.3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0 376 471 0,'0'0'64'0,"0"0"24"0,0-39-3 15,0 39-21-15,0 0-24 16,0 0 31-16,0 0 4 0,0 0 5 16,44-21 9-16,-44 21-13 15,50-4 8-15,-50 4 35 16,57-3-55-16,-7-1 53 0,0 4-87 16,1 0 14-16,12 0-12 15,12 0-10-15,7-7 39 0,6 3-4 16,7 1 25-16,12-4 8 15,12 0-22-15,13 3 16 16,7 4-26-16,5 0-36 0,7 0 21 16,0-7-19-16,-7 11-34 15,-5-1 27-15,-1-3-28 16,-5 0 6-16,-1 4 21 16,0-4-4-16,-13 0-2 0,7 0-29 15,-6-4 19-15,-7 1 0 16,6 3-7-16,-6 0 11 0,13 0 0 15,0 3-7-15,0 1 11 16,13 3-31-16,-20-4 26 0,7 1 11 16,-13-1-35-16,-6 1 37 15,-13-4-16-15,-12 3-8 16,6-3 17-16,-7-3-9 16,1-4 4-16,0 0-17 0,0 0 13 15,-7 0 3-15,8 0-23 16,-8 3 23-16,7 1-3 15,6 3-7-15,0 3 31 0,0 1-24 16,12-1-8-16,1 1-4 16,6-1 18-16,0 4-22 0,0-3 39 15,-1-1-27-15,-11 1 6 16,-1-4 5-16,-12-4-7 0,-12 4-12 16,-1-3 24-16,-6-1-10 15,-7 1-9-15,-5-1 10 16,-51 4-15-16,69-10 8 15,-13 3 30-15,-5 3-33 0,5 0 2 16,-56 4 13-16,63-7-29 16,-13 4 35-16,-50 3-21 15,0 0-5-15,51-7 24 0,-51 7 8 16,0 0-43-16,0 0 30 16,0 0-15-16,50-7 8 0,-50 7-7 15,0 0-62-15,0 0 19 16,0 0-11-16,0 0-33 0,0 0 58 15,0 0-2 1,0 0-20-16,0 0-10 0,-57-40 13 16,57 40-17-16,-62-32 29 15,62 32 14-15,-63-35-8 0,63 35 2 16,-51-36 5-16,51 36-3 16,-50-39 39-16,50 39-33 15,-31-42 15-15,31 42 31 0,0 0-8 16,0 0 53-16,0 0-41 15,0 0-8-15,0 0 71 0,0 0-9 16,0 0 42-16,0 0-56 16,0 0-6-16,0 0-11 0,31 53-14 15,-31-53-7 1,63 57-9-16,-6-22 13 0,-57-35-27 16,62 32-13-16,-62-32 30 15,51 21-34-15,-51-21 35 0,0 0-8 16,0 0 7-16,0 0 26 15,0 0-2-15,0 0 22 16,0 0-20-16,0 0-19 0,0 0-4 16,0 0-22-16,0 0 11 15,-13 54 5-15,13-54-10 0,-50 49-17 16,0-6 19-16,50-43-8 16,-57 46-107-16,57-46-132 0,-44 42-243 15,44-42-135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44:29.3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1214 293 91 0,'-25'-31'31'16,"25"31"24"-16,-25-29 11 15,25 29-3-15,0 0-18 16,-38-24-30-16,38 24 6 0,-31-11-27 16,31 11 3-16,-38-3 8 15,13 10-14-15,-6-4 22 16,31-3-5-16,-51 14-8 0,7 0 53 15,0 4-27-15,-6 3-1 16,0 4-13-16,0 3-12 0,-1 1 18 16,1 2 55-16,0 5-48 15,-1 3 3-15,7-1-13 16,0 5-7-16,7-1-1 16,-1 4 33-16,7 0 22 0,-1 4 1 15,7-1-50-15,0 4-7 16,0 4-6-16,6 3 70 15,-6 3 9-15,6 4-36 0,0 1-1 16,7-1-25-16,-1 3-13 16,0 1 1-16,1-4 24 0,6-3-43 15,-1 3 147-15,1-7-6 16,6 0-92-16,-6-3-27 0,6-1 7 16,-7 1-15-16,7-4 6 15,0 0 6-15,0 3-2 16,0-3 9-16,0 4-11 15,0 3-5-15,0 4 11 0,0-1-27 16,0 4 19-16,0-3-17 16,0 0 3-16,0 3 1 0,-6 0 16 15,6-4 4-15,-6 1-28 16,0 7 26-16,-1 3-4 16,7-3 10-16,-6 3-2 0,6 7-27 15,0 4 34-15,-6 0-12 16,6-4-10-16,0 0-15 0,-7-3 0 15,7-4 2-15,0-3 6 16,0 3 7-16,7-3 15 16,-14-4-15-16,7-3-13 15,0-4 24-15,0 0-27 0,0 0 27 16,7 0-33-16,-7 0 38 16,0-7 12-16,-7 7-46 0,7 0 53 15,0 0-35-15,0 4-12 16,0-1 8-16,0 1 7 0,0-7-15 15,0-1 2-15,0-3 10 16,7-3 9-16,-1-4-16 0,0-4 3 16,1 0 4-16,-7-42-3 15,12 60 0-15,1-10 10 16,-1-8-1-16,1 4-6 16,-1-3-29-16,-12-43 62 0,19 56-30 15,-6-10 18-15,-1-3-15 16,7-1 10-16,-6-3-27 0,-13-39-8 15,19 60 8-15,-7-14 11 16,-12-46-3-16,25 53 3 16,-25-53-12-16,19 42 2 0,-19-42 42 15,0 0 101-15,0 0-75 16,0 0 3-16,0 0 36 0,44 36 9 16,-44-36-39-16,44 14-36 15,0-11-6-15,-6-6-9 16,0-4 6-16,6-4-11 0,0-3-3 15,6 0 3-15,0-4-15 16,-6 4-9-16,13-7 6 16,-13 0 7-16,6-4 13 0,-6 0 0 15,-6-10-2-15,6-1 2 16,-7-6-19-16,7-7-2 0,-6 3-9 16,0-4 19-16,0 1-8 15,-1-4 16-15,-5 0-16 0,-1 0 12 16,-6-4-1-1,0-6 1-15,1-1 13 0,-8-3-19 16,1-4 24-16,0 0-24 16,0-6-19-16,6-5 7 0,0-6 16 15,-6 0-11-15,0-1 10 16,6-3-17-16,-12 4 0 0,-1 0 3 16,7-1 27-16,-6 1-10 15,-7 7 3-15,7-8-21 0,-7 8 27 16,0 0-4-16,0 0-4 15,7-1-7-15,-7 1-15 16,1 0 11-16,5-4-14 0,-6 0 18 16,7-7-14-16,6 4 9 15,-7-4 13-15,7-3-2 16,-6 6 4-16,-7 4-7 0,0 11-6 16,1 0-2-16,-7 7-10 15,0 3 21-15,-7 8-6 16,7 3-15-16,-6-4 15 0,6 8-8 15,-6-1 15-15,6 1-5 16,0-4-11-16,-6 3 9 0,-1 4 15 16,1-3-8-16,-7 3-3 15,7-4 1-15,-13 1-16 0,0-4 7 16,1-4-2-16,-8 1 12 16,1-4-17-16,0-4 8 0,6 1 3 15,-6 2 9-15,6-2-31 16,0-1 25-16,7 1 11 15,-1-4-2-15,-6 3-18 16,7 0-12-16,-7-6 18 0,13-1-19 16,-7-10 6-16,1 3 1 15,5 7 24-15,1 4-22 0,-7 3 22 16,7 8-12-16,0 6-9 16,6 12 9-16,-6 2-8 0,6 36 8 15,-13-32-19-15,13 32 9 16,0 0-5-16,0 0 23 15,0 0-12-15,0 0 23 0,-38-21-61 16,38 21-93-16,0 0-91 16,0 0-38-16,-37-7 9 15,37 7-2-15,0 0-2 0,-32 0-11 16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43:44.3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5688 557 1073 0,'0'0'-5'0,"-31"-18"51"15,-1 8 42-15,-18-4-12 16,-13 3-31-16,-12 4-32 0,-7 0 16 15,-19 3-20-15,-6 4 36 16,-12-4 22-16,-13-7-15 16,-13 4-26-16,-18 4-5 0,-13-1-18 15,-25-3 2-15,-19-7 0 16,-19-4-1-16,-6-3 28 0,-19 0-21 16,0-4-17-16,-6 0 48 15,12 1 44-15,13 3-30 16,6 3-20-16,25 0-13 0,13 1-31 15,31 2 8-15,7 5 98 16,31 3-38-16,19 0-21 0,25 0-31 16,19 3 4-16,18 4 3 15,14 4-9-15,37-4 0 16,-32 14-6-16,32-14-16 0,-25 35 18 16,19 4-2-16,0 7 3 15,6 7-10-15,-7 10 13 16,7 6 1-16,-12 8-4 0,-1 8 1 15,-12 14 59-15,0 15-27 16,0 17-10-16,-7 8 5 0,-5 6-10 16,5 3 8-16,1 5 44 15,-7-1-13-15,13-3 60 0,6 3-44 16,0 1-34-16,7-1-2 16,5 1-6-16,1 3-19 15,6-3 17-15,0 2-1 0,13-2-24 16,-7-4 4-16,0-3 2 15,0-9-10-15,1-6-3 0,-7-6-3 16,6-16 10-16,-6-13 4 0,6-10-8 16,1-9 0-16,-1-13-14 15,0-4 7-15,0-7 13 0,-6-3-9 16,0-4-3-16,7-7 12 16,-7 4-1-16,-7-8-17 0,-5 0 12 15,12-35 1-15,-19 50-4 16,6-7 0-16,-5-4-3 15,5-4 3-15,7-6-9 0,-1 3 9 16,1-1-7-16,19-2-11 0,-13-29 7 16,31 42-2-16,13-10-8 15,6-7 11-15,7-8 4 0,12-2-8 16,13-8 19-16,6 4-5 16,0-4 0-16,19 0-8 0,12-3 19 15,1 3-20-15,12-7 9 16,12 0 14-16,13 0-17 0,13 0 8 15,0-4-5-15,12 1 5 0,0-1-5 16,7 1 0-16,12 3-5 16,-6 0-11-16,0 0-15 0,-7 0 0 15,1 0-13-15,-20-4 6 16,-11 1 0-16,-14-1 21 16,-12-7 5-16,-12 4 0 0,-7 0 5 15,-6-4 4-15,-19 0 3 0,-7 8-12 16,-5-5 12-16,-20 1-4 15,1 4 1-15,-13 3-5 0,-13-4 13 16,7 4 5-16,-38 0-16 0,44 0 10 16,-6 0-10-16,-38 0 12 15,50-3-2-15,-6 3 3 0,-13 0-7 16,7 0 0-16,-13-4 2 16,-25 4 15-16,38-10-9 15,-7-8 20-15,1-3-17 0,-32 21-1 16,31-46-4-16,-12-4-6 15,0-6-17-15,-13-11 24 0,7-9-7 16,-13-5 0-16,6-4 25 0,7-7 6 16,-7 10-10-16,0-3-8 15,7-6 23-15,-7-2 7 0,7-6 52 16,-1-4 4-16,7-7-46 0,0 0-25 16,0-10 14-16,-7 2-22 15,1 2-14-15,-7-1 4 0,7 0-10 16,-13 0 0-16,12 0 4 15,-5 0-10-15,-1 11 1 16,0 10 8-16,1 3-3 0,-7 12-8 16,6 3 8-16,0 8 4 0,-6 1-14 15,0 9 5-15,6 7 13 16,-6 4-16-16,7 7 14 0,-1-1-12 16,0 3 3-16,1 5 3 0,-1 0-6 15,6-1 12-15,7 1-11 16,0-4 13-16,0 0-17 0,6-3 12 15,7 3-3-15,-14-5-6 0,8 2 11 16,-1 7-12-16,-6-4 14 16,-1 0-7-16,-5 0-5 15,6 0 14-15,-7 4-13 0,1-5 4 16,6 8 6-16,-7 0-17 0,-5 4 16 16,-7 28-5-16,12-35-4 15,-12 35 11-15,13-36-14 0,-7 12 10 16,-6 24-3-16,6-32-7 15,1 4 15-15,-7 28-8 0,6-39-3 16,0 6 9-16,-6 5-20 0,7-1 24 16,-7 1-17-16,0 28 7 15,6-42 6-15,0 6-17 0,-6 36 11 16,6-35 13-16,-6 35-20 0,0 0 18 16,0 0-7-16,0-35-11 15,0 35 18-15,0 0-5 0,0 0-6 16,0 0 5-16,0 0-5 15,0 0-4-15,0 0 8 0,0 0-8 16,0 0 4-16,0 0-9 16,0 0-26-16,0 0-16 0,0 0-64 15,0 0-112-15,0 0-156 0,0 0-238 16,0 0-32-16</inkml:trace>
  <inkml:trace contextRef="#ctx0" brushRef="#br0" timeOffset="1016">3865 397 655 0,'0'0'71'16,"0"0"88"-16,0 0 21 16,19 43-66-16,-13-1-22 0,-6 8 41 15,-6 7-57-15,0 14 25 16,-7 13-21-16,1 9 58 0,-7 20-43 16,6 15 33-16,1 10 5 0,-7 7-9 15,0 8-27-15,-13 3-25 16,1 7 24-16,0-4-45 0,-1 1-19 15,7-4-20-15,-6 0 13 16,12-7-16-16,0 0 10 0,6 0 0 16,7-4-5-16,-7 0-14 0,7-7 5 15,-6-2 1-15,-7-13-9 16,0-10 12-16,0-6-6 16,-6-15-3-16,6-3 7 0,0-7-17 15,0-4 20-15,-6-4-7 0,6 0-3 16,0-2 0-16,7-9 0 15,-7 8 0-15,0-7 8 0,0-8-11 16,0 5 3-16,7-8 4 16,-1-3-9-16,-6 3 9 0,7-4-1 15,-1-3-9-15,1-3 18 0,-1-4-12 16,1 14 0-16,5-14 0 16,1-7-8-16,6-32 16 15,-13 53-8-15,7-7-9 0,-6-7 12 16,5 0 2-16,1 1-8 0,0-5-1 15,-7 0 11-15,1 1-15 16,12-36 4-16,-13 46 15 0,13-46-11 16,-12 46-8-16,12-46 17 15,0 0-12-15,0 0-4 0,0 0-76 16,0 0-177-16,0 0-137 0,0 0-120 16,-13-60-50-16</inkml:trace>
  <inkml:trace contextRef="#ctx0" brushRef="#br0" timeOffset="1928">2017 0 403 0,'0'0'87'0,"0"0"3"16,0 0 29-16,0 0-28 15,0 0-5-15,0 0-48 0,0 0 59 16,0 0-16-16,0 0-37 15,7 71-17-15,-1 22-6 0,-6 6 57 16,-6 17-42-16,6 9 47 16,0 6 27-16,0 14-8 0,0 8 1 15,0 6-42-15,0 11 0 16,-7 0-1-16,7 4-26 0,0 0-8 16,-12 0-26-16,-7-7 18 15,-6-5-21-15,-13 2 14 0,-6-2-11 16,-6-2 70-16,-1-1-18 0,1 1-34 15,-6-8 6-15,5-7-2 16,1-6-1-16,6-5-21 0,6-9 10 16,7-8-17-16,-1-4 17 15,14-6-4-15,-1-12-21 16,6 1 21-16,7-7 0 0,0-11-11 16,6-8 10-16,-7-10 9 15,7-7-26-15,-6-6 23 0,6-8-21 16,0 0 10-16,-6-4 13 0,-1 1-28 15,1-8 23-15,0 4 73 16,-7 3-27-16,1-7-5 0,-7 12-8 16,6-1 15-16,-6 0 12 15,-6 4-38-15,6-1-11 0,7-3-7 16,-7-4-16-16,19-35 4 0,-13 32 10 16,13-32-28-16,0 0 0 15,0 0-107-15,0 0-154 16,0 0-160-16,0 0-67 0,0-32-45 15</inkml:trace>
  <inkml:trace contextRef="#ctx0" brushRef="#br0" timeOffset="2820">905 1830 862 0,'0'0'106'15,"6"-25"-35"-15,-6 25 10 16,0 0 23-16,0 0-32 0,0 0-53 15,0 0 4-15,-69-10-6 16,12 10 49-16,1-4 16 0,12 8-5 16,0-4-6-16,44 0-7 0,-44 3-2 15,44-3 11-15,-44 4-27 16,44-4-43-16,-32 3 17 0,32-3 16 16,0 0-8-16,0 0-28 15,0 0 12-15,0 0-2 16,0 0 33-16,0 0-23 0,0 0-5 15,0 0 22-15,0 0-9 0,0 0-8 16,57 28-12-16,18-17 1 16,13-4-9-16,19-7 0 0,25 4 4 15,19-4-14-15,19 3 36 16,18 1-5-16,7-1 16 0,6 8-6 16,7-1-14-16,5 5 7 0,1 2-18 15,-6-3 13-15,-1 0-19 16,-6-3 0-16,0-7 10 0,-12-4-20 15,-7 0 17-15,-6 0-11 16,-6 0 11-16,-13-4-26 0,-13 4 30 16,-12 4-14-16,-6-4 6 15,-13 7-3-15,-12-4 0 0,-13 4 0 16,-19 0-6-16,-6-3 6 16,-7-1-5-16,-12 1 12 0,-12-1-14 15,-32-3 19-15,25 0-8 16,-25 0-10-16,0 0 25 0,0 0 8 15,0 0 21-15,0 0-18 0,0 0-14 16,0 0-10-16,0 0-6 16,0 0-7-16,0 0 7 0,0 0 0 15,0 0-19-15,0 0 29 16,0 0-14-16,0 0 10 16,0 0-6-16,0 0 0 0,0 0-6 15,0 0 15-15,0 0-57 0,0 0-83 16,0 0-90-16,0 0-175 15,0 0-2-15,0 0 20 0,-25 36 29 16</inkml:trace>
  <inkml:trace contextRef="#ctx0" brushRef="#br0" timeOffset="3632">4959 3120 827 0,'0'0'118'16,"0"0"-17"-16,0 0-11 0,0 0-2 16,0 0-8-16,0 0 6 15,0 0-28-15,0 0 36 0,0 0-45 16,0 0 33-16,0 0-5 15,0 0 59-15,0 0 42 0,0 0-91 16,0 0-11-16,-50 7-48 0,-13 7 2 16,-19 1-18-16,-12-1 2 15,-32-4-3-15,-19 4-26 16,-18 1 39-16,-32-5-32 0,-6-6 8 16,-13-1 3-16,-12 1-3 15,6-1 6-15,0 1 3 0,6-1 20 16,13 4-25-16,6-3 11 0,1 3-25 15,11-3 21-15,7 3-11 16,7-7-8-16,18 3 15 0,12 1-12 16,14-1 11-16,12 1-9 15,18-1-8-15,20 1 19 0,6-4-13 16,25 3 12-16,0-3-15 0,12 0 8 16,32 0 5-1,-25 0-5-15,25 0 4 0,0 0-21 16,-31 4 25-16,31-4-8 0,-32 0-4 15,32 0 7-15,-37 7-11 16,5-4 19-16,-6 1-18 0,7 3 7 16,0-7 0-16,-1 4 0 0,32-4 11 15,-44 3-14-15,13-3 17 16,31 0-22-16,-25 0-2 0,25 0 15 16,-38-3-2-16,6-1-3 15,32 4 7-15,-37 0-23 0,-1-3 23 16,7-1-19-16,31 4 19 0,-38 0-7 15,38 0 0-15,-38-4 4 16,7 4-15-16,31 0 17 16,-32 0-22-16,32 0 24 0,-37 0-25 15,37 0-67-15,0 0-102 16,0 0-71-16,0 0-92 0,0 0-57 16</inkml:trace>
  <inkml:trace contextRef="#ctx0" brushRef="#br0" timeOffset="4152">1137 2521 684 0,'0'0'39'0,"0"0"71"0,0 0 54 16,-44-25 22-16,7 15-56 15,37 10-66-15,-44 7-40 0,44-7 73 16,-38 21-56-16,38-21 0 15,0 0 13-15,-32 35-52 16,32-35 22-16,0 0-5 0,-6 36-19 16,6-36 9-16,0 0 5 15,50 17-54-15,7-20 27 0,0-8-29 16,5-7-9-16,8-6-5 0,-14-5 25 16,7-6-15-16,-19 3-14 15,0-4 26-15,-19-3-5 0,-6-3 10 16,-19 3 23-16,-13 3 0 15,-5 8 21-15,-20 7 2 0,-6 10 8 16,0 4 19-16,-13 11 12 16,7 6-19-16,0 12-32 15,-1 2-11-15,14 1 29 0,37-25-35 16,-32 50-3-16,13-8 8 16,19-42-58-16,7 42-103 0,18-12-94 15,0-6-130-15</inkml:trace>
  <inkml:trace contextRef="#ctx0" brushRef="#br0" timeOffset="4668">2552 2560 814 0,'0'0'71'16,"0"0"27"-16,0 0 28 0,0 0 52 15,-38-21-63-15,38 21 9 0,-44 10-73 16,44-10-3-16,0 0-1 16,-25 46-8-16,12-7-42 0,13-39 13 15,13 39-7-15,-13-39 2 16,44 35 12-16,0-21-17 0,0-3-8 16,0-11 18-16,-7-4-5 15,1-10-20-15,6 0 8 16,-6-11 18-16,-38 25 6 0,44-49-9 0,-13 7-8 15,-12-8 0-15,-13 8-10 16,1-1 14-16,-14 3 26 16,7 40-9-16,-18-35-9 0,18 35 19 15,-44-14-28-15,6 21 28 16,-6 11-12-16,6 6-9 0,38-24 10 16,-50 47-34-16,12-4 22 15,13-8-149-15,25-35-134 0,0 43-48 16,0-43-135-16</inkml:trace>
  <inkml:trace contextRef="#ctx0" brushRef="#br0" timeOffset="5156">4418 2616 798 0,'0'0'201'15,"0"0"69"-15,0 0-45 0,0 0-4 16,0 0-94-16,0 0-43 15,0 0-44-15,0 0-10 0,0 0 38 16,-6 29-53-16,6-29 12 0,6 35 3 16,-6-35-16-16,13 32-3 15,-13-32 7-15,0 0-4 0,38 28-20 16,-7-9 1-16,0-16 24 16,-5 1-23-16,-26-4 0 0,37-11 19 15,-37 11-24-15,44-29 24 16,-44 29-30-16,32-46 23 0,-13-3-3 15,-7 3-2-15,-6 0-3 16,-6 3 7-16,0 43 85 0,-6-39-43 16,6 39-11-16,0 0-29 15,-44-17 14-15,6 20-14 0,7 11-7 16,-7 8-2-16,7 6-24 16,31-28-73-16,-32 35-163 0,7-7-245 15,25-28-29-15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43:56.9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 95 932 0,'0'0'169'16,"0"0"54"-16,0 0-23 0,0 0-9 15,0 0-43-15,0 0 2 16,0 14 96-16,0 7-48 0,0 8-46 15,0 6 31-15,6 7-23 16,-12 1-59-16,0 6-37 16,6 1-40-16,-6-1 1 0,6-6-14 15,0-1-15-15,0 4-125 16,0-11-189-16,0-35-179 0,0 53-126 16,0-53-44-16</inkml:trace>
  <inkml:trace contextRef="#ctx0" brushRef="#br0" timeOffset="500">1681 106 1121 0,'0'0'193'0,"0"0"-3"16,0 0 13-16,0 0-27 0,0 0-102 15,0 0-49-15,0 0-18 16,0 0 10-16,-32-18 1 0,7 7-30 16,-6 18 6-16,-1-3 6 15,1 6 8-15,6 5 5 0,0 2-13 16,0 1-14-16,25-18 14 15,-32 32 5-15,13 0-26 0,7-1 13 16,5 5 8-16,7-1 27 16,7 4-22-16,-1 3-5 0,13-6-8 15,-7 6 15-15,14-3 0 16,-26-39-151-16,44 42-167 0,-7-3-22 16,1-7-114-16</inkml:trace>
  <inkml:trace contextRef="#ctx0" brushRef="#br0" timeOffset="884">3331 0 1342 0,'0'0'178'15,"0"0"107"-15,0 0 1 16,12 21-47-16,-6 11-81 0,-6 3-58 16,0 7-11-16,0 1-19 0,0 6-7 15,0 1 20-15,7 3-28 16,-1-4-32-16,0 4-72 0,1-10-211 16,-7-43-266-16,0 53-196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44:01.5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0 416 830 0,'0'0'123'15,"0"0"-30"-15,0 0 5 0,0 0 10 16,0 0 0-16,0 0-24 16,31 0-10-16,13-3-38 15,7-1-30-15,-1-3 11 0,-6 0-10 16,-6 0-16-16,-1 4 13 16,1-8-1-16,-13 4-98 0,0-4-93 15,-25 11-65-15,25-17-78 16</inkml:trace>
  <inkml:trace contextRef="#ctx0" brushRef="#br0" timeOffset="271">635 0 954 0,'0'0'135'16,"0"0"29"-16,0 0-47 0,0 0 113 15,0 0-46-15,-7 29-74 16,7 13-57-16,-6 4-16 0,12 3-28 16,-6 4 1-16,7 0 1 0,5-4-11 15,-5 1-72 1,5-5-109-16,7-2-148 0,0-2-73 15,6-2-104-15</inkml:trace>
  <inkml:trace contextRef="#ctx0" brushRef="#br0" timeOffset="839">1640 455 802 0,'0'0'236'15,"0"0"28"-15,0 0-31 0,0 0-25 16,0 0-90-16,0 0-42 16,0 0-8-16,0 0-27 15,0 0 43-15,0 0-29 0,0 0-38 16,44-3 17-16,0-1-22 15,0 1-12-15,-6-1 11 0,6 1-21 16,-6-1 14-16,6-3-22 16,0 4-43-16,-13-1-40 0,-31 4-76 15,44-7-39-15,-44 7-80 16,32-4-51-16,-32 4-65 0</inkml:trace>
  <inkml:trace contextRef="#ctx0" brushRef="#br0" timeOffset="1207">2496 39 984 0,'0'0'142'0,"0"0"40"16,0 0-36-16,0 0-33 0,13-35-61 16,-13 35-52-16,0 0 33 15,0 0-46-15,0 0 13 0,0 0 9 16,0 0-24-16,-38-7 10 16,38 7 5-16,-38 21 0 15,38-21 11-15,-44 50-5 0,13-8-32 16,6 4 41-16,6-1 0 15,0 1-36-15,13-4 38 0,6 4 36 16,0-3-23-16,12-5-18 0,7 5-15 16,6-4-1-16,7-5-91 15,6-9-104-15,-1 0-102 0,7-4-147 16</inkml:trace>
  <inkml:trace contextRef="#ctx0" brushRef="#br0" timeOffset="1824">3646 603 651 0,'0'0'159'0,"0"0"44"16,0 0 12-16,0 0-1 0,0 0-24 15,0 0-29-15,0 0-63 16,0 0-13-16,0 0-37 0,0 0 19 16,0 0-35-16,0 0 8 15,32 0-26-15,6-7-14 16,-1 0-3-16,1 3 11 0,0-3-11 15,6 4 8-15,-7-1-33 16,7-3-5-16,-18 3-61 0,5 4-40 16,-31 0-103-16,25 0-58 15,-25 0-41-15,0 0-96 0</inkml:trace>
  <inkml:trace contextRef="#ctx0" brushRef="#br0" timeOffset="2903">4325 117 409 0,'13'-28'134'0,"-13"28"23"16,0 0 0-16,0 0 12 16,0 0-12-16,0 0-22 0,0 0-58 15,0 0-30-15,0 0-43 16,0 0 0-16,0 0 10 0,0 0 19 16,0 42-14-16,6 10 7 0,-6 8-16 15,0 7-4-15,-6 1 10 16,12 2-37-16,-6 3-110 0,-6 2-152 15,0-5-185-15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44:14.8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0 0 77 0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44:51.8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1640 113 1163 0,'0'0'199'0,"-6"-22"6"0,6 22-26 15,0 0-34-15,0 0-39 16,-12-21-65-16,12 21-16 16,0 0 3-16,0 0-16 15,0 0 29-15,0 0-18 0,32 32-4 16,-7 0-10-16,0 3-19 0,0 0 14 16,-6 4 8-16,0-7-12 15,-6 4-18-15,-7-5 7 0,-6-31 29 16,6 32-13-16,-6-32-17 15,-6 32-2-15,6-32-37 0,0 0-21 16,0 0-21-16,-38 18-6 16,7-18 9-16,31 0-4 0,-38-29 60 15,38 29 6-15,-39-31 44 16,39 31-16-16,-31-25 5 16,31 25-9-16,0 0 14 0,0 0 19 15,0 0 38-15,0 0-26 16,0 0-27-16,0 0-4 0,-25 28-8 15,25-28 18-15,0 0-25 16,0 0-2-16,-25 32 37 0,25-32 33 16,-32 28-36-16,-5-7-23 15,5-7 0-15,-6 1 28 0,1-1-12 16,4 0 9-16,2 4-14 16,31-18 3-16,-32 31-6 0,32-31-12 15,-18 39 8-15,18-7 6 16,0-32-10-16,25 28-12 0,0-14-129 15,6-3-175-15,2-4-98 16,4 0-139-16</inkml:trace>
  <inkml:trace contextRef="#ctx0" brushRef="#br0" timeOffset="186">1780 802 1642 0,'0'0'192'0,"25"-29"42"16,-25 29-45-16,0 0-89 15,0 0-57-15,0 0-151 16,0 0-202-16,0 0-147 16,0-21-86-16</inkml:trace>
  <inkml:trace contextRef="#ctx0" brushRef="#br0" timeOffset="425">784 63 1485 0,'0'0'108'15,"0"0"78"-15,-19-25 55 16,19 25-82-16,0 0-82 0,0 0-30 15,0 0-24-15,12 25-1 16,1 14 7-16,6 0-11 0,0 3-15 16,-1 1-17-16,8 3 10 15,-14-4-63-15,1 0-206 0,-7-6-199 16,0-1-108-16</inkml:trace>
  <inkml:trace contextRef="#ctx0" brushRef="#br0" timeOffset="1204">732 632 1274 0,'0'0'239'16,"0"0"-37"-16,0 0-81 0,-31-11-65 15,31 11-25-15,0 0-5 16,-32-17-14-16,32 17-70 0,0 0-13 15,-31-39-29-15,18 4 4 16,13 35 4-16,-6-43 60 0,12 11-7 16,-6 32 1-16,19-38 63 15,-19 38-37-15,0 0 7 16,0 0-4-16,38-18-1 0,-38 18 40 16,0 0-7-16,0 0 7 15,0 0 28-15,31 39-20 0,-31-39-38 16,0 49 17-16,-18-10-4 15,-1-7 3-15,19-32-16 0,-51 35 12 16,14-7-12-16,-7-10 13 16,6-4-17-16,0-7 4 0,6-7-7 15,-6 0 10-15,38 0 7 16,-44-17-10-16,44 17 0 0,0 0 3 16,-25-43-14-16,12 4-1 15,20 4 6-15,5 0-9 16,-12 35 7-16,25-39 8 0,-25 39-6 15,32-32-8-15,-32 32 14 0,0 0-6 16,0 0-10-16,0 0 9 16,0 0 26-16,0 0-17 0,0 0 16 15,0 0-23-15,12 32 32 16,-12-32 6-16,-12 46-16 0,-1-7 1 16,13-39-21-16,-31 46 17 15,-1-8-2-15,1-2 20 0,6-4 5 16,6-1-1-16,6 1-13 15,1-3-1-15,6 2 9 16,-1-2-19-16,7-29-8 0,0 38 8 16,0-2-12-16,0-36 3 15,13 32-17-15,-13-32 86 0,0 28-4 16,0-28-2-16,0 0 54 16,0 32 5-16,0-32-69 0,-6 32-6 15,6-32-26-15,-38 17-13 16,19-3 28-16,-7-14-7 0,1-3-3 15,25 3 6-15,-32-21 33 16,7-1-15-16,6 1 59 16,7-4-16-16,-1-3-42 0,13-4-34 15,0 1-4-15,13-8-7 16,-1-4-60-16,7-6-90 0,6 3-140 16,7-4-125-16,-13-6-124 0,13-4 20 15,-1 7-44-15</inkml:trace>
  <inkml:trace contextRef="#ctx0" brushRef="#br0" timeOffset="1389">430 0 1182 0,'0'0'164'0,"0"0"-25"15,0 0-54-15,0 0-34 0,0 0-72 16,0 0-190-16,0 0-140 16,0 0-121-16</inkml:trace>
  <inkml:trace contextRef="#ctx0" brushRef="#br0" timeOffset="1577">108 236 2029 0,'0'0'176'15,"31"4"73"-15,8-15-15 0,-1-3-75 16,6-7-85-16,6 3-51 0,0-7-187 16,-6 8-188-16,0-4-206 15,1 3-47-15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44:29.5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11431 5079 373 0,'0'0'42'0,"0"0"-9"16,0 0 15-16,0 0-4 15,0 0 5-15,-44-28-13 16,44 28 2-16,0 0-19 0,0 0 1 16,-50-18 6-16,50 18-5 15,0 0 13-15,-50-18-17 0,50 18 2 16,-44-10-19-16,44 10 21 15,0 0-1-15,-44-15-20 16,44 15-6-16,0 0 29 0,0 0 25 16,-51-17-25-16,51 17-19 15,0 0 12-15,0 0-16 16,-44-21 21-16,44 21-21 16,-44-22-4-16,44 22-16 0,0 0 10 15,-50-21 39-15,50 21-18 16,-50-17 4-16,50 17 27 15,0 0-5-15,-50-15 9 0,50 15-39 16,0 0-12-16,-51-7 2 16,51 7 28-16,0 0-1 15,0 0-15-15,0 0-31 0,0 0 2 16,-44-3 20-16,44 3 14 16,0 0-1-16,0 0-19 0,-50 7 34 15,50-7 22-15,0 0-32 16,-44 14 9-16,44-14-16 15,0 0 40-15,-44 11-21 16,44-11-14-16,0 0 0 16,0 0 31-16,0 0 13 0,0 0-13 15,-44 38-20-15,44-38 2 16,0 0-19-16,-25 46 40 0,25-46-14 16,0 0-41-16,-13 50 14 15,13-50-5-15,0 46-4 16,0-46 10-16,0 0-2 0,7 42 8 15,-7-42-6-15,0 0-16 16,0 0-2-16,25 43-1 16,-25-43 39-16,0 0-13 15,0 0-8-15,0 0-9 0,0 0-16 16,50 49 23-16,-50-49-7 16,0 0 11-16,50 35 12 15,-50-35-23-15,44 25-13 0,-44-25 27 16,57 11-11-16,-57-11 8 15,44 7-24-15,-44-7-7 0,50 7 20 16,-50-7 5-16,44 0-8 16,-44 0 27-16,0 0-22 15,0 0-2-15,44 7-20 0,-44-7 20 16,0 0-8 0,50 4 14-16,-50-4-27 0,44 0 3 15,-44 0 18-15,44 0-3 16,-44 0-15-16,0 0 32 0,44-4-5 15,-44 4-20-15,0 0 24 16,0 0-6-16,0 0 21 16,0 0-6-16,0 0-14 0,0 0-25 15,0 0-12-15,0 0 42 16,0 0-16-16,0 0 10 0,0 0-13 16,44-39-1-16,-44 39 7 15,0 0 14-15,0 0-18 16,0 0-3-16,0 0-3 15,0 0 13-15,38-39 1 16,-38 39 10-16,0 0 8 0,0 0-28 16,0 0-23-16,38-39 29 15,-38 39 3-15,0 0 6 0,0 0-9 16,25-42-15-16,-25 42 5 16,0 0 17-16,44-35-7 15,-44 35 8-15,0 0-12 0,0 0-22 16,44-29 42-16,-44 29-16 15,0 0 9-15,0 0-16 16,0 0-13-16,38-21 36 16,-38 21-12-16,0 0 21 0,0 0-16 15,0 0-29-15,0 0 9 16,0 0 39-16,0 0-15 16,0 0-23-16,0 0-1 0,0 0 16 15,0 0 2-15,0 0 12 16,0 0-22-16,0 0-15 0,0 0-58 15,0 0-45-15,0 0-116 16,0 0-150-16</inkml:trace>
  <inkml:trace contextRef="#ctx0" brushRef="#br0" timeOffset="2071">11042 5294 403 0,'0'0'59'0,"0"0"22"16,0 0 35-16,0 0 1 16,0 0-29-16,0 0-6 15,0 0 16-15,0 0-11 0,0 0 6 16,0 0 38-16,0 0-5 15,-32 50-71-15,32-50-35 0,-31 60 40 16,6-7-10-16,6 0 14 16,0 0 19-16,0 0-17 15,-6 7-11-15,0 0-36 0,0 4-13 16,6-4 18-16,-6 0-1 16,-1-4-4-16,8 5-7 0,-8-5-3 15,8 1 1-15,-8 3-10 16,1-4-24-16,0 8 5 15,6-8 29-15,0 4-7 16,-6 1 1-16,6-1-10 16,1 0 24-16,-8 3-5 0,1 1-30 15,6 0 10-15,1 3-9 16,-1 3 21-16,0-3-11 0,0 1 16 16,-6-5 1-16,0 1-17 15,6-1 18-15,0 8-17 16,0-4 5-16,0 4-24 0,13 0 12 15,-7-4 21-15,-5 0-3 16,5 0-19-16,-6-7 13 16,7 0-17-16,5-7 10 15,-12-3 11-15,7-4 7 0,-1-4-16 16,1 0 5-16,-1-3-15 16,1 0 18-16,-1-3 12 15,0-1-7-15,-5 0-15 0,5 4-1 16,0 0-5-16,1 0 17 15,-1 3-11-15,-6-6 20 0,7 2 11 16,-1 1-3-16,1 0-9 16,-1 0-15-16,1 0 8 15,-1 0 9-15,0 0 3 0,1-4 12 16,-1 4-21-16,7 0-4 16,-7-4 10-16,7 0-14 15,-6 1-8-15,5-4 21 16,1-4-13-16,0 4-3 0,6-32 3 15,-13 35 3-15,7-3-3 16,-7-4 10-16,13-28-20 16,-6 39 23-16,-7-11 11 0,13-28 33 15,-6 32-20-15,6-32 0 16,-12 32-12-16,12-32-1 0,0 0-9 16,-13 28-7-16,13-28-15 15,0 0 10-15,-19 32-1 16,19-32 2-16,0 0-19 15,-12 35 15-15,12-35 11 0,0 0-11 16,-19 32-9-16,19-32 18 16,0 0-9-16,0 0-8 15,0 0 8-15,-19 28 8 0,19-28-11 16,0 0-2-16,-13 32 7 16,13-32-2-16,0 0-11 0,0 0 5 15,0 0 21-15,0 0-8 16,-19 32-14-16,19-32 7 15,0 0 3-15,-18 28-12 16,18-28 11-16,0 0 8 0,0 0-26 16,-13 32 25-16,13-32-2 0,0 0-17 15,0 0 6 1,0 0 7-16,0 0 0 0,0 0-11 16,-19 28 20-16,19-28-3 15,0 0-6-15,0 0-10 0,0 0 19 16,0 0 6-16,0 0-22 15,0 0 70-15,0 0-21 16,0 0-19-16,0 0-26 0,0 0-8 16,0 0 11-16,0 0 1 15,-31-35-30-15,12 3-17 0,6 4 1 16,1-11-13-16,5 4-11 16,-5-1 37-16,6 1 16 15,6 0-5-15,-7 6 23 16,1 5-1-16,0 2 2 0,6 22-6 15,-7-24 6-15,7 24-21 16,0 0 15-16,0 0 15 16,-6-21-23-16,6 21-3 0,0 0 11 15,0 0 26-15,0 0-31 16,0 0-11-16,0 0 20 0,0 0 0 16,0 0-4-16,0 0-11 15,0 0 26-15,0 0 1 0,0 0-13 16,0 0-17-16,0 0 8 15,0 0 35-15,0 0-5 16,0 0-20-16,0 0 29 16,25 24-2-16,-12 1-15 0,-1 0-12 15,1-1 9-15,-13-24 1 16,13 39-18-16,-1-7-3 16,-6-4 7-16,-6-28 15 0,7 36-15 15,-7-36-9-15,0 0 9 16,0 28 5-16,0-28 0 0,0 0-8 15,0 0 3-15,0 0 15 16,0 0-20-16,0 0 5 16,0 0 26-16,0 0 0 15,0 0 6-15,0 0 2 0,0 0 2 16,31 21-26-16,-31-21 6 16,32 0-3-16,-1 0-6 0,-6-10-11 15,7-1-3-15,-1 4 18 16,7-4-1-16,-7 1-15 15,1-1-10-15,-32 11 17 0,31-14-17 16,-31 14-24-16,0 0-21 16,25-21 9-16,-25 21-51 0,0 0-46 15,0 0-12-15,0 0-33 16,0 0-39-16,0 0 11 16,0 0-8-16,25-28-46 15,-25 28-53-15</inkml:trace>
  <inkml:trace contextRef="#ctx0" brushRef="#br0" timeOffset="3295">9074 9578 673 0,'0'0'177'16,"-12"-29"52"-16,12 29-22 0,0 0-67 15,0 0-81-15,0 0-10 16,0 0-19-16,0 0-18 0,0 0 29 16,0 0 47-16,0 0-24 15,0 0 5-15,-38 18-26 0,-6 7-24 16,6 10-7-16,-6 7 10 16,0 1-30-16,7 3 29 15,5 0-19-15,7-4-17 16,6-3 9-16,0-7 9 0,13-4-7 15,6-7 32-15,0-21-49 16,0 29 21-16,0-29-9 0,0 0 18 16,0 0 16-16,0 0-21 15,0 0 4-15,0 0 10 0,0 0-3 16,0 0 2-16,-25-29 3 16,25 29-23-16,-25-42 16 0,6 3 7 15,6-3-13-15,1-4-12 16,5-7 18-16,7 0-20 15,0-4-5-15,0 1 30 0,7-1-24 16,-7 7 6-16,12 8 10 16,-5 3-10-16,-1 4-3 0,0 10 8 15,-6 25-64-15,6-28-219 16,1 3-185-16</inkml:trace>
  <inkml:trace contextRef="#ctx0" brushRef="#br0" timeOffset="3496">8974 9185 1829 0,'0'0'177'15,"6"-21"94"-15,-6 21-86 0,0 0-87 16,0 0-57-16,0 0-58 15,0 0-178-15,0 0-381 0,0 0-217 16</inkml:trace>
  <inkml:trace contextRef="#ctx0" brushRef="#br0" timeOffset="3831">8320 9733 1730 0,'0'0'148'0,"-38"35"4"15,7-6 0-15,31-29 13 16,-32 31-54-16,32-31-42 0,0 0-38 16,-31 32-31-16,31-32 36 15,0 0 44-15,0 0 4 0,0 0 8 16,0 0-48-16,-31 7-9 15,31-7-31-15,0 0 16 16,-38-42-25-16,19-4 14 0,0-14-25 16,13 0 19-16,0-4-3 15,12 1-13-15,0 6 19 0,0 4-11 16,13 11 5-16,0 10-41 16,-6 7-86-16,-13 25-67 0,37-18-149 15,-5 15-227-15,-7 10-128 16</inkml:trace>
  <inkml:trace contextRef="#ctx0" brushRef="#br0" timeOffset="4012">8257 10270 2093 0,'0'0'235'16,"0"0"-25"-16,0 0-90 15,25 4-72-15,7-11-22 0,-1-4-115 16,7-3-167-16,-13-7-262 16,-25 21-181-16</inkml:trace>
  <inkml:trace contextRef="#ctx0" brushRef="#br0" timeOffset="4344">7622 9422 1671 0,'0'0'101'0,"0"0"126"0,0 0 19 16,-6 32-81-16,6 14-24 16,6 17-65-16,1 19 26 0,5-1 20 15,-6 11-37-15,-6 3-30 16,-6 4-25-16,-13-7-19 15,0-7-8-15,-18-11 4 0,-1-17-2 16,-6-8 0-16,-6-14 8 16,-1-13-8-16,1-15-5 0,0-18-7 15,0-14 16-15,6-10-9 0,6-14-6 16,13-19-3-16,6-13 12 16,13-7-17-16,6-4-38 0,18-7-76 15,8 14-118-15,5 7-157 16,0 11-121-16,7 14-59 0</inkml:trace>
  <inkml:trace contextRef="#ctx0" brushRef="#br0" timeOffset="4484">7390 9673 2011 0,'0'0'110'15,"0"0"30"-15,0 0 7 0,0 0-65 16,44-4-46-16,-44 4-87 15,0 0-282-15,50-42-272 0</inkml:trace>
  <inkml:trace contextRef="#ctx0" brushRef="#br0" timeOffset="7787">10614 386 394 0,'0'0'23'15,"0"0"26"-15,0 0 1 0,0 0 38 16,0 0-28-16,0 0 20 16,0 0 11-16,0 0 21 0,0 0 42 15,0 0 28-15,0 0-73 16,0 0-1-16,0 0-31 16,0 0-33-16,0 0 11 15,-25-43 9-15,25 43-91 16,0 0 34-16,0 0-29 0,-19-42 39 15,19 42 7-15,0 0-31 16,0 0 14-16,-12-42-32 0,12 42 21 16,0 0 48-16,-7-43-20 15,7 43-22-15,0 0-2 16,0-39 29-16,0 39-13 0,0 0-13 16,0 0-8-16,0-42 5 15,0 42 11-15,0 0-5 0,0 0 6 16,0 0-35-1,0 0 23-15,-6-39-16 0,6 39 33 16,0 0-17-16,0 0-23 16,0 0 23-16,0 0 12 15,0 0 7-15,0 0-31 0,0 0 18 16,-6-39-6-16,6 39-18 16,0 0 33-16,0 0-1 0,0 0-19 15,0 0-23-15,0 0 28 16,0 0-4-16,-13-42 27 15,13 42-32-15,0 0 22 0,0 0-27 16,0 0-13-16,0 0 58 16,0 0-24-16,0 0-27 15,0 0 25-15,0 0-35 16,0 0 33-16,-44-14 0 0,44 14 9 16,0 0-35-16,0 0 30 15,-50 7-26-15,50-7 31 16,0 0-20-16,0 0 20 0,-44 28-12 15,44-28 11-15,0 0-19 16,0 0-1-16,-38 46 27 0,38-46-27 16,0 0 9-16,-25 42-16 15,25-42 25-15,0 0 3 16,0 0-7-16,-19 46-14 16,19-46 3-16,0 0 6 0,0 0 2 15,0 0-2-15,-19 43 16 16,19-43-14-16,0 0-23 15,0 0-4-15,-19 42 39 0,19-42-10 16,0 0 7-16,-6 46 2 16,6-46-16-16,0 0 3 15,6 49-13-15,-6-49 36 0,0 0-17 16,0 43 3-16,0-43-1 16,0 0-24-16,0 0 21 0,0 49 6 15,0-49-27 1,0 0 42-16,0 0-23 0,7 46-29 15,-7-46 19-15,0 0 4 16,0 0 40-16,6 46-33 0,-6-46-8 16,0 0-5-16,6 43-8 15,-6-43 40-15,0 0-11 16,0 0-16-16,0 42 8 0,0-42-18 16,0 0 5-16,0 0-1 15,0 0 37-15,0 0-32 16,0 0 19-16,0 0-14 0,13 42-4 15,-13-42 18-15,0 0-10 16,0 0-1-16,0 0-3 0,0 0 11 16,0 0 17-1,0 0-6-15,38 22-45 0,-38-22 23 16,0 0 15-16,44 3 11 16,-44-3-32-16,0 0-1 0,50-3-16 15,-50 3 31-15,0 0 14 16,44-7-22-16,-44 7-5 15,0 0 14-15,44-11 4 0,-44 11 13 16,0 0-18-16,0 0 3 16,0 0-14-16,0 0-3 15,0 0 6-15,44-25 10 0,-44 25-10 16,0 0 0-16,0 0 4 16,31-35-4-16,-31 35 15 15,0 0-18-15,25-39 9 16,-25 39-10-16,13-35 11 0,-13 35 12 15,6-32-2-15,-6 32-12 16,0 0-29-16,7-35 21 0,-7 35 8 16,-7-39 4-16,7 39 7 15,0-36-29-15,0 36 0 16,0 0 13-16,-6-39 19 0,6 39-14 16,0 0-15-16,0 0-29 15,0 0 41-15,-6-31-5 16,6 31 29-16,0 0-26 0,0 0-3 15,0 0 16-15,0 0-36 16,0 0 31-16,0 0 7 16,-7-36-97-16,7 36-98 15,0 0-144-15,0 0-98 0,0 0-15 16</inkml:trace>
  <inkml:trace contextRef="#ctx0" brushRef="#br0" timeOffset="10055">10306 407 411 0,'0'0'103'15,"0"0"-20"-15,0 0 0 16,0 0 4-16,0 0-22 0,0 0 1 16,0 0-30-16,0 0-25 15,0 0 13-15,0 0-13 0,0 0 12 16,-50 0-15-16,50 0-16 16,-63 21 14-16,13-3-10 15,6 3 22-15,6 0-18 0,-12 4 6 16,-1 3 24-1,1 8 23-15,-6-5-27 0,-1 1 23 16,0 0-27-16,-5 3-5 16,5 1 25-16,0-1-5 0,1 0 8 15,-1 1 5-15,7-1 25 16,-7 4-50-16,7-4 22 16,6 4 7-16,-12-3 5 0,5 2-44 15,7 1-8-15,44-39-11 16,-69 64 6-16,6-11 99 15,13-4-37-15,6 1-35 0,6-1-25 16,-6 1-13-16,13-4 6 16,-7 0 3-16,1 0 22 15,5-4-10-15,1 4 5 16,-1 0 2-16,1 0-12 0,6 3-16 16,0 1 24-16,-1-1-20 15,8 4 10-15,-8 0 7 0,8 0 11 16,-1 4-10-16,0 3-17 15,6 4-10-15,-6-1 8 16,7-3 17-16,-7 4-19 0,6-4 0 16,-5-4 77-16,-8 1 21 15,1-4-39-15,-6 0 6 16,-1 0-16-16,-5-4-6 16,5 4-2-16,1 0 10 0,-1-3-22 15,-5 3-14-15,5-4-7 16,1 1 18-16,-1 3-8 15,1-4 5-15,0 1-1 0,5 6 36 16,1 1-30-16,6-1-1 16,-6 1 5-16,0-7-10 0,0-1-9 15,6-3-5-15,-6 0-8 16,6 3-9-16,-6-3 10 16,0 4 21-16,0-4-10 0,0 3 6 15,-1 1-14 1,1 3 0-16,0 0-16 0,0 3 8 15,-6 4 17-15,-1 4 3 16,-6 3-3-16,7 7-5 0,-7 0-13 16,7 4 13-16,-7 3 0 15,0 1-12-15,7-1 15 16,-7 0-6-16,1 4-1 0,-1 0-16 16,6 0 9-16,-5 0 15 15,-7 3 5-15,6 7-14 0,-6 4-14 16,6-3 19-16,1 3 0 15,-1-4 0-15,0 4 0 16,7-4-20-16,-1 4 16 0,1 4-1 16,-1-4 15-16,7 3-21 15,-6-3 7-15,6 0 9 16,0-7 3-16,-1 0-11 16,1-4-5-16,0-3 3 0,0-4-1 15,0-3 6-15,-7 0-8 16,7 0 11-16,0-1-3 0,-6-2-4 15,-1 2 4-15,1 1 0 16,6-7-3-16,-7-1-11 16,7 1 7-16,0-4 15 0,0 0-13 15,6-3-5-15,-6 7-2 16,0-8 28-16,0 8-19 0,-1-4-6 16,1 0 21-1,0 0-26-15,0-3 2 0,0 3 29 16,0-7-11-16,0 4-9 15,-1-4 3-15,1 0 0 0,6-3 0 16,-6-1-7-16,-6-3 4 16,6-3 13-16,-7-1-8 0,7-7 4 15,-6-3-10-15,6 4-1 16,-7-1 45-16,7-3-6 0,0-4-18 16,0-3-1-16,0-4-5 15,25-28-17-15,-32 36 4 0,32-36 7 16,-31 35 6-16,31-35-10 15,-25 39 0-15,6-11 0 16,19-28-6-16,-19 39-1 0,6-4-1 16,1-6 14-16,12-29-2 15,-19 35 5-15,0-3-4 0,19-32 0 16,-25 39-5-16,6-7-3 16,19-32-4-16,-19 31-6 0,19-31 13 15,0 0-7-15,-19 32 1 16,19-32 3-16,0 0 0 0,-12 32 10 15,12-32 0-15,0 0 8 16,0 0-1-16,0 0-6 0,0 0-12 16,0 0-7-16,0 0-1 15,0 0-1-15,6-46-7 16,0 7-6-16,7-3-16 0,-1-4-30 16,1 3 15-16,0 5 24 15,-1 2 18-15,-6 1 9 0,7 3 3 16,-13 32 11-16,6-35-1 0,7 6 23 15,-13 29-17-15,0-31-7 16,0 31-1-16,0 0-10 0,-6-29-9 16,6 29 14-16,0 0 4 15,-7-28 5-15,7 28-13 0,0 0 8 16,0-28-18-16,0 28 20 16,0 0-6-16,-12-28-13 15,12 28 13-15,0 0 0 0,0 0 13 16,-13-29-8-16,13 29-10 15,0 0 5-15,0 0-7 0,0 0 1 16,0 0 6-16,0 0 0 16,0 0 8-16,0 0-2 0,0 0-2 15,0 0-34-15,0 0 21 16,0 0-3-16,0 0 12 0,0 0 8 16,0 0-1-16,0 0 13 15,0 0-8-15,-12 29 11 0,5-1 26 16,1 4 3-16,-7-1-7 15,1 8-7-15,-7-3-7 16,0 6-17-16,0-3-14 0,7-4-7 16,-7 1 7-16,6-1-3 15,1-7 0-15,12-28-1 0,-13 29 4 16,13-29 10-16,0 0 1 16,0 0-8-16,0 0-10 0,0 0 7 15,-12 35 0-15,12-35-5 16,0 0 5-16,0 0 10 0,0 0 30 15,0 0-6-15,0 0-2 16,31-4-12-16,-31 4-7 16,38-3-6-16,-7-1-7 0,1 4 11 15,-1-7-2-15,0 0 1 16,1 0 2-16,-7-4-2 0,-25 11-14 16,38-10 6-16,-7-1-13 0,1 4 6 15,-32 7 8-15,25-7-3 16,-25 7 12-16,0 0-7 0,0 0-1 15,0 0-15-15,0 0-4 16,31-10 1-16,-31 10 3 0,32-4-15 16,-32 4-32-16,0 0-91 15,37-4-109-15,-37 4-134 0,0 0-42 16,38-10 2-16,-7 3-16 16</inkml:trace>
  <inkml:trace contextRef="#ctx0" brushRef="#br0" timeOffset="37415">10495 4877 209 0,'0'0'18'16,"0"0"7"-16,0 0-12 16,0 0 3-16,0 0 12 15,0 0-10-15,0 0 0 0,0 0-13 16,0 0-5-16,0 0 0 15,0 0 14-15,0 0-6 16,0 0-8-16,0 0-15 0,0 0 6 16,0 0 31-16,0 0-22 15,-44-28 14-15,44 28-19 16,0 0 8-16,0 0 9 0,0 0-4 16,-44 0 9-16,44 0-17 15,0 0 13-15,0 0-13 16,0 0 14-16,0 0 4 0,0 0 14 15,-44 21-19-15,44-21-10 16,0 0-3-16,0 0 12 16,0 0-2-16,0 0 2 15,-44 25-12-15,44-25 10 0,0 0-7 16,0 0 3-16,0 0 16 16,0 0-17-16,0 0 5 15,0 0-10-15,0 0 7 0,0 0 20 16,0 0-13-16,0 0 19 15,0 0-12-15,0 0-5 0,0 0 7 16,-44 35 6-16,44-35-21 16,0 0 14-16,0 0 11 15,0 0-8-15,0 0 5 16,0 0 36-16,0 0-13 0,0 0-27 16,-32 43-14-16,32-43 24 15,0 0 3-15,0 0-24 16,-6 46-18-16,6-46 24 0,0 0-11 15,0 46 6-15,0-46-33 16,0 0 11-16,0 0-4 16,0 0 17-16,0 49 27 0,0-49-45 15,0 0 4-15,0 0 11 16,0 53 12-16,0-53-11 16,0 0 2-16,0 0-7 15,0 0-28-15,0 50 58 0,0-50-19 16,0 0-2-16,0 0-18 15,0 0-10-15,0 0 3 16,6 53 36-16,-6-53-1 0,0 0-19 16,0 0-9-16,0 0 28 15,0 0-5-15,13 49-11 16,-13-49-32-16,0 0 21 0,0 0 18 16,0 0 0-16,0 0-6 15,0 0-20-15,12 53 4 0,-12-53 34 16,0 0-1-1,0 0-6-15,0 0-46 0,0 0 31 16,0 0 8-16,0 0-8 16,0 0 12-16,0 0-9 15,0 0-8-15,0 0 18 0,57 35-13 16,-57-35-7-16,0 0-22 16,0 0 49-16,0 0 4 0,50 18-43 15,-50-18 31-15,0 0 4 16,0 0-16-16,0 0-4 15,0 0-12-15,0 0 39 0,0 0-26 16,0 0 3-16,0 0 0 16,0 0 0-16,0 0-6 15,0 0 6-15,0 0-4 16,0 0 26-16,0 0-1 0,44 4-49 16,-44-4 17-16,0 0 11 15,0 0-19-15,0 0 53 16,0 0-25-16,0 0-23 0,0 0 4 15,0 0 10-15,0 0 3 16,0 0 34-16,0 0-3 16,0 0-40-16,0 0-13 0,0 0 49 15,0 0-9-15,0 0-21 16,0 0-4-16,51-22-23 0,-51 22 37 16,0 0 14-16,0 0-34 15,0 0-9-15,0 0 19 16,0 0 32-16,0 0-32 15,0 0 4-15,0 0-4 16,0 0-29-16,0 0 58 0,0 0-47 16,0 0 29-16,0 0-11 15,0 0-14-15,0 0 5 0,0 0 37 16,0 0 3-16,0 0-67 16,0 0 49-16,0 0-25 15,37-45 12-15,-37 45 4 0,0 0 27 16,0 0-39-16,0 0 16 15,0 0-39-15,0 0 40 16,19-46-1-16,-19 46-30 16,0 0 19-16,0 0 7 0,0 0 14 15,0 0-47-15,6-46 52 16,-6 46-49-16,0 0 38 16,0 0-7-16,0 0 11 0,0 0 2 15,0 0-33-15,0 0 3 16,7-50-1-16,-7 50 0 0,0 0 32 15,0 0-3-15,0 0-26 16,0 0 14-16,0 0 6 16,0 0-35-16,6-49 20 0,-6 49 8 15,0 0-11 1,0 0 12-16,0 0 52 0,0 0-60 16,0 0-47-16,0 0 87 15,0 0-52-15,0 0 24 0,0 0-27 16,6-46 13-16,-6 46 1 15,0 0 5-15,0 0 4 16,0 0-4-16,0 0-25 0,0 0 37 16,0 0 24-16,0 0-47 15,0 0 11-15,0 0-13 16,0 0 17-16,7-46-19 0,-7 46 22 16,0 0 15-16,0 0-33 15,0 0 20-15,0 0-9 16,0 0 0-16,0 0-8 15,0 0 20-15,0 0 5 0,0 0-21 16,0 0 6-16,0 0-8 16,0 0 6-16,0 0-19 15,0 0 44-15,0 0-18 0,0 0-19 16,0 0 0-16,0 0 26 16,0 0-10-16,0-43-12 0,0 43 24 15,0 0-11-15,0 0-5 16,0 0 0-16,-7-38-9 15,7 38-15-15,0 0 10 16,0 0-18-16,-12-43 44 16,12 43 7-16,0 0-23 0,0 0-12 15,-13-42 26-15,13 42-29 16,0 0 33-16,0 0-14 0,0 0-14 16,-12-39 14-16,12 39 2 15,0 0 1-15,0 0 17 16,0 0-86-16,0 0-6 0,0 0-9 15,0 0-5-15,0 0-6 16,0 0 2-16,0 0 0 16,-13-39-11-16,13 39 1 15,0 0-4-15,0 0-11 0,0 0-12 16</inkml:trace>
  <inkml:trace contextRef="#ctx0" brushRef="#br0" timeOffset="40055">10256 5135 292 0,'0'0'80'15,"0"0"11"-15,0 0 24 16,0 0-21-16,0 0-49 15,0 0 8-15,0 0-15 0,0 0-15 16,0 0 4-16,0 0 0 16,0 0 3-16,0 0-4 15,0 0-26-15,0 0 17 0,0 0-17 16,0 0 0-16,0 0 19 16,0 0 19-16,-50-17 0 15,50 17-23-15,-57-4 6 16,57 4-19-16,-57 0 18 0,13 4-1 15,44-4 0-15,-50 10-11 16,50-10 4-16,-56 14 11 16,56-14 2-16,-57 18 13 0,13 0-38 15,44-18 7-15,-57 21 23 16,13-3-13-16,0-8-7 0,44-10 19 16,-62 21-17-16,11-6-1 15,7-1-8-15,0-4 19 16,44-10-16-16,-63 18 18 15,13-4-1-15,6-7 20 0,6 4-22 16,38-11-4-16,-56 14-39 16,6 0 12-16,50-14 2 15,-51 18 35-15,1-4-17 0,50-14-13 16,-56 21-20-16,18-3 9 16,38-18 33-16,-50 21 11 15,50-21 57-15,-51 28-29 0,51-28-38 16,-50 36 2-16,50-36-15 15,0 0 10-15,-50 53-17 0,50-53-19 16,-44 53 22-16,44-53 21 16,-51 53-5-16,14-15-19 15,37-38 13-15,-51 50-24 16,51-50 21-16,-50 46 5 0,50-46-6 16,-56 49 4-16,12-10-9 15,44-39-7-15,-51 43 3 16,14-8 9-16,-1 0-9 0,38-35-3 15,-50 53 3-15,6-3-10 16,6-4 10-16,6 0-9 16,-12-4 19-16,13 4-10 0,-7-4-6 15,7 4-12-15,-7 0 18 16,0 0 3-16,7 0-14 16,-7 0 21-16,7 0-24 15,-7-4 0-15,0-3 18 0,7 0-1 16,-7-3-17-16,13-5-3 15,-6 5 13-15,6-1 10 16,-7 0 5-16,-6-3 1 0,7 4-8 16,0-1-22-16,-1 4-1 15,-6-4 24-15,7-3-2 0,0 3-14 16,-1 1-3-16,1-1 14 16,6 0 5-16,-7 1-5 15,-6-5 9-15,7 5 0 0,-13 3-36 16,6-4 17-16,1 0 49 15,-7 1-39-15,0-5-5 0,0 1-4 16,6 4-13 0,0-1 25-16,0-7-3 0,7 8 11 15,-7-5-17-15,13-2-2 16,0 2-13-16,6-2 21 16,19-29 6-16,-38 35 3 0,20-3-3 15,-8 0-6-15,8-4-16 16,-8 0-1-16,8 4 37 0,-8 0-17 15,1 0-3-15,6 3 9 16,-6-3-9-16,6 0-13 16,-6 3 22-16,6-3-16 0,1 3-4 15,-1 0 11-15,6 1 3 16,-6-4-1-16,7-1-10 16,-1-2 8-16,-6 2 0 0,0 1-8 15,7 0 28-15,-7-4-31 16,0 4 3-16,0-4 1 15,7 4 19-15,-13-4-1 0,6 1-6 16,0-1-21-16,0 4 8 16,0-4 18-16,19-28-16 0,-25 35-1 15,6-3 2-15,19-32 23 16,-25 36-33-16,25-36 32 0,-31 35-12 16,31-35-13-16,-38 35 23 15,0-7-23-15,13-3-15 16,-6 0 40-16,5-4-11 15,1 4-9-15,0 0-1 0,0-4 10 16,25-21-18-16,-31 32 8 16,5-11 18-16,26-21-21 0,-25 32-5 15,0-11 26-15,25-21-14 16,-25 25 0-16,25-25 9 0,-31 28-17 16,5-7-8-16,1 0 19 15,-6-7 11-15,12 4-14 0,-6-4-20 16,0 0 33-16,0 0-6 15,-1 1-7-15,1-5-14 16,25-10 14-16,-37 21 59 16,5-3-50-16,32-18 24 0,-31 18-41 15,31-18 15-15,-32 17-2 16,32-17-5-16,-31 22 5 0,31-22-11 16,0 0 17-16,-32 21 2 15,32-21-21-15,0 0 21 0,0 0-13 16,0 0-4-16,0 0-1 15,0 0 19-15,0 0-11 0,-31 21 0 16,31-21 14-16,0 0-1 16,0 0-19-16,0 0-1 15,0 0 21-15,0 0-2 0,0 0-15 16,0 0-13-16,-25 14 7 16,25-14 20-16,0 0-19 0,-32 11-1 15,32-11 16-15,0 0-5 16,0 0-1-16,0 0-4 0,0 0 0 15,0 0 28-15,0 0-34 16,0 0-27-16,0 0 15 0,0 0-2 16,13-43 14-16,0 4-30 15,5 8-19-15,1-5 13 0,0 1 10 16,0-4-38-16,0 0-6 16,-7-3 37-16,1-4 10 15,-7 7 21-15,7 4 21 16,-7-1-27-16,0 5 5 0,-6 6 9 15,7 0 8-15,-7 4-17 16,0 21 14-16,0-25 13 0,0 25-18 16,0 0-16-16,0 0 13 15,0 0-4-15,0 0-9 0,0 0 27 16,0 0 5-16,0 0-16 16,0 0 33-16,0 0 13 0,12 25 3 15,-5 3-19-15,-7 4 22 16,-7 0-21-16,7 3 17 15,-6 4-5-15,6-4 1 0,-6 4-21 16,-1 0-13-16,1-4 12 16,-6 1-16-16,-1-1-2 0,0-7 8 15,7 1-8-15,6-29-4 16,-19 31-5-16,19-31 5 0,0 0 4 16,0 0-2-16,0 0-10 15,0 0 16-15,0 0 0 0,0 0-4 16,0 0-7-16,0 0-1 15,-12 29 13-15,12-29 7 0,0 0-16 16,12 28 3 0,-12-28-17-16,0 0 32 0,25 18 22 0,-25-18-10 15,38 14-14 1,0-7 4-16,-7-4 13 0,7-3-25 16,0 0 14-16,-1-3-6 15,1-1-13-15,-6-3 8 0,-32 7-9 16,31-3-2-16,-31 3-28 15,0 0 16-15,0 0 1 0,0 0-11 16,0 0 9-16,0 0-4 16,0 0 3-16,0 0-6 0,0 0-14 15,0 0-22-15,0 0-75 16,0 0-81-16,0 0-90 16,0 0-61-16</inkml:trace>
  <inkml:trace contextRef="#ctx0" brushRef="#br0" timeOffset="41404">4247 9853 419 0,'0'0'89'15,"0"0"12"-15,-32 0 40 16,32 0-16-16,0 0-2 15,-31 14 48-15,31-14-54 16,0 0-64-16,-25 39-1 0,6-11-17 16,19-28-10-16,-6 39 4 15,6-39-8-15,0 36-9 0,6-12 20 16,-6-24 33-16,25 22-17 16,7-12-25-16,-1-6-23 0,0-4 0 15,1-11-11-15,-1-3-1 16,-31 14-35-16,38-39 11 15,-13 4-27-15,-6-4-9 0,-6 0 52 16,-7 7 2-16,-6 32 3 16,-13-46 28-16,13 46 2 0,0 0 38 15,-37-10-11-15,-7 13 27 16,-7 15-17-16,-5 7-15 0,-1 3 6 16,1 4-18-16,-7-4-3 15,0 4-17-15,6 0 7 0,1-4-5 16,-1-3-12-16,13-4 11 15,6-4-18-15,7-2 12 0,6-5-9 16,25-10-13-16,0 0 28 16,0 0-6-16,0 0 6 0,0 21 3 15,0-21-37-15,31 18 22 16,1-4 14-16,5-3-6 0,1-1-2 16,0 5 3-16,-7 2-29 15,-12 8 30-15,0 0 17 16,-6 3-10-16,-13 4-1 0,0 0 7 15,-19-1-31-15,-6 5 22 16,-1-1 12-16,-11-7-29 0,-7 1 15 16,0-8-25-16,-13 0 34 15,7-7-7-15,6-3 0 0,-6-8 11 16,-1-6-19-16,7-8 0 16,7-7-43-16,5-10 40 0,7 0-43 15,12-7 36-15,7-1-27 16,12 4 44-16,7 1-26 0,0 2 24 15,-13 29-15-15,0 0 27 16,31-24-12-16,-31 24 30 16,31-4-19-16,-31 4 43 0,32 14-35 15,-20 11 24-15,-5 3 26 0,-1 8 22 16,-12-1-16-16,-7 4 22 16,-6 3-49-16,-12 1-5 0,-1-5 0 15,-12 1-12-15,-6-3-13 16,0 3 7-16,-7-8-9 0,7 1-1 15,0-4-17-15,6-6 5 0,6-5-8 16,7-3-4-16,31-14-2 16,0 0-98-16,-32 11-161 0,32-11-163 15,0 0-66-15</inkml:trace>
  <inkml:trace contextRef="#ctx0" brushRef="#br0" timeOffset="42975">2317 9910 588 0,'0'0'123'0,"0"0"13"0,0 0-2 16,0 0 2-16,0 0 36 15,32 56 8-15,-1 8 5 0,-6 10 11 16,0 7-22-16,0 15-41 0,-6 10 26 16,0 7-21-16,-13 3-2 15,-6 1-38-15,-12 0-43 16,-13-8-27-16,-19-6-15 0,-7-11-9 16,-5-8-4-16,-7-9 0 0,7-12 5 15,-1-6-91-15,7-11-152 16,-1-11-219-16,14-14-107 0,37-21-97 15</inkml:trace>
  <inkml:trace contextRef="#ctx0" brushRef="#br0" timeOffset="43780">1946 10433 876 0,'0'0'85'0,"0"0"-6"0,0 0-18 15,0 0 8-15,0 0-48 16,0 0 2-16,0 0 18 0,0 0 27 15,0 0-2-15,-37 24 8 16,37-24 9-16,-38 43-25 0,13-4-36 16,25-39 7-16,-25 46-20 15,6-15-9-15,19-31 10 0,-6 39 14 16,6-39-15-16,6 39 9 0,-6-39-18 16,0 0 3-16,0 0-39 15,44 32-17-15,-44-32 6 0,44 4-2 16,-44-4 36-16,38-4 5 15,-38 4 8-15,0 0-11 0,37-11 0 16,-37 11-10-16,0 0 36 0,0 0 5 16,0 0 0-16,0 0-10 15,0 0-7-15,0 0-20 16,0 0 3-16,-50 7 27 0,12 4-16 16,38-11 30-16,-44 35-8 0,7 1-5 15,5 3 5-15,13 0-3 16,0-1-6-16,7-2 1 0,6-1-2 15,6-35 5-15,6 46-4 16,-6-46-1-16,25 35-9 0,-25-35-4 16,0 0-9-16,0 0 2 0,0 0 20 15,0 0-4-15,0 0 1 16,25 39 4-16,-25-39-7 0,0 0-3 16,0 0 0-16,-44 36-11 15,0-15 25-15,6-7-18 0,38-14 1 16,-50 11 13-16,12-8 0 15,38-3-1-15,0 0-34 0,-37-14-37 16,37 14 35-16,-19-43-14 16,13 5 9-16,12 6 11 0,-6 32-3 15,19-39 4-15,-19 39 23 0,0 0-3 16,0 0 29-16,0 0-1 16,0 0 5-16,0 0 21 0,0 0 37 15,0 0-23-15,19 39 1 0,-26 3 32 16,-5 4-24-16,-20 4-20 15,-5-4-34-15,-7-4-7 16,0-3-20-16,0-7-7 0,-7-1-53 16,1-6-167-16,0-11-136 15,12-3-85-15,0-4-16 0</inkml:trace>
  <inkml:trace contextRef="#ctx0" brushRef="#br0" timeOffset="44024">1073 10715 1180 0,'0'0'63'0,"0"0"5"0,0 0 42 16,0 0 94-16,0 0 20 0,0 0-65 15,19 43-46-15,-7 10-34 16,1 0-9-16,-7 3-25 0,-6 1-21 15,-6-1-11-15,-1-3-23 16,-11 0 0-16,-8-3 4 0,-5-8-217 16,-13-3-188-16,0-7-78 0,6-4-34 15</inkml:trace>
  <inkml:trace contextRef="#ctx0" brushRef="#br0" timeOffset="44391">765 10846 1000 0,'0'0'162'16,"0"0"32"-16,-13 36 9 16,1 2-54-16,-7-2-54 0,0 6-57 15,0 1 18-15,0-1 23 0,0 7-13 16,7 1-24-16,-1-1-9 15,-6 4 20-15,7 0 23 16,-1 0-23-16,1-3 8 0,-1-8-26 16,0-3-11-16,13-39 36 15,-18 43-29-15,18-43-6 0,0 0-1 16,-44 28 20-16,44-28-11 0,-44 7 35 16,12-18-3-16,32 11-28 15,-25-42-22-15,6-11-19 0,13-7-7 16,0-7 3-16,12 3 2 15,6 0-4-15,-5 11-24 0,5 4-56 16,-5 7-122-16,5-1-144 0,-6 8-110 16,7 3-47-16</inkml:trace>
  <inkml:trace contextRef="#ctx0" brushRef="#br0" timeOffset="44791">117 10185 487 0,'0'0'85'0,"0"0"38"0,0 0 15 16,0 0 4-16,0 0 7 16,0 0-50-16,0 0 141 0,-37 32-16 15,11 11-13-15,8 20-32 16,5 15-28-16,7 17-30 0,-1 15-18 15,1 3-38-15,6 0-16 16,6 4-17-16,7-1-9 0,12 1-6 16,19 0-6-16,6-8-14 15,20-3-94-15,5-7-172 0,26-7-195 16,12-4-60-16</inkml:trace>
  <inkml:trace contextRef="#ctx0" brushRef="#br0" timeOffset="45659">8659 10730 791 0,'0'0'206'16,"0"0"55"-16,0 0-21 16,0 0-112-16,0 0-60 0,0 0-28 15,0 0 79-15,-18 24 2 0,18 15 6 16,12 4-28-16,1 10-28 15,12 3-20-15,-6 4-10 16,0 0-10-16,-1-7-29 0,8-3-11 16,-8-1-11-16,1-3-123 0,0-7-157 15,-13-4-105-15,1-6-113 16</inkml:trace>
  <inkml:trace contextRef="#ctx0" brushRef="#br0" timeOffset="46455">8157 11196 940 0,'0'0'166'0,"0"0"-7"16,0 0-34-16,0 0-59 0,-38-3-40 15,38 3-26-15,0 0-48 16,0 0 11-16,0 0 6 0,0 0-2 16,0 0-22-16,0 0 28 15,-19-43-19-15,19 43 27 16,6-32-14-16,-6 32 7 0,0 0-10 16,38-24 25-16,-7 9-5 15,-31 15 16-15,32 4-10 0,-32-4 36 16,0 0 18-16,12 35 24 15,-12-35-19-15,-18 46 29 0,-1-10-43 16,19-36-15-16,-38 42 16 0,0-7-26 16,-6-6-16-16,7-8-2 15,-7-4 23-15,0-2 5 0,6-8-20 16,0 0 4-16,0-4-8 16,7-10 1-16,0 0-5 15,-1-3-10-15,32 10-46 0,-25-36-14 16,12 4 15-16,7 1 11 15,12 2-21-15,-6 29 29 0,26-31 8 16,-26 31 21-16,37-32 0 0,-5 21 21 16,-32 11-36-16,25 7 47 15,-25-7-34-15,0 0 40 0,19 32-18 16,-19-32 34-16,-7 39 2 16,-5-7-12-16,12-32-8 0,-32 35 6 15,32-35-34-15,-37 35 17 16,5-10-16-16,32-25 39 0,-37 35 3 15,-1-6 21-15,13-1-28 16,25-28 37-16,-38 49 24 0,13-10 3 16,0 0-29-16,6-3-3 15,0-1 12-15,6 0-13 0,7 1 19 16,0-1-13-16,6-35-9 16,-13 39-6-16,13-39-17 0,-6 32 30 15,6-32 0-15,0 0 41 0,0 0 8 16,0 0 15-16,0 0-72 15,0 0-36-15,-31 14-11 0,31-14-3 16,-38-4 2-16,38 4-8 16,-38-10 3-16,13 2 5 15,25 8-5-15,-38-21-6 0,38 21 17 16,-31-39-22-16,12 4-36 16,6 0-58-16,13-8-92 0,0-3-143 15,13-3-116-15,12-8-32 0</inkml:trace>
  <inkml:trace contextRef="#ctx0" brushRef="#br0" timeOffset="46648">7886 10804 1676 0,'25'-14'178'15,"-25"14"32"-15,0 0-90 0,0 0-73 16,0 0-24-16,0 0-105 0,0 0-191 16,0 0-191-16,0 0-145 15</inkml:trace>
  <inkml:trace contextRef="#ctx0" brushRef="#br0" timeOffset="46831">7465 11026 1415 0,'32'-14'192'0,"5"0"63"0,1 0-67 16,0-4-92-16,-1 4-63 16,-5 0-30-16,6 0-179 0,-7 3-139 15,-6 1-158-15,-25 10-16 0</inkml:trace>
  <inkml:trace contextRef="#ctx0" brushRef="#br0" timeOffset="47070">6742 11150 1246 0,'-31'28'295'0,"-7"11"-27"0,7 11-28 16,-7 17-24-16,7 7-51 16,12 7-63-16,6 8-55 0,7 3-25 15,18 7-6-15,7-8-5 16,25 1-75-16,13-7-152 0,12-7-137 16,19-11-109-16,19-14 29 0,12-7-20 15</inkml:trace>
  <inkml:trace contextRef="#ctx0" brushRef="#br0" timeOffset="47611">8666 10298 1026 0,'37'22'93'15,"-5"6"92"-15,-1 4 57 16,7 10-26-16,6 11-25 0,6 11-34 16,7 10-8-16,-1 4-10 15,7 7-7-15,-6-4-10 0,-7 4-34 16,-6-4-27-16,-13 0 1 0,-18-3-23 16,-7-4-23-16,-25-3 5 15,-12-8-14-15,-13 1-11 16,-13-11-13-16,1-4-118 0,-1-10-147 15,1-7-241-15,18-11-106 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51:11.63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 90 261 0,'0'0'37'15,"0"0"14"-15,0 0 12 0,0 0 13 16,0 0-18-16,0 0 13 16,0 0-44-16,0 0 22 15,0 0-49-15,0 0 40 16,0 0-9-16,0 0 29 0,0 0-16 15,0 0 10-15,0 0-9 16,44-4 11-16,-44 4 4 0,44-7-5 16,-6 4-11-16,-38 3-19 15,44-4 5-15,-1-3-30 16,-43 7 26-16,39-7-56 0,-39 7 34 16,0 0 6-16,50-7-17 15,-50 7 7-15,0 0-18 0,44 0 18 16,-44 0-31-1,0 0 59-15,0 0-44 0,38 0 29 16,-38 0-20-16,0 0 15 16,0 0-8-16,44 0 18 0,-44 0-15 15,0 0 3-15,0 0-37 16,0 0 35-16,44 0-7 16,-44 0 6-16,0 0-9 0,0 0 1 15,0 0 37-15,0 0-25 16,0 0-14-16,0 0 26 0,0 0-55 15,0 0 66-15,0 0-53 16,0 0 40-16,0 0-25 16,0 0 8-16,0 0-7 15,0 0 50-15,0 0-29 0,0 0-12 16,0 0 28-16,0 0-41 16,0 0-20-16,0 0 22 15,0 0 25-15,0 0-46 0,0 0 19 16,-57 0 2-16,13 0 29 15,6 0-50-15,38 0 46 0,-44-4-27 16,44 4 15-16,-44-3-11 16,44 3 24-16,-37-7-32 15,37 7 20-15,-38-12-8 0,38 12 41 16,-38-7-54-16,38 7 19 16,0 0-8-16,-37-7 17 15,37 7-8-15,0 0-1 16,-38-7 0-16,38 7 0 0,0 0-20 15,0 0 7-15,-38-3 3 16,38 3 18-16,0 0-2 0,0 0 5 16,-38 3 40-16,38-3-32 15,0 0 15-15,0 0 10 16,0 0 10-16,0 0-33 0,0 0 24 16,0 0-48-16,0 0 6 15,0 0 41-15,0 0 9 0,0 0 1 16,0 0-10-1,51 7 19-15,-1 0 1 0,0-3 10 16,1-4-35-16,-7-4-16 16,6 1-3-16,0-1-35 0,0 4 22 15,-12-3 0-15,-38 3-1 16,38 0-15-16,-38 0 16 0,0 0-10 16,38 0-4-16,-38 0 1 15,0 0 26-15,0 0-29 16,0 0-6-16,0 0 5 0,0 0-7 15,0 0-6-15,0 0-20 16,0 0 8-16,0 0 18 0,-44 3-2 16,6 1-10-1,6-1 15-15,-5 1 8 0,37-4-11 16,-51 3 19-16,14-3-9 16,37 0-2-16,-44 4-7 0,6 0 5 15,38-4 3-15,-50 4 23 16,12-1-5-16,38-3-18 15,-44 4 5-15,44-4-6 0,0 0-1 16,-38 0 7-16,38 0 0 16,0 0 7-16,0 0-15 0,0 0 4 15,0 0 8-15,0 0-18 16,0 0 27-16,0 0-9 16,0 0-14-16,0 0-9 15,38 0 26-15,0 0 0 0,6 3 11 16,-7-6 29-16,7-1-10 15,0 1-13-15,7-5-14 16,-1 4 7-16,0-3-36 0,-12 4 19 16,-38 3 8-16,38-4 6 15,-38 4-2-15,0 0 7 0,0 0 6 16,0 0-25-16,0 0-11 16,0 0 17-16,0 0-9 0,0 0-6 15,-51 7 0-15,7-3-16 16,7-1 25-16,-7-3-10 15,6 4-27-15,-7-4 37 16,2 4-11-16,5 0 18 0,38-4-2 16,-44 0 2-16,44 0-7 15,-37 0 0-15,37 0-19 16,0 0 5-16,0 0 7 0,0 0 17 16,0 0-3-16,0 0-21 15,44 0 2-15,0-4 12 0,0 4 20 16,6 0-4-16,0-4 19 15,7 4 2-15,-1-4 14 16,1 4 5-16,-7 0-22 0,-6-3-14 16,-6 3-17-16,-38 0 17 15,0 0 20-15,0 0-15 16,0 0-29-16,0 0-10 16,0 0-13-16,-57 15-4 0,-12-1-7 15,0 0-19-15,0-3 8 16,-7 3 12-16,14-3 23 0,5-3 3 15,7 2-5-15,12-3 16 16,38-7 0-16,0 0 0 16,0 0 6-16,0 0-1 0,0 0 4 15,0 0-16-15,0 0 10 16,0 0-16-16,50-10-80 0,7-1-166 16,-13 0-161-16,12 0-143 15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51:16.154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0 209 0,'0'0'42'0,"0"0"-8"0,0 0 32 16,0 0-26-16,0 0-4 16,0 0 13-16,0 0-1 15,0 0-1-15,0 0 31 16,0 0 2-16,0 0-2 0,0 0 12 16,0 0 1-16,0 0-3 15,44 32-28-15,-44-32 33 0,44 21-2 16,0-11-20-16,-6-3 20 15,-7-3-50-15,7-4 12 16,0 4-44-16,-7-4 12 0,13 0-14 16,-44 0-13-16,57 0 2 15,-13 3-2-15,-44-3 18 0,50 0-2 16,-50 0-34-16,56 7 24 16,-56-7 10-16,51 11-144 0,-14-1-87 15,-37-10-77 1,44 11-84-16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51:17.626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93 226 0,'0'0'46'16,"0"0"-23"-16,0 0-3 16,32 0 5-16,-32 0 3 0,0 0 12 15,38-7 12-15,-38 7 21 16,0 0-13-16,37-11 10 15,-37 11-15-15,32-7 11 0,-32 7 15 16,0 0-5-16,44-7-25 16,-44 7 4-16,37-7-23 0,-37 7-10 15,38-7-8-15,-38 7 33 16,38-7-3-16,0 0-7 0,-38 7 15 16,44-7-8-1,-13 3-17-15,-31 4 3 0,44-7 7 16,-44 7-14-16,44-3-3 15,-44 3 3-15,31-4-23 0,-31 4 35 16,38 0-38-16,-38 0-2 16,25-3 12-16,-25 3-15 15,32 0 24-15,-32 0-24 0,31 3 27 16,-31-3-33-16,38 0 43 16,-13 0-15-16,-25 0 0 0,38 0 29 15,-13 0-23-15,-25 0 22 16,44 0-30-16,-6 4 19 15,-1-8-14-15,1 4-8 16,0-3-2-16,-1 3 1 0,7-4 36 16,0 4 1-16,0 0-32 15,-6 0-7-15,6 0 4 0,0 4 3 16,-6-1-5-16,0 1-18 16,-7-1 34-16,0 1-7 0,1-1-21 15,-1 1-19-15,-6-1 28 16,7 1 1-16,-1 3-10 15,-31-7-1-15,38 7 5 0,-7-3 4 16,-31-4 2-16,38 3 9 16,-13 1-18-16,-25-4-7 15,32 3 3-15,-32-3-3 0,37 7-8 16,-37-7 46-16,32 4-7 16,-32-4-34-16,31 0 17 15,-31 0-12-15,0 0 4 0,0 0-9 16,0 0 27-16,25 3-18 15,-25-3 14-15,0 0 7 0,0 0-34 16,0 0 3-16,0 0 14 16,0 0-5-16,0 0 5 0,0 0 14 15,0 0-11-15,0 0-50 16,0 0-132-16,0 0-142 16,0 0-132-16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7:28.5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2436 244 350 0,'0'0'76'0,"0"0"30"16,19 35 7-16,-1-3-47 0,1-4-17 15,-19-28-16-15,38 36 0 16,-7-11-3-16,-31-25-19 0,26 21-11 16,-26-21 11-16,0 0-11 15,37 14-16-15,-37-14 32 0,0 0-14 16,0 0 11-16,0 0 6 16,0 0 22-16,0 0 34 0,0 0-55 15,0 0-4 1,0 0 3-16,0 0-9 0,0 0 12 15,0 0-6-15,0 0-16 16,0 0-7-16,0 0 23 0,-37 28 27 16,11-2 13-16,-5 6 13 15,0-8 8-15,5 12 39 0,8-4-40 16,-14-4 20-16,20 0-26 16,-14 0-49-16,26-28-8 0,-18 36-25 15,18-36 44-15,-26 32-27 16,26-32-17-16,0 0-8 15,0 0-137-15,0 0-136 16,0 0-80-16</inkml:trace>
  <inkml:trace contextRef="#ctx0" brushRef="#br0" timeOffset="440">2096 0 471 0,'0'0'73'0,"0"0"45"16,0 0 34-16,0 0-37 15,0 0-29-15,0 0 5 0,0 0 23 16,0 0-24-16,0 0-27 16,0 0 2-16,0 0-19 0,0 0-22 15,0 0-15-15,0 0 5 16,0 0 10-16,0 0-20 15,0 0 88-15,7 50-56 16,-1 3-11-16,6 0 3 0,-5 3-1 16,5 1-5-16,1-1 0 15,-7-3-22-15,7-3 11 0,-1-8-35 16,-5-5-120-16,-7-6-205 16,0-31-97-16</inkml:trace>
  <inkml:trace contextRef="#ctx0" brushRef="#br0" timeOffset="860">2021 456 496 0,'0'0'100'16,"0"0"34"-16,0 0-15 15,0 0-57-15,0 0 1 16,0 0 6-16,0 0 13 0,0 0 4 16,0 0-10-16,0 0-63 15,0 0 8-15,0 0 2 0,0 0 28 16,-50-11 46-16,5 15 13 15,-6 7 6-15,14 7 41 0,-14 3-11 16,1 8-23-16,6-1-1 16,-6 7-10-16,12-6-25 0,-6 6 3 15,13 0-43-15,-1-6-9 16,7-1-19-16,25-28-9 16,-38 35-1-16,1-10-9 0,37-25-34 15,-38 18-111-15,38-18-155 16,-44 7-143-16,6-11-45 15,38 4-17-15</inkml:trace>
  <inkml:trace contextRef="#ctx0" brushRef="#br0" timeOffset="1061">1825 878 862 0,'44'7'168'0,"6"0"-39"15,-12-4-74-15,1 1-35 16,-8-1-15-16,-31-3-140 0,25-10-158 16</inkml:trace>
  <inkml:trace contextRef="#ctx0" brushRef="#br0" timeOffset="1436">1297 396 416 0,'0'0'143'0,"0"0"21"16,0 0-5-16,0 0-38 16,13 46-38-16,-1-6 25 0,-12-40-15 15,25 46-65-15,-12-11-11 16,-13-35 9-16,0 0 36 0,19 35-36 16,-19-35-5-16,0 0 32 15,0 0-66-15,-44 25 4 0,44-25-18 16,-51 4 14-16,51-4-19 15,-37-18 22-15,37 18-1 16,0 0-28-16,-25-46 35 16,25 46 12-16,-7-56-1 0,14 9-7 15,-7 47-28-15,12-39 17 16,-12 39-34-16,0 0-151 0,0 0-135 16</inkml:trace>
  <inkml:trace contextRef="#ctx0" brushRef="#br0" timeOffset="1883">870 106 511 0,'0'0'119'16,"0"0"49"-16,0 0-21 0,0 0-47 15,0 0 22-15,0 0-20 16,0 0 36-16,0 0-23 0,0 0 55 16,0 0-76-16,0 0-48 15,0 0 63-15,0 0 72 0,0 0-32 16,0 0-7-16,6 57-62 16,6-1 7-16,1-3-17 15,0 4-17-15,-1-1-7 16,-6-3-58-16,7 1 28 0,0-8-29 15,-1-7-153-15,-12-39-219 16,0 39-235-16,0-39-49 0</inkml:trace>
  <inkml:trace contextRef="#ctx0" brushRef="#br0" timeOffset="2308">712 389 634 0,'0'0'86'16,"0"0"28"-16,0 0-8 0,0 0-22 15,0 0-44-15,0 0-15 16,-50 11-10-16,50-11 21 0,-51 28 30 15,51-28 8-15,-50 54 69 16,12-8-43-16,13-4 12 0,0 4 19 16,6 0-57-16,-6 0-20 15,6-4-15-15,0 4-47 16,19-46 61-16,-38 57-22 0,38-57 8 16,-56 49-27-16,12-20-15 15,0-12 16-15,44-17-13 0,-57 4 48 16,13-11 17-16,44 7 26 15,-44-29-23-15,44 29-1 16,-38-53-28-16,19 4-21 0,13-4 19 16,6 4-41-16,13 3 4 15,-1 0-3-15,7 3-58 0,-19 43-132 16,44-49-158-16,-44 49-223 16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51:19.218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19 484 0,'0'0'122'16,"0"0"3"-16,0 0 20 15,0 0 15-15,0 0-46 0,0 0-23 16,0 0 17-16,0 0 2 16,0 0-7-16,0 0-41 15,0 0 23-15,0 0-8 0,0 0 14 16,50-14 18 0,0 10-20-16,-50 4-6 0,70 0-10 15,-1 0-14-15,6 4 3 16,-6 3-17-16,0-3 5 0,7 3 10 15,-7 0-24-15,6-4-11 16,-12 4-16-16,6-3-15 16,-6 3 3-16,-6-3 15 0,-1-4-17 15,-5 0-3-15,-7 3 19 16,-44-3-17-16,56 4 6 0,-12-4 0 16,-44 0-3-16,57-4 6 15,-19 1 6-15,-38 3-13 16,50 0 7-16,-50 0-3 15,56 0 0-15,-12 0-3 16,-6 0 14-16,-38 0-11 0,50 3-5 16,-50-3 5-16,57-3-6 15,-57 3 12-15,44 0-3 0,-44 0-3 16,44 0 0-16,-44 0 0 16,50 0 5-16,-50 0-12 15,44 0 7-15,-44 0 0 0,44 0 0 16,-44 0 2-16,51 0-10 15,-51 0 11-15,44 0 19 0,-44 0-12 16,50 0-10-16,-50 0 7 16,50-8-2-16,-50 8-2 15,50-3 12-15,-50 3-2 16,57 0-13-16,-13-4 0 16,0 4-8-16,-44 0 21 0,57-3-8 15,-13-1-2-15,-44 4 7 16,44-3 4-16,-44 3 1 0,50-4-12 15,-50 4 5-15,44 0 0 16,-44 0 0-16,38 0 0 16,-38 0-6-16,44 4-2 0,-44-4-6 15,0 0 6-15,50 0 3 16,-50 0 13-16,0 0 4 16,0 0-20-16,38 0 0 15,-38 0 0-15,0 0 2 0,0 0 1 16,0 0 4-16,0 0-14 15,0 0 11-15,0 0-4 0,0 0-14 16,0 0-127-16,0 0-107 16,0 0-156-16,0 0-177 15,0 0-19-15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51:20.038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39 542 0,'0'0'174'0,"0"0"8"16,0 0 12-16,0 0-2 0,0 0-14 16,0 0 30-16,0 0 23 15,0 0-10-15,50-19-34 0,0 12-1 16,13 2-33-16,6 2-19 16,6 3-41-16,7 0-21 15,0-4-21-15,6 4-7 0,0 0-6 16,0 0-28-16,0 0 12 15,-6 0-9-15,-13 0-1 16,-13 0-3-16,-5 0 6 0,-7 4-15 16,-7-4 0-16,-37 0 6 15,0 0-6-15,0 0 0 16,38 3 5-16,-38-3 4 16,0 0-13-16,0 0 10 0,0 0-47 15,0 0-102-15,0 0-159 16,0 0-323-16,0 0-126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51:21.469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37 493 0,'0'0'149'0,"0"0"17"16,0 0 51-16,0 0 20 16,0 0-16-16,0 0-32 0,0 0-17 15,0 0 13-15,0 0-28 16,0 0-24-16,0 0 14 0,38 0-14 15,6 0-19 1,1-4 0-16,6 4-8 0,6-3-4 16,13-2-5-16,7 2-14 15,5-1-10-15,2 1-13 0,-1 3-21 16,0-4-26-16,-1 0 18 16,-5 4-19-16,-13-4 7 15,-13 1-26-15,-7 3 22 0,-12 0-18 16,-32 0 8-16,32 0-1 15,-32 0-4-15,0 0-32 0,0 0-57 16,0 0-67-16,0 0-123 16,0 0-173-16,0 0-257 15,-38 18-22-15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51:23.258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53 735 0,'0'0'181'0,"0"0"19"15,0 0-26-15,0 0 37 16,0 0-42-16,0 0 0 15,0 0-15-15,0 0-2 0,0 0-16 16,25 11-12-16,13-11-17 16,-6 0 0-16,5 0-11 15,14 0-2-15,5 0-16 0,7 0-5 16,12 0 8-16,-5 0-6 16,5-3-26-16,-6-1-25 0,0 0-9 15,-12 1 12-15,-7-1 0 16,-6 1-16-16,-6 3-2 0,-7-4-3 15,-6 4 0-15,-25 0 0 16,32 0-3-16,-32 0-3 16,44 4 0-16,-13-4 0 15,-31 0 0-15,38 3-5 0,-7-3 5 16,-5 4-9-16,-26-4 12 16,37-4 13-16,1 1-11 0,-13 3 1 15,-25 0 1-15,32-4 5 16,-32 4 0-16,0 0-9 0,0 0 6 15,0 0-2-15,31 0 8 16,-31 0-7-16,0 0-12 16,0 0 7-16,0 0-11 0,0 0 10 15,0 0-5-15,0 0 3 16,0 0 7-16,0 0-3 16,0 0-15-16,0 0 11 0,0 0 4 15,0 0-7-15,0 0-8 16,0 0 20-16,25-3-5 15,-25 3-7-15,32-4 6 0,-32 4 7 16,37-7-10-16,-5 4-10 16,-7-1 3-16,-25 4 9 0,37-7 7 15,-37 7-16-15,32 0 1 16,-32 0 9-16,0 0 7 0,31-7-10 16,-31 7-3-16,0 0 7 15,0 0-1-15,0 0-9 0,0 0 3 16,0 0 12-1,0 0-9-15,0 0-5 0,0 0 12 16,0 0-3-16,0 0-4 16,0 0-12-16,0 0 12 0,0 0 7 15,0 0-17-15,0 0-2 16,0 0 22-16,0 0-4 0,0 0-13 16,0 0 7-16,0 0 8 15,0 0-8-15,0 0-3 0,0 0 7 16,0 0 8-16,0 0-15 15,0 0 3-15,0 0 12 16,0 0 19-16,0 0-10 0,0 0 0 16,0 0 1-16,0 0-9 15,0 0-13-15,0 0 8 16,0 0 1-16,0 0-9 0,0 0-4 16,0 0 7-16,-31-4-10 15,31 4 2-15,-38-3 5 0,0 3 7 16,1 0-15-16,-1 3 3 15,0 1 5-15,1 0 0 16,-7-1 0-16,6-3-7 0,-6 4 10 16,0-1-13-16,0 1 13 15,-6 3-12-15,6-4 6 0,-7 1-1 16,14-1-9-16,-7 1 9 16,6-1-16-16,7-3 20 0,-1 4-9 15,32-4 9-15,-38 3-23 16,38-3 19-16,-31 4-16 15,31-4 11-15,0 0-26 16,0 0-8-16,0 0-22 0,0 0-37 16,0 0-21-16,0 0-38 15,0 0-42-15,0 0-94 0,0 0-34 16,0 0-111-16,0 0 7 16,0 0 66-16,0 0 61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51:30.7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1420 0 564 0,'0'0'97'16,"0"0"37"-16,0 0 20 15,0 0-29-15,0 0-3 16,0 0 6-16,-44 35-19 16,44-35 22-16,-38 46-16 0,7 0 12 15,-1-7-23-15,1 3 17 16,6 1-26-16,-7 10-1 0,1 0-35 16,0 3-25-16,-1 4 38 15,1 4-5-15,-1 7-6 16,7-4-19-16,-6 4-20 0,6-4 1 15,-7 3 8-15,7 5 18 16,0-1 2-16,6 4-15 16,-6-4-1-16,0 0 3 0,-7 4-4 15,7 3-15-15,-6 4 8 16,6-4-21-16,-1-3 2 16,1 0-3-16,0-4 4 0,-6 0 15 15,6-3-1-15,-1-4 2 16,8-4-16-16,-1 1 1 0,0-4 20 15,0 0-20-15,6 0 6 16,-5 0 7-16,5 0-11 0,-6 4-5 16,0-4-2-16,7 4-9 15,-1-1 6-15,1 5 2 0,-1-5-1 16,0 4-3-16,7-3-5 16,-6 3-3-16,5-3 15 15,-5-1-14-15,-1 1 2 0,1 3 5 16,5 0 9-16,-5 0-12 15,5 4-1-15,-5 3 14 0,-1-3-10 16,1 0 0-16,5 6 0 0,1-6 0 16,0 0-7-16,6-1 15 15,0-6-1-15,0 3-16 0,6-7 9 16,-6 4 6-16,6-4-2 16,-6-4-1-16,7-3-12 0,-1 0 9 15,0 0 0-15,1 0 5 16,-1-3 2-16,0-4 0 15,0-4-12-15,1 1 2 0,-1-1 12 16,-6 0 2-16,0 1-11 0,6-4 0 16,-6 3-5-16,7-7 9 15,-7 1-4-15,6-1 4 0,0 1-17 16,0-1 13-16,1-3 6 16,-1 3-10-16,7-3 4 0,-1 0 10 15,1 3-15-15,-1 0 2 0,1 1 10 16,-7-5 0-16,7 1-3 15,-1-3-7-15,-5-1 3 0,-1-3-10 16,-6-25 7-16,6 24 3 0,-6-24 0 16,13 29 3-16,-13-29 0 15,12 24 0-15,-12-24 3 16,0 0-11-16,0 0 1 0,0 0-3 16,0 0-1-16,7 21 11 15,-7-21 0-15,0 0 6 0,0 0-1 16,0 0 0-16,0 0-8 0,0 0-5 15,0 0-1-15,0 0 3 16,0 0 0-16,0 0 3 0,-13-24 3 16,13 24 1-16,-6-25-11 0,6 25-5 15,-19-35-19-15,6 10-17 16,13 25-4-16,-31-35 7 16,31 35 18-16,-38-36 12 0,38 36 7 0,-38-32-1 15,38 32 12-15,-37-31-12 16,5 6-4-16,32 25 2 15,-37-21 14-15,37 21-3 0,-32-25-20 16,32 25 4-16,-37-32 2 16,37 32 5-16,-32-25 5 0,32 25 11 15,0 0-33-15,0 0 26 0,-25-24-5 16,25 24-3-16,0 0-6 16,0 0 0-16,0 0 14 0,0 0-10 15,0 0 13-15,0 0 2 0,-19-25-10 16,19 25 0-16,0 0 19 15,0 0-25-15,0 0 2 16,0 0 18-16,0 0-9 0,-12-32-7 16,12 32 10-16,0 0 9 0,0 0-19 15,0 0 2-15,0 0-6 16,0 0 1-16,0 0 14 0,0 0-11 16,0 0 4-16,0 0 9 15,0 0 21-15,0 0-5 0,31 21-4 16,-31-21-1-16,31 29-7 0,-31-29 17 15,32 38-13-15,-1-9-7 16,-31-29 0-16,25 42-7 0,0-14 7 16,-25-28-4-16,32 39-3 15,-7-3 4-15,0-12 9 0,-6 1-9 16,-19-25 4-16,25 28-13 16,-25-28-4-16,25 18 3 0,-25-18 0 15,0 0 14-15,19 25 12 0,-19-25 9 16,25 17-3-16,-25-17-2 15,0 0 1-15,0 0-14 0,19 8-1 16,-19-8 3-16,0 0-3 16,0 0-2-16,0 0 2 0,25 3-3 15,-25-3-7-15,0 0 0 0,25 0-8 16,-25 0 3-16,0 0-1 16,0 0 11-16,19 4-1 15,-19-4 6-15,0 0-6 0,25 10 1 16,-25-10-10-16,0 0 2 0,0 0 3 15,26 18 0-15,-26-18 6 16,18 21 2-16,-18-21-3 0,0 0-5 16,26 18 0-16,-26-18-9 15,0 0 9-15,0 0 0 0,0 0 6 16,0 0 12-16,0 0 10 0,0 0-13 16,0 0-1-16,0 0-2 15,0 0-6-15,0 0-6 0,0 0-7 16,0-21 3-16,0 21 7 15,-7-22 0-15,7 22-3 0,-6-21 0 16,6 21 0-16,-6-28 8 16,6 0-8-16,-7 6 0 0,7 22 0 15,-6-31-11-15,6 31 3 0,-12-32 8 16,12 32 0-16,-13-29 4 16,13 29-4-16,0 0-9 0,-6-31-2 15,6 31 5-15,0 0-4 16,0 0 6-16,0 0 7 0,0 0-11 15,0 0 1-15,0 0-2 0,0 0 3 16,0 0 10-16,0 0 3 16,0 0-7-16,0 0 0 15,0 0-5-15,0 0 0 0,0 0 5 16,0 0-11-16,-7-29 11 0,7 29 0 16,0 0 2-16,0 0 6 15,0 0-8-15,0-28-13 0,0 28-1 16,0 0 14-16,0 0 3 15,7-32-6-15,-7 32-11 0,0 0 4 16,19-28 1-16,-19 28 17 0,0 0-16 16,0 0 10-16,18-28-9 15,-18 28 7-15,0 0 2 0,0 0 1 16,0 0-12-16,26-28-4 16,-26 28 7-16,0 0-27 0,0 0 22 15,0 0-16-15,0 0 27 16,0 0-7-16,25-25 7 0,-25 25 0 15,0 0 8-15,0 0-20 0,0 0 19 16,0 0-7-16,0 0-13 16,0 0 8-16,0 0-2 0,0 0 7 15,0 0 0-15,0 0 0 0,0 0 0 16,0 0 0-16,0 0-5 16,0 0 9-16,0 0-1 0,0 0-1 15,0 0-6-15,0 0 4 16,0 0-3-16,31-25-6 15,-31 25 9-15,0 0 9 0,0 0-15 16,0 0 1-16,0 0 9 0,0 0-4 16,0 0-9-16,0 0 16 15,0 0-2-15,0 0 23 0,0 0-9 16,0 0-19-16,-12 28 8 0,12-28-8 16,-19 36 0-16,19-36 0 15,-25 39 10-15,6-8-7 0,19-31 14 16,-25 39-4-16,12-7-9 0,13-32 11 15,-13 39-5-15,7-14-1 16,-6-4-4-16,12-21 15 0,0 32-6 16,0-8 4-16,-7-2-6 15,7-22-1-15,0 28 2 16,0-3 3-16,0-4 2 0,0-21-1 16,0 25 2-16,0-25-10 0,0 0-4 15,0 0-5-15,0 0-5 16,0 0 5-16,0 0-4 0,0 0 4 15,0 21 9-15,0-21-3 0,0 0 8 16,0 0-14-16,0 0 3 16,0 0-12-16,0 0 9 0,0 0-7 15,0 0 7-15,0 0 4 0,0 0 3 16,0 0-7 0,0 0 0-16,0 0 6 0,0 0 2 15,0 0-3-15,0 0 4 0,0 0-3 16,0 0 4-16,0 0-10 15,0 0-7-15,0 0 4 0,0 0 0 16,0 0 3-16,0 0 0 0,0 0 11 16,0 0-11-16,0 0-5 15,0 0-33-15,0 0-64 0,0 0-72 16,0 0-129-16,0 0-132 0,0 0-146 16,25-21-25-16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51:38.6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1974 13 319 0,'0'0'105'15,"-12"-25"2"-15,12 25-9 0,0 0 19 16,0 0-17-16,0 0 15 16,0 0-14-16,0 0-32 0,0 0 11 15,0 0-15-15,0 0-20 0,0 0-8 16,0 0-31-16,0 0 108 16,0 0 0-16,0 0-54 0,6 32 16 15,-6 4 45-15,6 2-7 0,1 6-12 16,-1-2-20-16,0 4-55 15,7-3 1-15,-1-7-3 16,-5-4-9-16,-1-4-7 0,-6-28-12 16,0 32 16-16,0-32-13 0,0 0-55 15,-38 28-14-15,0-14-3 16,1-7-23-16,-7-7-7 0,12-3 11 16,1-4 18-16,31 7 8 0,-38-25 6 15,38 25 5-15,-31-35 25 16,12 3 4-16,19 32 30 0,0 0-2 15,0 0-30-15,0 0 23 0,-13-28-8 16,13 28-13-16,0 0 18 16,0 0 7-16,0 0 23 15,0 0-9-15,0 0 27 0,0 0 8 16,0 0 8-16,0 0 8 0,0 31-11 16,0-31 8-16,0 0 14 15,-12 29-33-15,12-29-20 0,-32 24-5 16,-5-9-4-16,-7-12-6 0,0 1-8 15,0 3 14-15,-7-4-1 16,7-3-22-16,-12-3 4 0,5-1 31 16,7 1 21-16,7 6 16 0,5-3-15 15,-5 4-38-15,37-4 18 16,-32 7-36-16,32-7 28 16,0 0-3-16,0 0 0 0,0 0 14 15,-19 28-6-15,19-28 2 0,7 40-22 16,5-8 21-16,-12-32-31 15,38 39-32-15,-38-39-172 0,50 46-159 16,-12-11-133-16,0-10-93 0</inkml:trace>
  <inkml:trace contextRef="#ctx0" brushRef="#br0" timeOffset="208">1691 802 1936 0,'-31'-11'390'0,"31"11"-24"15,0 0-132-15,0 0-89 0,0 0-57 16,0 0-42-16,0 0-30 0,0 0-32 16,0 0-142-16,0 0-166 15,0 0-170-15,31 0-146 0,-31 0-98 16</inkml:trace>
  <inkml:trace contextRef="#ctx0" brushRef="#br0" timeOffset="584">0 400 595 0,'0'0'128'0,"0"0"44"0,0 0 49 16,0 0 74-16,0 0-42 16,0 0 11-16,31 11-25 0,-31-11-25 15,44 4-14-15,-6-4-62 0,-1 3-30 16,14-3-59-16,-1 0-10 0,7 0-37 16,5 0 15-16,8 4-109 15,5-4-158-15,-6 0-300 0,0-4-238 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51:34.2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6116 958 539 0,'0'0'126'16,"0"0"2"-16,0 0-3 15,0 0 20-15,0 0 53 0,0 0-8 16,0 0 20-16,0 0-9 0,0 0-37 16,0 0-13-16,0 0-36 15,0 0-39-15,0 0-40 0,0 0-22 16,0 0-20-16,0-22 11 0,0 22-5 16,0-28-54-16,7 0-5 0,-1 3 10 15,-6 25-10-15,12-32-20 16,-12 32 25-16,13-28 10 15,-13 28 6-15,0 0 38 0,0 0-15 16,25-11 12-16,-25 11 10 0,38 7-13 16,-13 8 26-16,-25-15-25 15,38 24-9-15,-7-2 32 0,1-5-14 16,-1-3-16-16,0 1 33 0,1-1-30 16,-7-7-6-16,-25-7 24 15,31 10-21-15,-31-10 27 0,0 0-20 16,26 14-40-16,-26-14-4 0,0 0 6 15,0 0 33-15,0 0 14 16,0 0-9-16,0 0 10 0,0 0-11 16,-44 22 24-16,6-8-18 0,-6-7-16 15,0-4 30-15,-13-3-31 16,7 0-5-16,-7 0 6 16,1-3-14-16,6 3-5 0,-7-7 28 15,13-4-29-15,0 4-3 0,0 0 25 16,13-4-4-16,31 11 18 15,-38-10-6-15,38 10-2 0,0 0 22 16,-32-14-20-16,32 14-10 0,0 0 19 16,0 0-10-16,0 0 7 15,0 0 0-15,-44-14-19 0,44 14 13 16,0 0-5-16,0 0-11 16,0 0 22-16,0 0 37 0,0 0 17 15,0 0 55-15,0 0-7 16,32 24 4-16,-32-24 2 0,31 29-18 15,-31-29-1-15,32 35 16 0,-32-35-28 16,25 35-2-16,-19-10 2 16,-6-25-19-16,13 28 12 0,-13-28-29 15,0 0-29-15,-32 32 9 0,1-14-34 16,-1-4-88-16,1-7-56 0,31-7-110 16,-44 3-118-16,6 1-80 15,38-4-80-15</inkml:trace>
  <inkml:trace contextRef="#ctx0" brushRef="#br0" timeOffset="193">6085 1258 1786 0,'38'7'362'0,"-38"-7"-26"16,25 4-89-16,-25-4-93 15,0 0-62-15,0 0-56 0,0 0 1 16,0 0-82-16,0 0-215 0,0 0-335 16,0 0-188-16</inkml:trace>
  <inkml:trace contextRef="#ctx0" brushRef="#br0" timeOffset="417">5632 509 1406 0,'0'0'202'0,"0"0"-7"0,0 0-33 16,0 0-96-16,0 0-33 0,0 0-1 15,0 0-116-15,0 0-242 0,0 0-194 16</inkml:trace>
  <inkml:trace contextRef="#ctx0" brushRef="#br0" timeOffset="996">5500 710 779 0,'0'0'197'0,"0"0"4"16,0 0-76-16,0 0-60 0,0 36-18 16,0-36-1-16,7 38-31 0,-7-38 32 15,0 36-20-15,0-36-31 16,-13 39 18-16,13-39-14 0,-25 31-9 15,25-31-36-15,-44 32-37 0,6-14-8 16,38-18-31-16,-38 14 33 16,38-14 19-16,-44 4 6 15,44-4-18-15,0 0 17 0,-31-22-9 16,31 22 38-16,-19-31 3 0,19 31 2 16,0-32 50-16,0 32-14 15,0 0 8-15,6-28-8 0,-6 28-23 16,0 0 42-16,0 0 46 0,0 0 7 15,0 0-1-15,0 0-5 0,0 0 24 16,0 0 3-16,0 0-6 16,-6 38-19-16,6-38-6 0,0 0-52 15,-19 39 20-15,19-39-23 0,-37 32-16 16,37-32-17-16,-38 25 30 16,38-25-1-16,0 0 66 15,0 0 30-15,-38 7-11 0,38-7-9 16,0 0 28-16,0 0 8 0,-31-11-27 15,31 11-20-15,-19-28-41 16,6 0-6-16,13-1 17 0,-6-2-16 16,0 2-25-16,6-2 17 0,0 2-25 15,0 1 17-15,0 28-20 16,0-39-34-16,0 4-75 0,6 7-119 16,-12-1-118-16,6 29-88 0,6-35-11 15</inkml:trace>
  <inkml:trace contextRef="#ctx0" brushRef="#br0" timeOffset="2377">5362 60 329 0,'0'0'81'16,"0"0"12"-16,0 0-46 0,-25 32 7 16,25-32-7-16,-25 35 8 15,6-3-3-15,19-32 8 16,0 32-27-16,0-32 24 0,0 0-32 16,12 32-18-16,-12-32 21 0,0 0-28 15,38 14-7-15,-38-14 34 16,32 0-36-16,-32 0 9 0,31-11 10 15,-31 11-18-15,0 0 27 0,25-18-19 16,-25 18 27-16,0 0 21 16,0 0 1-16,0 0-1 0,0 0 20 15,0 0 1-15,0 0 55 0,0 0-44 16,0 0-39-16,0 0-32 16,0 0 1-16,-6 39-139 15,0-7-158-15,6-32-109 0</inkml:trace>
  <inkml:trace contextRef="#ctx0" brushRef="#br0" timeOffset="2729">4941 1442 772 0,'0'0'213'0,"0"0"39"15,0 0-43-15,0 0 66 16,0 0-14-16,0 0-40 0,0 0-81 15,0 0-43-15,44 21-48 0,0-18-19 16,-6-3-35-16,-38 0 12 0,44-7-2 16,-13 0-78-16,-31 7-77 15,0 0-57-15,50-14-79 16,-50 14-85-16,51-17-32 0,-51 17-1 16</inkml:trace>
  <inkml:trace contextRef="#ctx0" brushRef="#br0" timeOffset="3159">4803 880 655 0,'0'0'112'0,"0"0"7"16,0 0 9-16,0 0-40 0,0 0 23 15,0 0 44-15,0 0-3 0,0 0-2 16,0 0 8-16,0 0-23 16,0 0-28-16,0 0-19 0,0 0 45 15,0 0 0-15,-7 35-9 0,7-35 1 16,-19 36-16-16,-6-8-31 15,-6-7-13-15,-1-3-5 16,-12-4-26-16,7 0-19 0,-14-3-8 16,-5-4 4-16,-1-4 1 0,-6 1-5 15,1-4-7-15,-8-4 0 16,14 1-7-16,-1-4 3 0,1 3 10 16,5-7 1-16,7 4 5 0,7 0-7 15,5-3-5-15,7-1-42 0,25 11-60 16,-31-14-88-16,31 14-155 15,0 0-227-15,-32-32-96 0</inkml:trace>
  <inkml:trace contextRef="#ctx0" brushRef="#br0" timeOffset="3353">4117 746 1068 0,'0'0'248'16,"38"-8"45"-16,6 1-98 0,6 4-78 15,1-4-51-15,12 3-23 0,-7 1-86 16,13-1-329-16,0 1-229 16</inkml:trace>
  <inkml:trace contextRef="#ctx0" brushRef="#br0" timeOffset="6092">2967 929 897 0,'0'0'214'16,"0"0"56"-16,0 0-43 16,0 0-34-16,0 0-37 0,0 0-24 15,0 0-49-15,0 0-34 16,0 0-8-16,32-14-17 0,-32 14-28 15,44-10 22-15,0-1-11 16,-7 7-20-16,1 1 13 0,0 3 12 16,0 0-22-16,-1 0 22 15,7 0-33-15,-12 3-137 0,-32-3-148 16,37 4-181-16</inkml:trace>
  <inkml:trace contextRef="#ctx0" brushRef="#br0" timeOffset="6960">2534 869 602 0,'0'0'157'0,"0"0"17"15,0 0 2-15,0 0 1 0,0 0 34 16,0 0-24-16,0 0-37 0,0 0-69 15,0 0-36-15,-38 11-34 16,38-11-21-16,-32-7-4 0,32 7-40 16,0 0-40-16,-31-25-46 15,31 25-6-15,-19-32 27 0,19 32 56 16,6-32 9-16,-6 32 10 16,32-24 2-16,-32 24 18 0,38-14 14 15,-13 10 10-15,-25 4 26 0,37 14-2 16,-37-14 39-16,32 18 29 15,-32-18 4-15,0 0-23 0,0 0-11 16,0 0 2-16,12 32-23 0,-12-32 2 16,0 0-9-16,0 0 7 15,0 0-5-15,-37 24-26 0,5-6 15 16,32-18 12-16,-37 21 42 16,5 0-6-16,-6 1-27 0,1-5-6 15,5 5-5-15,-5 2 31 16,5 1-9-16,-6 3 31 0,1-3-3 15,-1-4-36-15,7-3-17 0,31-18-16 16,-32 21 2-16,32-21-56 16,-38 14-122-16,38-14-148 0,-37 11-114 15,12-8-102-15,25-3-22 0</inkml:trace>
  <inkml:trace contextRef="#ctx0" brushRef="#br0" timeOffset="7153">2301 477 1171 0,'0'0'311'16,"0"0"-39"-16,0 0-122 0,0 0-79 15,31-25-85-15,-31 25-138 16,0 0-129-16,0 0-95 0,0 0-67 15</inkml:trace>
  <inkml:trace contextRef="#ctx0" brushRef="#br0" timeOffset="7580">1892 869 855 0,'0'0'234'0,"-31"-10"98"16,31 10-41-16,0 0-51 16,0 0-60-16,0 0-74 0,0 0-55 15,0 0-24-15,0-32-12 0,0 32-5 16,0 0-30-16,31-25-5 16,1 14 2-16,6 4-8 15,-7 7 18-15,-31 0-7 0,31 11 11 16,-31-11 5-16,26 11 6 0,-26-11-6 15,0 0 4-15,0 0 10 16,0 0-2-16,0 0-8 0,0 31 4 16,0-31 6-16,-38 22 10 0,6-12-24 15,32-10 4-15,-37 11 10 0,37-11 13 16,-38 7 27-16,38-7 27 16,-31-7 4-16,31 7 18 0,-19-21-34 15,0-4-27-15,13 0-21 0,-1-3-9 16,7-11 6-16,-6-7-3 15,6-7-5-15,0 4-18 16,0-1 5-16,0 8 1 0,0-1-53 16,0 4-110-16,0 39-150 0,6-38-198 15,-6 9-87-15</inkml:trace>
  <inkml:trace contextRef="#ctx0" brushRef="#br0" timeOffset="7820">2251 0 1143 0,'0'0'257'0,"0"0"-3"16,-19 42-47-16,-6 4-31 0,0 4-67 15,6-1-44-15,0 1-30 0,0 3-21 16,0-7-5-16,-6 0-67 0,6 0-180 16,-6-1-223-16,0-6-126 15</inkml:trace>
  <inkml:trace contextRef="#ctx0" brushRef="#br0" timeOffset="8616">1528 827 508 0,'0'0'125'16,"0"-28"15"-16,0 28 7 0,0 0 0 15,0 0-1-15,0 0-65 0,0 0-4 16,0 0-52-16,0 0-7 16,0 0-9-16,0 0 97 0,0 0-29 15,0 0 4-15,0 0-27 0,0 0 13 16,0 0-13-16,6 38-3 15,-6-38 10-15,0 0-4 0,-6 39-3 16,6-39-16-16,-19 36-11 0,19-36-15 16,0 0 3-16,-44 39-12 15,6-15-3-15,38-24 2 0,-50 21 8 16,6-10-14-16,6-4 17 16,1-7-13-16,5 0 6 0,32 0-1 15,-50-10-2-15,6-1 10 0,44 11-8 16,-38-7 0-16,38 7-8 15,0 0-4-15,-38-18 3 0,38 18-4 16,0 0 3-16,0 0 1 0,0 0 11 16,0 0-16-16,0 0 17 0,0 0-8 15,0 0 13-15,0 0-7 16,0 0-3-16,0 0 12 0,0 0-19 16,0 0-5-16,0 0-8 0,0 0 13 15,0 0 4-15,0 0-7 16,0 0 7-16,0 0 20 15,0 0 5-15,0 0 8 0,32 39 2 16,-32-39-12-16,0 0-6 0,25 46 24 16,-25-46 5-16,13 39-5 15,-13-39-10-15,-13 39-16 0,13-39-1 16,-31 39-9-16,31-39-1 0,-44 31 1 16,0-6-5-16,0-11 0 0,6-7 0 15,38-7 0-15,-50-3 9 16,12-4 54-16,6-7 42 15,32 14 12-15,-37-32-9 0,18-4-18 16,0 1-28-16,13-4-12 0,-1 0 12 16,14 4-29-16,-1-4-24 15,13 7-6-15,0 1-14 0,6 2-94 16,6 1-71-16,-31 28-145 0,51-32-227 16,-7 4-129-16,0 3 2 0</inkml:trace>
  <inkml:trace contextRef="#ctx0" brushRef="#br0" timeOffset="8794">1270 604 1660 0,'0'0'373'15,"0"0"-57"-15,0 0-140 0,0 0-88 16,0 0-49-16,0 0-27 0,0 0-112 15,0 0-209-15,0 0-291 0,0 0-76 16</inkml:trace>
  <inkml:trace contextRef="#ctx0" brushRef="#br0" timeOffset="9172">598 770 941 0,'0'0'163'0,"0"0"18"0,0 0 11 16,0 0-84-16,-32 7-12 16,32-7-23-16,-44 11 11 0,44-11-32 15,-44 18-33-15,44-18 3 0,-38 14 37 16,38-14 67-16,0 0 34 15,-31 7-23-15,31-7 11 16,0 0-10-16,-25-7-24 0,25 7-16 16,0 0-27-16,-13-29-18 0,7-2-19 15,0-5-5-15,6-3-4 16,6-3-14-16,-6-4 4 0,13 0-5 16,-7-3 2-16,0 6-7 0,0 8-3 15,-6 7 2-15,0 6-4 0,0 22-7 16,0-17-48-16,0 17-64 15,0 0-91-15,0 0-178 0,0 0-212 16,0 0-112-16</inkml:trace>
  <inkml:trace contextRef="#ctx0" brushRef="#br0" timeOffset="9377">478 1134 1479 0,'0'0'412'16,"0"0"-13"-16,0 0-92 15,0 0-117-15,0 0-80 0,0 0-48 16,0 0-32-16,0 0-30 0,0 0-153 16,0 0-189-16,0 0-280 15,0 0-46-15</inkml:trace>
  <inkml:trace contextRef="#ctx0" brushRef="#br0" timeOffset="9756">183 477 702 0,'0'0'183'0,"0"0"75"16,0 0-8-16,0 0-49 16,6-28-40-16,-6 28-1 0,0 0-20 15,0 0-32-15,0 0-42 0,0 0-36 16,0 0-23-16,0 0-11 16,0 0 35-16,0 0 9 0,6 42 1 15,1-7 0-15,-1 1-4 0,0-1 0 16,7-3-10-16,-13 0 6 0,6 0-3 15,0-4-6-15,-6-28 0 16,0 39-4-16,-6-8-12 0,-7-2 0 16,13-29-5-16,-18 35 1 15,18-35-13-15,-32 32-103 0,32-32-37 16,-31 28-23-16,31-28-8 16,0 0-3-16,-44 25-42 0,44-25-83 15,-32 14-18-15,32-14-10 0</inkml:trace>
  <inkml:trace contextRef="#ctx0" brushRef="#br0" timeOffset="10080">0 456 652 0,'0'0'183'15,"0"0"39"-15,0 0-19 0,0 0-12 16,0 0 2-16,0 0-27 0,26 35-14 16,-26-35-7-16,12 39-11 0,-6-4 0 15,-6-3-21-15,7 3-26 16,-7 1-39-16,-7-4-20 15,7-1-17-15,0 1-8 0,0-4 4 16,0 1-7-16,-6-1-59 0,6-28-117 16,0 35-137-16,6-6-137 15,-6-29-51-15,0 31-7 0</inkml:trace>
  <inkml:trace contextRef="#ctx0" brushRef="#br0" timeOffset="11255">8109 1915 406 0,'0'0'119'16,"0"0"-6"-16,0 0-37 0,-13-28-38 15,13 28 71-15,0 0 32 0,0 0-12 16,0 0 2-16,-12 39 17 16,5 0 0-16,7-7-52 0,0-4-39 15,7 0-5-15,-7-7-32 16,0 4-4-16,0-25-13 15,0 21 15-15,0-21 27 0,-19 29-45 16,0-12 2-16,-12-3 15 0,-1-3-17 16,-6-4-37-16,-6-3-35 15,0-4 24-15,7-8-41 0,-1 1-2 16,13-14 2-16,25 21-7 0,-32-28 17 16,14-4 16-16,18 32 10 15,-13-32 24-15,13 32 8 0,0-28 21 16,0 28 9-16,0 0 4 15,0 0 22-15,0 0-10 16,31-3 12-16,-31 3-2 0,0 0 2 16,32 21-17-16,-32-21-25 0,0 0 5 15,25 28 19-15,-25-28-17 16,0 0 6-16,0 0 37 0,0 0-4 16,13 28-28-16,-13-28 12 0,0 0-23 15,0 0 21-15,0 0-6 16,-32 21-34-16,-6-6 31 0,7-12-8 15,0 4 50-15,-7 7 40 0,-6 0 20 16,0 4 10-16,0 3-3 16,0 4 5-16,6 0-17 15,7 3-25-15,-7-3-23 0,38-25-33 16,-38 39 3-16,1-11-17 16,-1-3-72-16,0-8-114 0,38-17-167 15,-50 11-149-15,12-4-70 0</inkml:trace>
  <inkml:trace contextRef="#ctx0" brushRef="#br0" timeOffset="11464">7625 1799 1451 0,'0'0'209'0,"38"-32"0"0,-38 32-83 16,44-35-67-16,-7 20-32 16,1 5-42-16,-38 10-138 0,50-4-148 15,-12 1-102-15,-13-1 19 0,-25 4 41 16</inkml:trace>
  <inkml:trace contextRef="#ctx0" brushRef="#br0" timeOffset="11640">7487 1859 956 0,'0'0'197'0,"0"0"-46"16,0 0-74-16,0 0-38 15,0 0-17-15,0 0-104 0,0 0-186 16,0 0-150-16</inkml:trace>
  <inkml:trace contextRef="#ctx0" brushRef="#br0" timeOffset="11832">7694 2558 1673 0,'0'0'228'0,"0"0"30"0,31 15-58 16,-31-15-109-16,38-7-40 0,0-1-31 16,-7 1-71-16,1 0-158 15,-32 7-256-15,31-17-125 0</inkml:trace>
  <inkml:trace contextRef="#ctx0" brushRef="#br0" timeOffset="12112">7285 1813 1044 0,'0'0'200'0,"0"0"99"0,0 0 10 16,0 0-86-16,0 0-85 15,0 0-74-15,0 0-45 16,0 0 5-16,0 0 39 0,0 0-25 16,0 35-18-16,0 4 7 0,0 3-18 15,7 4-4-15,5-3-55 16,-5 3-189-16,-1-7-208 0,0-1-85 16,0-6-10-16</inkml:trace>
  <inkml:trace contextRef="#ctx0" brushRef="#br0" timeOffset="12423">7072 2043 944 0,'0'0'97'16,"0"0"110"-16,0 0 39 15,0 0-20-15,0 0-5 0,0 0 3 16,0 0-30-16,0 28-25 0,0-28-39 16,-32 32-19-16,1-4-11 15,-13-7-4-15,0 0-26 0,-6-3-28 16,-7-7-31-16,-6-1-6 0,-6-3-1 16,0-3 9-16,0-4-10 15,0-4-7-15,-1-3-1 16,14 7-21-16,-1-7-52 0,7-7-59 15,6 3-114-15,0-3-211 0,13 7-149 16,-7-3-9-16</inkml:trace>
  <inkml:trace contextRef="#ctx0" brushRef="#br0" timeOffset="12621">6148 1961 1231 0,'50'-17'296'0,"-6"9"-58"15,6-2-71-15,7 3-74 0,6-4-32 16,0 1-51-16,-7 6-15 16,-6 1-219-16,-6-1-203 0,-12-3-108 15</inkml:trace>
  <inkml:trace contextRef="#ctx0" brushRef="#br0" timeOffset="13104">5877 1951 656 0,'0'0'238'0,"0"0"-6"0,0 0 25 16,0 0-48-16,-37 31-19 16,12 1-16-16,6 0 2 0,0-4-32 15,19-28-37-15,-38 39-40 16,7-7-23-16,-7-11-19 0,-6 4-1 15,0-11-13-15,-6 4-14 0,-7-4 13 16,1-7-10-16,5-4-4 16,1-3 4-16,12-3 7 0,1-4-16 15,5-4-10-15,32 11 1 0,-38-28-23 16,20-4 6-16,18 32 6 16,-26-32 10-16,26 32 21 0,-12-28-5 15,12 28-7-15,0 0-3 0,0 0 3 16,0 0 4-16,0 0-12 15,0 0 49-15,0 0 5 16,0 0 9-16,-38 39-14 0,7 0-1 16,6-4-15-16,-1-3 10 0,1 7-20 15,-6-7-70-15,6-1-148 16,25-31-146-16,-38 29-173 0,38-29-42 16</inkml:trace>
  <inkml:trace contextRef="#ctx0" brushRef="#br0" timeOffset="13336">5406 1785 1301 0,'44'-22'266'0,"-44"22"62"16,38-21-83-16,-38 21-49 0,37-10-70 15,-5 6-43-15,-32 4-33 0,31 11-20 16,-31-11-4-16,0 0-56 16,25 28-60-16,-25-28-103 0,0 46-129 15,0-46-167-15,-31 39-88 0</inkml:trace>
  <inkml:trace contextRef="#ctx0" brushRef="#br0" timeOffset="13752">4853 1958 938 0,'0'0'168'15,"0"0"-10"-15,0 0 8 0,0 0-34 16,-19 42-34-16,6-7-24 15,-5 4-21-15,18-39 1 0,-26 46-35 16,-5-14-2-16,31-32-24 16,-44 35 1-16,6-10-37 0,1-7-27 15,37-18 13-15,-51 7-14 16,14-11 35-16,37 4-4 0,-44-14-14 16,44 14-7-16,-32-35-12 0,20 0-13 15,5-1 43-15,7-3 54 16,0 39 43-16,7-28 5 0,-7 28 12 15,0 0-15-15,0 0-6 0,0 0 196 16,0 0-19-16,0 0-36 16,0 0-41-16,18 35-29 0,-18 4-20 15,-12 0-41-15,-7 0-27 0,-6 0-18 16,-7-4-8-16,-5-3-3 16,-1 0-94-16,-6-7-122 15,0-4-250-15,-6-7-179 0</inkml:trace>
  <inkml:trace contextRef="#ctx0" brushRef="#br0" timeOffset="13948">4331 2594 2180 0,'44'7'326'0,"6"-7"-105"16,1 0-106-16,-1-7-54 0,-6-4-50 16,-6 4-141-16,-38 7-298 0,37-21-365 15</inkml:trace>
  <inkml:trace contextRef="#ctx0" brushRef="#br0" timeOffset="14177">3797 2113 2445 0,'0'0'229'0,"0"0"76"0,0 0-3 15,0 0-99-15,0 0-110 16,0 0-48-16,0 0-21 0,0 0-73 15,0 0-172-15,0 0-216 0,0 0-442 16,0 0-92-16</inkml:trace>
  <inkml:trace contextRef="#ctx0" brushRef="#br0" timeOffset="16337">3791 2103 108 0,'0'0'-21'16,"0"0"18"-16,0 0-7 16,0 0 10-16,0 0 0 0,31-4 2 15,-31 4-12-15,0 0-9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51:55.3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1427 4251 273 0,'0'0'59'0,"0"0"15"0,0 0 23 16,0 0 14-16,0 0-25 16,0 0 7-16,0 0 16 0,0 0-42 15,0 0-7-15,0 0-15 16,0 0-11-16,0 0 6 15,0 0-26-15,0 0-21 0,0 0 11 16,0 0-9-16,0 0 18 16,0 0-34-16,0 0 30 0,0 0 41 15,0 0-3-15,0 0-45 16,-44 0 22-16,44 0 10 16,0 0-1-16,0 0-65 0,-50 7 32 15,50-7 6-15,-38 11 23 16,38-11-36-16,-37 17-2 15,37-17 12-15,0 0-21 0,-44 29 38 16,44-29-18-16,-38 28 34 16,38-28-20-16,-44 25 6 0,44-25 15 15,-50 24 11-15,50-24-41 16,-44 29 45-16,44-29-16 16,-38 24 12-16,38-24-34 0,-38 21 31 15,38-21-12-15,0 0-41 16,-44 25 8-16,44-25 8 0,0 0-19 15,-37 28 5-15,37-28 32 16,0 0-12-16,-44 29 7 16,44-29-8-16,-44 24 3 0,44-24-6 15,0 0 1-15,-44 25 8 16,44-25-1-16,-38 21 0 16,38-21-11-16,-38 22-7 0,38-22-9 15,-38 21 16-15,38-21-14 16,-37 18 25-16,37-18-3 0,-38 24 1 15,38-24 1-15,-38 21-21 16,38-21 44-16,-44 22-30 0,44-22 3 16,-37 21 10-1,37-21-30-15,0 0-4 0,-44 28 11 16,44-28 10-16,0 0-6 16,-44 39-10-16,44-39 27 0,0 0-2 15,-38 32-8-15,38-32 3 16,0 0-18-16,-38 35-4 0,38-35 8 15,0 0 12-15,-31 35-16 16,31-35 19-16,0 0 31 0,0 0-15 16,-38 36-18-16,38-36-3 15,0 0-5-15,0 0-10 16,0 0 0-16,0 0-1 0,-44 42 23 16,44-42-20-16,0 0 3 15,0 0 24-15,-44 46-7 16,44-46-25-16,0 0 21 0,0 0-16 15,-31 46 11-15,31-46-12 16,0 0-9-16,-26 46 21 16,26-46-1-16,0 0 5 0,0 0 0 15,-25 42-23-15,25-42 5 16,0 0-1-16,0 0 7 0,-12 43-6 16,12-43-8-16,0 0 36 15,-13 46-6-15,13-46-7 0,0 0-13 16,0 0-2-16,-12 42 6 15,12-42-22-15,0 0 27 0,0 0-19 16,0 0 19 0,0 0-16-16,0 50 38 0,0-50-21 15,0 0-6-15,0 0 9 16,0 0-7-16,0 0-13 0,0 0 11 16,0 0 0-16,12 49 17 15,-12-49-17-15,0 0 28 0,0 0-14 16,0 0-14-16,19 43-5 15,-19-43 0-15,0 0-5 0,0 0 15 16,0 0-11-16,0 0-4 16,0 0 21-16,0 0-18 15,44 38 12-15,-44-38 27 16,0 0-26-16,0 0 3 0,0 0-19 16,44 36 25-16,-44-36-2 15,0 0 2-15,44 21-9 0,-44-21-2 16,0 0 1-16,50 7 15 15,-50-7-5-15,51 7-25 16,-51-7 10-16,50 7-9 0,-50-7 3 16,50 4 6-16,-50-4 6 15,50 0-6-15,-50 0 13 0,44 0-8 16,-44 0-18-16,51-4 36 16,-51 4-4-16,0 0 3 0,50 0 0 15,-50 0-5-15,50-3 2 16,-50 3 10-16,51-7-45 15,-51 7 31-15,50-11-6 16,-50 11 6-16,44-11-1 0,-44 11-12 16,44-7-15-16,-44 7 17 15,50-10-10-15,-50 10 0 0,50-18 27 16,-50 18-3-16,0 0 16 16,44-25-11-16,-44 25-13 0,44-21 11 15,-44 21-12-15,44-21 8 16,-44 21-9-16,44-32 8 15,-44 32-19-15,44-35 3 16,-44 35-17-16,57-39 17 0,-57 39 6 16,50-28-6-16,-50 28 2 15,51-36 15-15,-51 36-4 0,44-35-3 16,-44 35 3-16,44-42-1 16,-44 42 1-16,37-39-13 0,-37 39 0 15,38-43 0-15,-38 43 12 16,44-46-6-16,-19 11 7 15,-25 35 0-15,32-42-26 0,-1 6 10 16,-31 36 8-16,25-46-5 16,0 14 6-16,-25 32-1 0,13-45 5 15,-7 9-10-15,-6 36 0 16,0-39 0-16,0 39 5 16,-12-42-5-16,12 42 6 15,-7-39 1-15,7 39-7 0,-19-42 0 16,19 42-8-16,-18-43 14 15,18 43-4-15,-19-42 2 0,19 42-7 16,-19-43 3-16,19 43 5 16,-13-35-15-16,13 35 2 0,0 0 8 15,-12-35 6-15,12 35-6 16,-13-32 5-16,13 32-10 0,0 0 16 16,-12-39-11-1,12 39-5-15,0 0 0 0,-13-39-7 16,13 39 17-16,0 0-2 15,-13-32-3-15,13 32 15 0,0 0-31 16,0 0 55-16,0 0-22 16,-12-35 8-16,12 35-20 0,0 0 2 15,0 0-17-15,-19-35 7 16,19 35 12-16,0 0-9 0,0 0 3 16,-25-32-11-16,25 32 18 15,0 0-14-15,0 0 15 16,0 0-17-16,-38-28 12 0,38 28-14 15,-38-11-2-15,38 11 19 16,0 0-27-16,-44-4 25 0,44 4-1 16,0 0-16-16,-37 4 19 15,37-4-9-15,0 0 0 16,0 0 0-16,0 0-90 0,0 0-73 16,0 0-225-16,0 0-355 15</inkml:trace>
  <inkml:trace contextRef="#ctx0" brushRef="#br0" timeOffset="2036">818 4618 449 0,'0'0'66'16,"0"0"12"-16,0 0 13 16,0 0-17-16,0 0 30 0,0 0 31 15,0 0 13-15,0 0-15 16,0 0-8-16,0 0-6 0,0 0 24 15,0 0 47-15,0 0-46 16,-25-35 16-16,25 35-12 0,-19-46-49 16,6 11-1-1,-6-1 6-15,7 1 5 0,-1 0-33 16,-6-8-28-16,0 1 13 16,7-7-33-16,-13-1 2 0,6-3 5 15,0 0 16-15,0 4-26 16,7-1 2-16,-1 4 5 0,0 0-3 15,7 0 14-15,0 0-24 16,0 4 4-16,6-4-18 0,-7 4 12 16,7-4-17-16,0 0 0 15,-6 3 18-15,6-6-18 16,0-1 0-16,-6-3 4 0,6 0-16 16,-7 4 20-16,7-1-4 15,-6 4-4-15,-6-3 22 0,5-1-22 16,-5 5 18-16,5-1-7 15,-5-4-3-15,6-3 3 16,-7 0 4-16,7 0 2 0,-1-7-8 16,-5-4-2-16,-1-6-12 15,1-1 15-15,5-10-10 0,-5-1 3 16,-7-2 4-16,13-1-14 16,-7 7 7-16,7 4 5 0,6 3-14 15,-6 8 18-15,12 3-7 16,-6 3-10-16,6 0 14 0,7 1-10 15,-1 6 0 1,1-3 8-16,-1-3-1 0,7 3-14 0,0 0 13 16,0-7-9-1,6 7 12-15,0-4-5 0,0-3-5 16,1 4 5-16,-1-1-4 16,-6-7 1-16,6 8 6 0,-6-1-3 15,-1 1-9-15,1 3 9 16,0 3-7-16,0 4 12 0,-6 0 0 15,5 1-12-15,1-1 3 16,0 0 12-16,0 3-8 16,-6 1-11-16,5 3 11 0,-5 7 6 15,0 4-12-15,-13 28 9 16,12-32-8-16,-12 32-5 0,0 0 17 16,13-32-16-16,-13 32 9 15,0 0 4-15,0 0-4 0,0 0 0 16,6-24 3-16,-6 24-11 15,0 0 15-15,13-29-11 0,-13 29 1 16,0 0 8-16,12-32-10 16,-12 32 7-16,0 0 1 0,13-31-3 15,-13 31 0-15,0 0-7 16,0 0 13-16,0 0-17 0,0 0 11 16,0 0 6-16,0 0-17 15,6-22 11-15,-6 22-23 0,0 0 11 16,0 0-6-16,0 0 20 15,0 0-8-15,0 0-2 16,0 0 16-16,-31 43-15 0,-1-4 12 16,7 0-5-16,0-1 0 15,0 1 3-15,0-3-3 0,-7 3 6 16,7-4-11-16,-13 0 10 16,13-7-5-16,25-28-9 0,-38 36 11 15,13-4-16-15,25-32 14 16,-19 31-15-16,19-31 15 0,0 0-10 15,-18 29-7-15,18-29 26 16,0 0-21-16,0 0 12 16,0 0-3-16,0 0-5 0,0 0 17 15,0 0-9-15,0 0-6 16,0 0 10-16,0 0-17 0,0 0 18 16,0 0-5-16,0 0-3 15,18-32 6-15,8 0-20 0,-8 0 8 16,8-3-23-16,-8-7 8 15,1-1 3-15,0 1-4 0,0 3 19 16,0 4-19-16,0 3 33 0,-7 3-19 16,-12 29 7-1,25-35-3-15,-6 7 0 0,-19 28 7 0,0 0-13 16,25-28 17 0,-25 28-2-16,0 0-13 0,32-29 24 15,-32 29-17-15,0 0 7 16,0 0-3-16,31-21-10 0,-31 21 18 15,0 0-18-15,0 0 16 0,0 0 6 16,0 0-16-16,0 0 13 16,32-21-13-16,-32 21 4 0,0 0 5 15,0 0-11-15,25-28 12 16,-25 28-6-16,0 0-4 0,0 0 6 16,0 0-11-16,19-29 15 15,-19 29 0-15,0 0-21 16,0 0 25-16,0 0-10 0,0 0-13 15,12-24 24-15,-12 24-11 16,0 0 0-16,0 0 3 0,0 0 2 16,0 0-13-16,0 0 10 15,0 0-9-15,0 0-6 0,0 0 16 16,0 0-11-16,0 0 8 16,0 0 8-16,0 0-8 0,13 31 3 15,-1-2-3-15,-5-1 0 16,5 4 9-16,-5 3-20 0,-1 4 21 15,6 3-20-15,1 1 29 16,0-1-13-16,5-3 8 16,-11 0-5-16,12-4-16 0,-7-3 23 15,-12-32-21-15,13 35 15 16,-13-35-14-16,0 0 7 0,12 32-3 16,-12-32-3-16,0 0 10 15,0 0-10-15,0 0-57 0,0 0-181 16,0 0-242-16,0 0-260 15,0 36-3-15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52:03.2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3709 321 389 0,'0'0'137'15,"0"0"-3"-15,0 0 17 0,0 0 3 0,0 0 49 16,0 0-15-1,0 0-69-15,0 0-10 0,0 0-37 16,0 0-32-16,0 0-30 16,0 0-17-16,0 0-13 0,0 0 36 15,0 0-38-15,0 0 44 16,6 43-10-16,-6-43-2 0,13 45-10 16,-7-6-14-16,-6-39 24 15,6 43-31-15,-6-43 35 0,0 42-17 16,0-42 6-1,0 39 17-15,0-39-18 0,0 0 14 16,0 0-29-16,-44 35-10 16,7-21-39-16,-1 1-64 0,-6-12 21 15,0-6 20-15,0-4 45 16,6-1-6-16,38 8 19 0,-44-14-25 16,44 14 4-16,-50-28-3 15,50 28 13-15,-32-35 1 0,32 35-21 16,-25-43 28-16,25 43-20 15,-12-39-3-15,12 39 30 16,0 0 0-16,0 0 12 0,0 0-10 16,0 0 29-16,0 0-4 15,0 0-4-15,31-17 8 16,-31 17-20-16,0 0 3 0,38 3 24 16,-38-3-21-16,0 0 6 15,38 4 0-15,-38-4 16 0,0 0 27 16,0 0-10-16,0 0-14 15,0 0-19-15,0 0 0 16,0 0 3-16,0 0-3 0,0 0 10 16,-38-7-4-16,38 7-22 15,-38 3 8-15,38-3 66 0,-44 25 38 16,44-25-10-16,-44 46 10 16,0-7-12-16,44-39 11 15,-44 49 6-15,6-6 12 16,7-4-71-16,6-8 30 0,6 5-30 15,0-4 25-15,19-32-46 16,-25 35 13-16,6-3-34 0,19-32-55 16,0 0-316-16,-38 24-153 15</inkml:trace>
  <inkml:trace contextRef="#ctx0" brushRef="#br0" timeOffset="241">3281 134 1138 0,'51'-25'259'0,"-7"7"-18"16,0 1-70-16,0 3-88 0,0-1-46 15,-7 5-14-15,1-4-122 16,0 7-181-16,-13 3-149 0,-25 4-22 16</inkml:trace>
  <inkml:trace contextRef="#ctx0" brushRef="#br0" timeOffset="560">3074 268 1219 0,'0'0'290'16,"6"-28"0"-16,-6 28 5 0,0 0-76 15,0 0-71-15,0 0-74 16,32-4-17-16,-32 4-45 0,0 0 10 16,31 7-114-16,-31-7-175 15,0 0-274-15,0 0-94 16</inkml:trace>
  <inkml:trace contextRef="#ctx0" brushRef="#br0" timeOffset="960">2885 371 503 0,'0'0'77'0,"0"0"-31"16,0 0-28-16,0 0-4 0,-25 31 7 16,25-31-21-16,0 0-5 15,0 0 21-15,0 0 0 0,0 0-24 16,-25 39 14-16,25-39 27 15,0 0-19-15,-38 29-5 0,38-29 21 16,-37 21-8-16,-1-4 39 16,38-17 40-16,-50 25 39 0,6 0-16 15,0 3 29-15,6 4 0 16,-6 0 18-16,0 3-73 0,6-3-27 16,1-4 9-16,-1 0-61 15,38-28 10-15,-50 39-10 0,6-10-77 16,0-12-261-16,6-3-171 15,6-3-92-15</inkml:trace>
  <inkml:trace contextRef="#ctx0" brushRef="#br0" timeOffset="1149">2546 826 719 0,'0'0'120'15,"50"-14"-39"-15,-6-3-50 0,-12 6-101 16,-32 11-144-16</inkml:trace>
  <inkml:trace contextRef="#ctx0" brushRef="#br0" timeOffset="1393">2269 67 967 0,'7'46'256'16,"-1"0"19"-16,0-1-73 0,7 1-82 16,-1 4-60-16,1-1-42 15,0 4-232-15,-13-7-196 0,0 0-140 16</inkml:trace>
  <inkml:trace contextRef="#ctx0" brushRef="#br0" timeOffset="1684">2169 505 776 0,'0'0'180'0,"0"0"68"0,0 0 30 16,-38-7-22-1,38 7-77-15,-50 7-43 0,0 11-2 16,-1-4 7-16,-5 3-67 0,-7 5-37 16,-6-1-6-16,0-4-19 15,-7 1-12-15,7-7 24 16,0-4-21-16,-7 0-20 0,1-4-56 16,6-3-137-16,6-7-222 15,0 4-119-15,13-4-8 0</inkml:trace>
  <inkml:trace contextRef="#ctx0" brushRef="#br0" timeOffset="1870">1201 356 916 0,'50'-14'249'15,"-6"4"44"-15,0-4-59 0,6 3-139 16,1-3-23-16,-7 0-125 16,-7-4-281-16,-5 0-225 0</inkml:trace>
  <inkml:trace contextRef="#ctx0" brushRef="#br0" timeOffset="2328">899 258 1065 0,'0'0'261'16,"0"0"-48"-16,-12 38-40 15,12-2-46-15,0-36-41 16,6 56 17-16,-12-6-36 0,-1-4-39 16,-12-4 0-16,1 0 1 15,-14-6-47-15,32-36-42 0,-56 39-11 16,12-15-12-16,0-9-28 16,0-8-8-16,6-7 48 0,38 0 23 15,-44-22 24-15,44 22 11 16,-44-53-25-16,19 7 29 0,6 4-19 15,0 10 70-15,19 32 39 16,-13-35-10-16,13 35-39 0,0 0-37 16,0 0 93-16,0 0 26 15,0 0-30-15,-44 35-13 0,7-3-7 16,-7 3-48-16,0 4 0 16,0-3 0-16,0 3-41 15,-7-8-125-15,14-2-109 0,37-29-100 16,-44 24-34-16,12-13-47 15</inkml:trace>
  <inkml:trace contextRef="#ctx0" brushRef="#br0" timeOffset="2544">447 42 1096 0,'37'-18'264'0,"1"8"72"16,0-1-77-16,-1 8-42 16,1 6-92-16,0 4-65 0,0 0-26 15,-13 7-21-15,-25-14-33 16,31 29-77-16,-31-29-62 0,0 49-161 16,-19 1-194-16,-12-5-82 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52:14.4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2330 300 455 0,'0'0'31'16,"0"0"-22"-16,0 0-1 0,0 0-5 16,0 0 17-16,0 0-37 15,0 0 3-15,0 0 16 0,0 0 10 16,0 0 16-16,0 0-9 16,0 0 5-16,0 0 12 15,0 0-16-15,0 0-10 16,0 0 2-16,0 0-6 0,0 0 1 15,0 0-3-15,44-14-13 16,-44 14 9-16,0 0 11 0,0 0 5 16,0 0-37-16,0 0 7 15,32-42 10-15,-32 42 8 0,0 0-9 16,0 0-26-16,6-43 21 16,-6 43 10-16,0 0-18 15,0 0 18-15,0 0 19 16,-44-14 4-16,44 14-8 0,0 0 1 15,-44 14 24-15,44-14 2 16,0 0-29-16,0 0 20 0,0 0 46 16,0 0-18-16,0 0 14 15,0 0-20-15,0 0 20 16,0 0-47-16,0 0-7 0,0 0-19 16,0 0 20-16,44 8-34 15,-44-8-7-15,0 0 31 0,44-15 8 16,-44 15 10-16,0 0-69 15,0 0 30-15,0 0 6 16,0 0 30-16,0 0-45 16,0 0 4-16,0 0 14 0,0 0 6 15,-44-3-20-15,44 3 10 16,0 0 7-16,0 0-6 0,0 0 15 16,0 0-33-16,0 0 15 15,0 0 9-15,0 0-71 0,0 0 8 16,0 0-17-16,0 0 33 15,0 0-57-15,0 0-34 16,0 0-14-16,0 0 15 0,0 0-23 16</inkml:trace>
  <inkml:trace contextRef="#ctx0" brushRef="#br0" timeOffset="1044">2368 191 375 0,'0'0'124'0,"0"0"-2"0,0 0 3 16,0 0 26-16,0 0 50 15,0 0-20-15,0 0-9 0,0 0-74 16,-44-14-33-16,44 14 0 16,0 0-34-16,-44-7 35 15,44 7-34-15,-57-7-19 0,13 0 16 16,44 7-32-16,-57-8 7 15,0 1-20-15,13 0 18 16,0 4-14-16,-6 3 20 0,0-4-24 16,-1 4 9-16,-5-3 15 15,-1-1 4-15,0 4 7 0,-6-7 2 16,0 4-21-16,0-5 0 16,0 5-8-16,7 3-3 15,-1 0-2-15,7 3-2 0,-1 1 28 16,0 3-7-16,1 0 0 15,0-3-15-15,6 3 17 16,0 0-18-16,-7 0-7 0,7-4 55 16,0 1-33-16,0 3-11 15,44-7 0-15,-63 7-12 16,12 0 18-16,51-7 7 0,-44 7 2 16,44-7-18-16,-50 7 17 15,50-7-13-15,0 0 5 0,-44 4-8 16,44-4 3-16,0 0-19 15,-57 14 36-15,13-3 17 0,44-11-36 16,-50 10 17-16,50-10-7 16,-50 7-8-16,50-7 5 0,-44 7-3 15,44-7-3-15,0 0 21 16,-51 11 1-16,51-11-4 16,-44 7-40-16,44-7 23 15,0 0 16-15,-44 4-14 0,44-4 10 16,0 0-2-16,-44 3-1 15,44-3 4-15,0 0 1 0,0 0 7 16,0 0 4-16,-44 11-6 16,44-11-2-16,0 0-34 15,0 0 17-15,0 0-4 0,0 0 1 16,0 0-3-16,0 0 11 16,0 0 10-16,0 0 12 0,-44 0-14 15,44 0-8-15,0 0-19 16,0 0 19-16,0 0-10 15,0 0 10-15,0 0-7 0,0 0 36 16,0 0-64-16,0 0-22 16,0 0 9-16,0 0 18 15,0 0 6-15,0 0 0 0,0 0 3 16,50-36 21-16,-6 12-13 16,-44 24 18-16,50-32-10 0,-50 32 21 15,50-36-16-15,-50 36 7 16,52-35-7-16,-52 35-10 0,44-35 30 15,-44 35 3-15,0 0-17 16,44-39-20-16,-44 39-6 16,0 0 16-16,0 0 29 15,0 0-6-15,44-39 6 0,-44 39-16 16,0 0-17-16,0 0 0 16,0 0 13-16,0 0-5 0,0 0 16 15,0 0-32-15,0 0 13 16,0 0 16-16,0 0-20 0,0 0-4 15,0 0 11-15,0 0 4 16,0 0-9-16,0 0 31 16,0 0-22-16,0 0-17 15,0 0-55-15,0 0-61 0,0 0-108 16,0 0-82-16,0 0-57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7:35.2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0 489 0,'0'0'78'0,"0"0"39"16,0 0 0-16,0 0 5 15,0 0 6-15,0 0-12 0,0 0-44 16,0 0-22-16,0 0-36 16,0 0 57-16,0 0-3 0,44 10-41 15,7 4 26-15,18-7 95 16,25 0-79-16,19 1-41 15,13-1 29-15,12 0-49 16,19 0 39-16,7 3-8 0,12 1 21 16,6 3-12-16,0 0 4 15,-6 4-21-15,0-4 6 0,-12 0-24 16,-7 0-32-16,-12-3 38 16,-7-4-6-16,-19-4-26 0,1 1 7 15,-20-4 20-15,1 0-24 16,-13 4 3-16,-6-4 0 15,-1 0 23-15,-12-4-10 0,-6 4-29 16,-6 4 30-16,-7-4-7 16,-6 0 7-16,0 0-7 15,-44 0-15-15,44 3 34 0,-44-3-19 16,0 0-19-16,0 0 35 16,44 7-11-16,-44-7-9 0,0 0-1 15,0 0 5-15,0 0-12 16,0 0-17-16,0 0-31 15,0 0 11-15,0 0-13 0,0 0-8 16,0 0 24-16,0 0-22 16,0 0-13-16,0 0-26 0,0 0 40 15,-44-21 17-15,44 21 32 16,-44-21-47-16,44 21 54 16,-44-25 30-16,44 25-54 15,0 0 46-15,0 0-35 0,-50-32 26 16,50 32-10-16,0 0 3 15,0 0 2-15,0 0 8 0,0 0 23 16,-38-39-28-16,38 39 0 16,0 0-4-16,0 0-12 0,0 0 30 15,-31-42 17-15,31 42 9 16,0 0 36-16,0 0-18 16,0 0-41-16,0 0 14 0,0 0 21 15,0 0-48-15,0 0 4 16,0 0 15-16,0 0-8 15,0 0-39-15,0 0 26 0,0 0 32 16,0 0-42-16,0 0-17 16,0 0 43-16,0 0-8 0,0 0-6 15,0 0-21-15,0 0 41 16,0 0 1-16,0 0 2 16,0 0-5-16,0 0 16 0,0 0-21 15,0 0-7-15,0 0-10 16,0 0 19-16,0 0-26 0,0 0 1 15,0 0 21-15,0 0 13 16,0 0 10-16,0 0-5 0,44 0 12 16,-7 11-19-1,7 6-29-15,13 1 20 0,0 3 13 16,5-3-34-16,1 3 11 16,-6 0 23-16,-1-3-6 0,-5-4-24 15,-7 0 18-15,-44-14 10 16,37 11-23-16,-37-11 60 0,0 0 0 15,0 0-2-15,0 0-37 16,0 0-6-16,0 0-7 0,0 0-32 16,0 0 19-16,0 0 27 15,-44 10-27-15,7 1-16 16,-7 7 37-16,-7-1-14 0,14 4-12 16,37-21-4-16,-63 29 14 15,19-5 7-15,44-24-12 16,0 0-131-16,-50 36-203 0,50-36-217 15,0 0-132-15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51:54.8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26EDC5-4132-4127-808A-4901FAB8DEE7}" emma:medium="tactile" emma:mode="ink">
          <msink:context xmlns:msink="http://schemas.microsoft.com/ink/2010/main" type="inkDrawing" rotatedBoundingBox="15643,11425 18507,7586 20932,9396 18067,13234" semanticType="callout" shapeName="Other">
            <msink:sourceLink direction="to" ref="{AA4FC32C-D390-4E78-B346-6290405DC37A}"/>
            <msink:sourceLink direction="from" ref="{9B51BDAC-F8FC-4FD1-B3A9-99E5905195AF}"/>
          </msink:context>
        </emma:interpretation>
      </emma:emma>
    </inkml:annotationXML>
    <inkml:trace contextRef="#ctx0" brushRef="#br0">8349 99 380 0,'0'0'80'16,"0"0"-1"-16,0 0-10 0,0 0 8 15,0 0 1-15,0 0-12 16,0 0-12-16,0 0-5 16,0 0 9-16,0 0-9 0,0 0 5 15,0 0-28-15,0 0-35 16,0 0 12-16,0 0 24 16,0 0 35-16,-49-41 3 0,49 41-11 15,-54-20-13-15,12 6-37 16,42 14 47-16,-54-6-10 15,6-1 11-15,48 7-9 16,-55-7-20-16,1 7-9 0,12 0 2 16,0 3 28-16,0-3 4 15,-7 0-9-15,1 0-30 16,0 4 2-16,-6-4-4 0,-6 3 2 16,-13 1 10-16,7-4 34 15,-12 0-34-15,5 3-12 0,1-3-14 16,-6 3 7-16,12-3 23 15,-7 4-20-15,7-4 18 16,-6 0-4-16,6-4-5 0,5 4-32 16,-5 0 9-16,6 4 18 15,-6-1-28-15,-1-3 21 16,1 4 0-16,0-4 8 0,-7 3 1 16,13 0-9-16,-6 4-19 15,6 0 14-15,-1 0 5 16,1-1 0-16,6-2 10 15,-6 6-1-15,6 0-18 0,-7 0-13 16,7 0 25-16,6-3-6 16,0 3 5-16,0 4-9 0,5-1-14 15,1 4 0-15,0 0 26 16,-6 4-5-16,12 2 11 16,-6 1-11-16,5 10 3 0,-5 0-24 15,6 3 41-15,-6 7 9 16,0 7 44-16,6 0 4 15,-7 10-41-15,1 3 3 16,6 4 0-16,0 3-26 0,6-3 10 16,0-1 16-16,0 1-4 15,0-4 6-15,5 4 11 0,-5-7-16 16,6 0-12-16,-6 0-14 16,6-7 10-16,0-3-6 0,0-7-9 15,6-7-5-15,6-10-6 16,12-27 2-16,-18 34 7 0,18-34-6 15,0 0 3-15,-12 31-3 16,12-31 14-16,0 0-7 16,0 0 14-16,0 0-18 15,0 0 0-15,0 0 0 0,0 0 9 16,0 0-1-16,0 0-12 16,12-38 14-16,-6 5-23 0,0 2 9 15,-6-3-12-15,0 0 0 16,-6-3-22-16,6 3 5 0,-6 4 15 15,0 3 8-15,0 0-17 16,6 27 20-16,-12-31-5 0,12 31 21 16,-12-27-12-16,12 27-7 15,0 0 17-15,0 0-12 16,0 0 5-16,0 0 16 16,-6-24-16-16,6 24-6 0,0 0 12 15,0 0-23-15,0 0 10 16,0 0 4-16,0 0 11 0,0 0 3 15,0 0 9-15,6 27 24 16,0 4 9-16,0-1 18 0,0 8 1 16,6-5-11-16,-6 5-23 15,6-1-16-15,0 0-2 0,-6-3 10 16,0 0 19-16,6-4-8 16,0 1-22-16,-12-31-14 15,18 34-5-15,-18-34 0 16,12 27 3-16,-12-27 1 0,0 0 3 15,0 0 36-15,0 0 26 16,0 0-19-16,0 0-18 0,36-3-17 16,-6-11-12-16,0-10 6 15,13-10-9-15,-7-3-9 0,12 0-22 16,6 0-142-16,0 6-236 16,7 7-334-16,5 8-87 0</inkml:trace>
    <inkml:trace contextRef="#ctx0" brushRef="#br0" timeOffset="8632">8921 336 420 0,'0'0'78'16,"0"0"20"-16,0 0 21 0,0 0-70 15,0 0 75-15,0 0-25 16,0 0-26-16,0 0-7 16,0 0 9-16,0 0-29 0,0 0-64 15,0 0 49-15,0 0 31 16,0 0-55-16,-42 41 1 15,-1-4 23-15,-5 0-11 16,0-3-5-16,-12 7 42 0,0-1-36 16,-1 1-2-16,1 0-17 15,0 3-9-15,0-7 16 0,-7 0 2 16,7 4 6-16,-6-1-20 16,0 1 36-16,-7 3 7 15,1 0-22-15,6 0-14 0,-6 0 10 16,5 4-11-16,1-4 3 15,-6 6 19-15,5-2-25 0,7-1 17 16,0 1 13-16,6-1-30 16,0 0 37-16,-1 1-28 15,7-1 23-15,0 1-39 16,6-1 26-16,-6 7 0 0,-1-3-24 16,1 3 21-16,6 4-34 15,-6-1 7-15,0 4 26 0,6 0-22 16,-7 4 34-16,7-4-17 15,0 3 3-15,0 7 60 16,6-3-24-16,0 0-12 0,-1-4-16 16,7-7 20-16,-6 8 6 15,6-4 39-15,-6 0-46 0,6-4-8 16,0 1-16-16,0-1-5 16,5-2-18-16,1-8 7 15,0 4 4-15,6 3-1 0,0-3-3 16,0 0 6-16,0-7-3 15,0-4 0-15,0-6-10 0,-6-3 4 16,6-1 12-16,-6-3-6 16,-1-6-3-16,25-21 2 0,-36 27-16 15,6-4 31-15,6-6 0 16,-6-3-30-16,0-1 20 0,0-2-17 16,0 2-1-16,-7 1 11 15,7-1 0-15,-6 7 0 16,6-6 9-16,-6 6-1 0,0-6-2 15,6 3-11-15,0 0 1 0,30-17 4 16,-37 17 6-16,37-17 4 16,-36 13-16-16,36-13 6 15,0 0 3-15,0 0-27 0,0 0 36 16,-24 17-5-16,24-17-15 16,0 0 13-16,0 0 0 0,0 0-38 15,0 0-17-15,0 0 9 0,0 0-28 16,0 0-10-16,0 0-44 15,0 0-28-15,0 0-23 0,0 0 44 16,0 0 18-16,-18-30 37 16,12 3 51-16,6 27 7 0,0-31-1 15,0 7 3-15,0 24 15 16,6-30 13-16,-6 30-31 16,6-31 22-16,-6 31 31 0,6-27-17 15,-6 27-2-15,6-27 29 16,-6 27 14-16,0 0-10 0,0 0-15 15,0 0 14-15,0 0 28 16,6-27-45-16,-6 27-4 0,0 0 29 16,0 0-23-16,0 0-11 15,0 0-2-15,0 0 15 0,0 0-29 16,0 0 2-16,0 0-5 16,0 0-27-16,18-27 24 15,-18 27 0-15,0 0 0 0,0 0 8 16,0 0-3-16,24-27-15 15,-24 27 10-15,0 0 13 0,0 0-22 16,0 0 15-16,0 0 2 0,0 0-8 16,0 0 18-16,0 0 14 15,24-24-12-15,-24 24 36 0,0 0 67 16,0 0-44-16,0 21-22 16,-6-1 1-16,-6 4 5 0,0 3 11 15,0-4-31-15,-6-2-18 16,6 2-10-16,0-2 0 15,12-21 0-15,-18 27-7 0,18-27-4 16,-24 24 0-16,24-24-4 16,0 0 0-16,0 0 0 0,0 0-9 15,0 0 4-15,0 0 13 16,0 0-8-16,0 0-4 0,0 0 4 16,-12 20 5-16,12-20-5 0,0 0-8 15,0 0 12-15,0 0-4 16,0 0 0-16,0 0 3 0,0 0 1 15,0 0-11-15,0 0 14 16,24 34-5-16,6-14 2 0,0-3-4 16,6-3-6-16,1-4 8 15,-7 0-2-15,6 0-13 16,-6-3-74-16,0 0-60 0,-30-7-78 16,0 0-93-16,30 3-97 15,-30-3-63-15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52:11.9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EB4924-564F-4CF4-ADB5-BDB7C121F0AD}" emma:medium="tactile" emma:mode="ink">
          <msink:context xmlns:msink="http://schemas.microsoft.com/ink/2010/main" type="inkDrawing" rotatedBoundingBox="23360,12383 25617,8548 26856,9277 24599,13112" semanticType="callout" shapeName="Other">
            <msink:sourceLink direction="to" ref="{18EE7117-75FE-4E05-AB2C-13AAD7AA5425}"/>
            <msink:sourceLink direction="from" ref="{18EE7117-75FE-4E05-AB2C-13AAD7AA5425}"/>
          </msink:context>
        </emma:interpretation>
      </emma:emma>
    </inkml:annotationXML>
    <inkml:trace contextRef="#ctx0" brushRef="#br0">3146 0 313 0,'0'0'32'16,"0"0"5"-16,0 0 8 0,0 0-6 15,0 0-4-15,0 0-11 16,0 0 26-16,0 0 19 0,0 0-7 16,0 0 2-16,0 0-7 15,0 0-34-15,0 0-23 16,0 0 17-16,0 0-7 16,0 0 6-16,0 0-28 15,0 0 17-15,0 0 0 0,0 0 32 16,0 0 39-16,0 0 18 15,0 0 25-15,0 0 4 0,0 0 16 16,0 0-55-16,0 0-52 16,0 0 7-16,0 0 13 15,0 0-15-15,0 0-56 0,0 0 6 16,0 0 23-16,0 0 8 16,-55 0-13-16,55 0 15 15,-54 3-28-15,0 1 5 16,12-1-3-16,-6 0 2 0,6 1 10 15,-7 3-11-15,7-1 11 16,42-6-6-16,-54 7 3 16,12-4-3-16,42-3-8 0,-48 7-3 15,48-7 8-15,-55 14 19 16,13-4-4-16,42-10-22 0,-54 7 6 16,6 0 11-16,6-4 4 15,42-3-17-15,-55 3-17 16,55-3 28-16,-42 0 5 15,42 0-3-15,-42 0-36 0,42 0 16 16,-42 4 41-16,42-4 2 16,-54 6-37-16,54-6-11 15,-48 7 2-15,-1 0 16 0,7 0 15 16,42-7-19-16,-60 13-1 16,18-6 0-16,42-7 10 15,-42 10 9-15,42-10-29 0,-43 10-6 16,43-10 12-16,-42 14 18 15,42-14 2-15,-42 14 4 0,42-14-42 16,0 0 39-16,-48 23 3 16,48-23-2-16,-48 21-24 15,48-21 11-15,-42 23-9 16,42-23-6-16,-37 24 30 0,37-24-10 16,0 0-1-16,-48 30-16 15,48-30-6-15,-48 34 28 16,48-34 8-16,-42 31-21 0,42-31-23 15,0 0 19-15,-48 51 14 16,48-51-7-16,-36 50 19 16,11-9-10-16,25-41 19 0,-24 54-34 15,12-6 15-15,0-8 6 16,12-40 18-16,-18 58 13 16,6-11 22-16,-6-3-34 15,12 0-11-15,-6-3 51 0,6 0-57 16,0-1 26-16,0 4-8 15,-6 0 2-15,6 4 15 16,-6 6-18-16,0-3-28 0,0 3-13 16,0 0-6-16,0-3 20 15,6 0-7-15,-6 3 20 0,0-3-9 16,5 6 8-16,-5 4-7 16,0-3-12-16,0-4 3 15,-6-3-3-15,0 0 9 16,6-4-21-16,0-3-3 0,0 0 33 15,0-3-39-15,0-1 26 0,6-2 8 16,-6-5-13 0,12-33-4-16,-12 44 4 0,0-10-17 15,12-34 12-15,-12 38 13 16,12-38-2-16,0 0-2 16,0 0-21-16,-12 33 17 0,12-33 0 15,0 0 17-15,0 0-24 16,0 0 19-16,0 0 2 0,0 0 6 15,0 0-6-15,0 0-20 16,0 0-14-16,0 0 4 16,0 0-19-16,-24-37-19 0,24 37-31 15,-31-57 24-15,13 9 24 16,0 4 31-16,18 44-2 16,-12-47 8-16,12 47-14 15,-24-41 29-15,24 41-5 0,0 0 7 16,0 0 1-16,0 0 11 15,-12-41 7-15,12 41 1 16,0 0-23-16,0 0-19 0,0 0 5 16,0 0 21-16,0 0-18 15,0 0-3-15,0 0-5 0,0 0 24 16,0 0-4-16,0 0-25 16,0 0 0-16,0 0 4 15,0 0 20-15,0 0-26 16,0 0 9-16,0 0-19 0,0 0 25 15,0 0-3-15,0 0 0 16,0 0 60-16,0 0 27 16,0 0-27-16,0 0-39 0,0 0-14 15,30 41 14-15,-6-7 12 16,-24-34-12-16,18 41-14 16,-6-8-11-16,-12-33 4 0,13 41 13 15,-13-41-6-15,0 0-14 16,12 34 11-16,-12-34-4 0,0 0 14 15,0 0 1 1,0 0 6-16,0 0 26 0,0 0-12 16,0 0-7-16,0 0-25 15,0 0-18-15,42-20 17 0,-42 20 5 16,54-41-18-16,-6 7 19 16,-6 4-11-16,-42 30 15 15,55-34-12-15,-13 7-71 0,-42 27-113 16,0 0-119-16,42-21-191 15,-42 21-88-15</inkml:trace>
    <inkml:trace contextRef="#ctx0" brushRef="#br0" timeOffset="1807">1122 2723 177 0,'-18'34'32'0,"18"-34"6"16,-18 27-10-16,18-27-17 15,0 0 0-15,0 0 27 0,0 0 32 16,0 0-3-16,0 0-30 16,0 0-23-16,0 0-7 15,0 0-7-15,0 0 18 0,0 0 38 16,0 0-3-16,0 0-31 15,0 0-5-15,0 0-8 16,0 0 47-16,0 0-16 16,0 0-24-16,-37 20 34 0,37-20-17 15,0 0-11-15,-30 37-15 16,30-37 6-16,0 0 4 0,-24 34-17 16,24-34 10-16,0 0-22 15,0 0 15-15,0 0-14 16,0 0 11-16,0 0-22 0,-36 20-9 15,36-20-19-15,0 0-5 16,0 0 37-16,0 0 21 0,0 0 21 16,-36-23 5-1,36 23-14-15,0 0 7 0,0 0 54 16,0 0 36-16,0 0-14 16,0 0-41-16,0 0 1 0,0 0-31 15,0 0-16-15,0 0 7 16,0 0 6-16,-24 37-38 15,24-37 25-15,0 0-41 0,0 0-9 16,-42 20-31-16,42-20 12 16,-36 7 15-16,36-7-3 0,0 0 31 15,-37-17 6-15,37 17 23 16,0 0 35-16,0 0 23 16,-42-7 36-16,42 7 51 0,-48 7 14 15,6 7 16-15,0-1-20 16,0 4-41-16,-1-7-45 15,1 1-26-15,-6-1-20 16,0 0-28-16,6-7-9 0,6 1 16 16,5-4-12-16,31 0-15 15,-36-4-102-15,36 4-206 0,0 0-244 16</inkml:trace>
    <inkml:trace contextRef="#ctx0" brushRef="#br0" timeOffset="2024">1152 3126 2061 0,'0'0'152'16,"0"0"-4"-16,0 0-68 15,0 0-80-15,0 0-126 16,0 0-193-16,30-4-174 0,-30 4-128 16</inkml:trace>
    <inkml:trace contextRef="#ctx0" brushRef="#br0" timeOffset="3828">1688 2198 408 0,'0'0'63'0,"0"0"52"15,0 0 0-15,0 0-14 16,0 0-34-16,0 0-5 0,0 44 10 16,0-44-37-16,-18 34-16 15,18-34-7-15,-36 30 3 0,36-30-4 16,-36 20-29-16,36-20 39 15,0 0-24-15,-43 4 0 16,43-4 8-16,0 0 3 0,0 0-20 16,0 0 40-16,0 0 13 15,-36-20 26-15,36 20 7 0,0 0-51 16,0 0 8-16,0 0 8 16,0 0 104-16,0 0-13 0,-12 40-38 15,6-3-14 1,0 4 15-16,6-4-23 0,0 1 18 15,6-1-47-15,-6-3-18 16,0-34 16-16,6 44-45 0,0-10 27 16,-6-34-21-16,0 0-13 15,0 0-90-15,12 33-141 16,-12-33-82-16,0 0-39 0,0 28-15 16,0-28 9-16</inkml:trace>
    <inkml:trace contextRef="#ctx0" brushRef="#br0" timeOffset="4205">1730 2635 607 0,'0'0'132'0,"0"0"-1"0,0 0-31 16,0 0-44-1,0 0-14-15,0 0-23 0,0 0-26 16,0 0 13-16,0 0-29 16,0 0 41-16,0 0 0 0,0 0-3 15,0 0 45-15,0 0 12 16,0 0-22-16,12-34-19 15,-12 34 51-15,0 0 26 0,0-34 41 16,0 34-66-16,0 0-21 16,0 0-25-16,0 0-19 0,0 0 2 15,0 0-36-15,0 0 29 16,0 0-41-16,0 0-17 0,0 0-221 16,-24 37-179-16</inkml:trace>
    <inkml:trace contextRef="#ctx0" brushRef="#br0" timeOffset="5008">1086 2696 579 0,'-6'-34'147'16,"6"34"38"-16,0 0-39 16,0 0-52-16,0 0-51 15,0 0 133-15,0 0 2 16,0 0-43-16,0 0 21 0,0 47-48 16,0-10-7-16,0-37-45 15,0 44 27-15,-13-10-43 16,13-34-25-16,-24 34 18 0,24-34-33 15,-36 27 4-15,36-27-8 16,-36 17-3-16,36-17-15 0,0 0-64 16,-36-3 5-16,36 3-13 15,0 0-28-15,-24-41 29 16,18 4-11-16,6 37 81 0,0-41 6 16,0 41 38-16,0 0 11 15,0 0-45-15,0 0 37 16,0 0 114-16,0 0-10 0,0 0-58 15,0 0-53-15,0 0 32 16,0 0-20-16,-6 38 7 16,6-38-6-16,0 0-19 0,0 0 4 15,-18 30-9-15,18-30 6 16,0 0-8-16,-36 24-15 0,36-24 11 16,-37 13-10-16,37-13 20 15,-36 4-16-15,36-4 15 16,-24 3-15-16,24-3 0 15,0 0 19-15,0 0-27 0,0 0 35 16,0 0-43-16,0 0 42 16,0 0 18-16,-30 0 2 0,30 0-24 15,-30 0-12-15,0 7 2 16,0 0 21-16,-6 3-30 16,-1-3-16-16,-5 3 19 0,6-4-3 15,-6 1-2-15,6-3 12 16,6-1-69-16,30-3-64 0,0 0-179 15,-36 3-178-15,36-3-96 16</inkml:trace>
    <inkml:trace contextRef="#ctx0" brushRef="#br0" timeOffset="5291">947 3190 1069 0,'0'0'242'0,"0"0"21"15,0 0-54-15,36-27-86 16,-36 27-80-16,30-37-23 0,-30 37-35 16,36-44 34-16,-36 44-27 15,37-24-4-15,-37 24-2 16,42-10 14-16,-42 10 72 15,0 0 28-15,36 24-32 0,-36-24-20 16,12 37-22-16,-12-37-110 16,-6 40-122-16,6-40-275 15,-24 38-133-15</inkml:trace>
    <inkml:trace contextRef="#ctx0" brushRef="#br0" timeOffset="5484">712 3319 1208 0,'0'0'302'0,"30"0"-58"16,6-7-100-16,1 4-57 15,-37 3-33-15,60-7-121 0,-12 0-219 16,-12-3-251-16</inkml:trace>
    <inkml:trace contextRef="#ctx0" brushRef="#br0" timeOffset="6636">574 2963 475 0,'0'0'66'0,"0"0"24"16,0 0-2-16,0 0-47 15,0 0-21-15,0 0 11 16,0 0-16-16,0 0 0 0,-37-17-19 16,37 17 21-16,0 0-1 15,-36-30 0-15,36 30 32 0,-18-41-38 16,0 7 33-16,6 4-11 15,12 30 22-15,-12-41 57 16,12 41-16-16,0 0-19 0,-12-34-35 16,12 34-41-16,0 0 13 15,0 0 168-15,0 0-49 16,0 0-38-16,0 44-12 0,0-3 17 16,0-7-14-16,6 0-28 15,-6-7-39-15,0-27 1 16,-6 34 11-16,6-34-5 0,-12 30-18 15,12-30-11-15,0 0 19 16,0 0-3-16,0 0-6 0,0 0-38 16,-24 14-16-16,24-14 10 15,0 0-34-15,0 0 2 0,-24-31 37 16,12 4 20-16,12 27 21 16,0 0-11-16,0 0-24 15,0 0 12-15,0 0 103 16,0 0 25-16,0 0-32 0,0 31-44 15,6-4-14-15,-6-27 10 16,0 37-4-16,0-37-16 0,6 30-13 16,-6-30 19-16,0 0-7 15,-6 31-8-15,6-31-4 16,0 0-4-16,-30 13 1 0,30-13-5 16,-37 4-22-16,37-4-25 15,-24-17-3-15,24 17-22 0,-30-37 28 16,18 10 7-16,6-1 11 15,6 28 22-15,-6-30 15 0,6 30 8 16,0 0 3 0,0 0-26-16,0 0 39 0,0 0 52 15,0 0-13-15,0 0-15 16,0 0 1-16,18 37 6 0,0 0 31 16,0-3-24-16,-6 4-28 15,6-5 12-15,1 5 15 16,-1-1-22-16,0-3-24 0,-12-4-5 15,6 1 4-15,-6-1-8 16,-6-30-12-16,0 0 9 0,-24 31 2 16,-6-11-12-16,-1-10-27 15,-5-3-12-15,0-10 15 16,0-4 25-16,0-3-2 16,0-7-7-16,6-10 17 0,0-4 0 15,5-3-5-15,7 0-25 16,12 1-32-16,0-5-66 0,6-6-102 15,6 4-129-15,0-8-96 16,6 1-39-16</inkml:trace>
    <inkml:trace contextRef="#ctx0" brushRef="#br0" timeOffset="6896">471 2259 657 0,'0'0'125'0,"0"0"30"16,0 0-57-16,0 0-16 0,0 0-23 16,0 0 80-16,0 0 117 15,0 0-76-15,0 0-86 16,6 54-62-16,-12 4-11 0,-6 2-13 15,-12-2-92-15,0 0-222 16,6 3-114-16,-6-7-103 16</inkml:trace>
    <inkml:trace contextRef="#ctx0" brushRef="#br0" timeOffset="8035">284 3078 187 0,'0'0'29'0,"0"0"32"16,0 0-9-16,0 0 11 16,0 0 14-16,0 0-9 15,0 0 31-15,0 0-35 0,0 0-9 16,0 0 11-16,0 0 2 16,-12-37 22-16,12 37-15 0,0 0 20 15,-24-37 3-15,24 37-23 16,-18-37-11-16,18 37 7 0,-24-34-33 15,24 34-18-15,-18-34-4 16,18 34 4-16,-18-37-17 16,18 37 4-16,-18-38-20 15,18 38 13-15,-12-34-6 0,12 34 11 16,-6-33 11-16,6 33 2 16,0 0-3-16,0 0-23 0,-12-31 13 15,12 31-20-15,0 0 8 16,0 0-5-16,-12-34-31 15,12 34 3-15,0 0-19 0,-12-34-55 16,12 34-23-16,-6-33-47 16,6 33-65-16,0 0-101 0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52:20.9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F61F08-5AFA-4E0D-AA83-D4C3A1B94539}" emma:medium="tactile" emma:mode="ink">
          <msink:context xmlns:msink="http://schemas.microsoft.com/ink/2010/main" type="inkDrawing" rotatedBoundingBox="21859,13526 24469,12780 24737,13718 22128,14465" semanticType="callout" shapeName="Other">
            <msink:sourceLink direction="with" ref="{18EE7117-75FE-4E05-AB2C-13AAD7AA5425}"/>
          </msink:context>
        </emma:interpretation>
      </emma:emma>
    </inkml:annotationXML>
    <inkml:trace contextRef="#ctx0" brushRef="#br0">2551 0 865 0,'0'0'229'0,"0"0"51"0,0 0-92 16,0 0-90-16,0 0 69 16,0 0 1-16,0 0-26 15,0 0-44-15,0 34-23 0,0-34 22 16,0 48-24-16,-6-11-33 16,0-3-18-16,-12-4-5 15,6-3-26-15,12-27 5 0,-30 28-45 16,30-28-5-16,-30 16 5 15,30-16-18-15,-31 0-13 16,31 0-10-16,0 0 23 16,-30-33 30-16,30 33 21 0,-24-41 34 15,24 41 26-15,0 0-7 16,0 0-22-16,-12-30 19 16,12 30 38-16,0 0 53 0,0 0-37 15,0 0 11-15,6 33-11 16,-6-2-9-16,0-4-23 0,-6 0-21 15,6-3-24-15,0-24-75 16,-18 34-114-16,18-34-247 16,-36 27-214-16,6-10-85 0</inkml:trace>
    <inkml:trace contextRef="#ctx0" brushRef="#br0" timeOffset="193">2382 508 1660 0,'0'0'424'0,"0"0"-85"16,0 0-168-16,0 0-74 16,0 0-48-16,0 0-100 15,0 0-205-15,0 0-342 0,0 0-189 16</inkml:trace>
    <inkml:trace contextRef="#ctx0" brushRef="#br0" timeOffset="499">2099 332 778 0,'0'0'236'0,"-30"-37"30"16,30 37-36-16,0 0-119 0,-24-37-32 16,24 37-12-16,0 0-36 15,0 0-41-15,0 0-15 16,0 0 7-16,0 0 24 0,0 0 49 16,0 0-9-16,0 0 57 15,30 17 38-15,-30-17-5 0,18 34-22 16,-6-4-22-16,-12-3-18 15,0-27-24-15,-6 41-39 0,-12-14-34 16,18-27-140-16,-30 27-145 16,0-7-174-16,0-13-59 15</inkml:trace>
    <inkml:trace contextRef="#ctx0" brushRef="#br0" timeOffset="1096">1792 234 741 0,'0'0'121'0,"0"0"-42"15,0 0-28-15,0 0-28 16,0 0 33-16,0 0-9 0,0 0-2 16,0 0 130-16,0 0-56 15,0 0-33-15,0 0 33 0,-6 27-29 16,6-27-9-16,0 34-48 16,0-34-9-16,-6 37 11 15,6-37 14-15,-6 31-26 0,6-31 0 16,0 0 14-16,-6 27-6 15,6-27-14-15,0 0-2 0,0 0-8 16,0 27 8-16,0-27 35 16,0 31 11-16,0-8 0 15,0 1 2-15,0 0 8 16,0-4-17-16,-6 4 6 0,0-1-4 16,0 1-22-16,-12-4-1 15,0 4-21-15,-6-7-1 0,-7 0-5 16,1-3-15-16,-6-4 21 15,0-4-7-15,0-6-5 0,-6-3 9 16,6-4-9-16,-7-10-5 16,7 0 14-16,6-10-4 0,0-3-9 15,6-7 11-15,0 3-5 16,12 0 26-16,0 3 27 16,6 4-34-16,0 4-7 0,12-4-8 15,0-4-65-15,12 4-88 16,-18 27-122-16,36-34-163 0,-36 34-81 15,42-24 45-15,-6 11 71 16</inkml:trace>
    <inkml:trace contextRef="#ctx0" brushRef="#br0" timeOffset="1277">1485 448 899 0,'0'0'226'0,"0"0"25"16,0 0-31-16,0 0-22 0,0 0-90 16,0 0-51-16,0 0-25 15,0 0-44-15,0 0-166 0,0 0-202 16,0 0-109-16</inkml:trace>
    <inkml:trace contextRef="#ctx0" brushRef="#br0" timeOffset="1515">1045 600 1277 0,'-18'30'373'0,"18"-30"-10"15,-12 34-68-15,12-34-69 16,-12 38-94-16,6-8-73 0,0 4-12 15,-6-7-22-15,-6 3-19 16,0-6 0-16,18-24-81 0,-42 37-79 16,-1-13-130-16,13-10-162 15,0-8-70-15,30-6-29 16</inkml:trace>
    <inkml:trace contextRef="#ctx0" brushRef="#br0" timeOffset="1716">949 380 1522 0,'0'0'229'16,"30"-21"85"-16,-30 21-40 15,0 0-122-15,0 0-85 0,0 0-28 16,30-6-100-16,-30 6-209 15,0 0-256-15,0 0-163 0</inkml:trace>
    <inkml:trace contextRef="#ctx0" brushRef="#br0" timeOffset="1939">780 194 1478 0,'0'0'308'15,"0"0"0"-15,0 0-98 16,-18 44-91-16,12 0-53 0,12 0-39 16,0 0-18-16,6 3-129 15,-6-3-240-15,6 0-212 0,-12-3-56 16</inkml:trace>
    <inkml:trace contextRef="#ctx0" brushRef="#br0" timeOffset="2255">575 681 1149 0,'0'0'254'15,"0"0"-60"-15,0 0-80 16,0 0-48-16,0 0-37 0,0 0-25 16,0 0-4-16,0 0 0 15,0 0-20-15,0 0 7 16,0 0-7-16,0 0-8 0,0 0 54 16,0 0 39-16,0 0 35 15,0 0 58-15,0 0 1 16,0 0-22-16,12 37-47 0,-6 1-24 15,-6-8-40-15,-12 1-26 16,0-1-98-16,-6 1-146 0,18-31-142 16,-42 34-74-16,6-14 1 15,0-3 30-15</inkml:trace>
    <inkml:trace contextRef="#ctx0" brushRef="#br0" timeOffset="2511">370 498 884 0,'0'0'170'16,"0"0"70"-16,0 0-46 16,0 0-47-16,-36 21-41 0,0-1-1 15,0-3 32-15,-6 0 11 16,0 7-26-16,6-1-36 0,5 4-42 15,7 4-30-15,0-1-14 16,0 4 0-16,6 3 0 0,6 1 8 16,6-1-80-16,0 4-236 15,12-8-192-15,-6 1-98 16</inkml:trace>
    <inkml:trace contextRef="#ctx0" brushRef="#br0" timeOffset="2700">334 1277 1957 0,'36'7'266'0,"1"-7"15"16,5-7-143-16,12 0-60 0,6-3-50 15,6-7-86-15,7 0-256 16,-7 4-313-16,-6-4-182 0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7:15:01.5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C65847-AD46-437D-A01A-491ED990D7D5}" emma:medium="tactile" emma:mode="ink">
          <msink:context xmlns:msink="http://schemas.microsoft.com/ink/2010/main" type="inkDrawing" rotatedBoundingBox="10107,15176 10420,18813 10357,18818 10044,15181" semanticType="callout" shapeName="Other">
            <msink:sourceLink direction="with" ref="{6ECD785E-7AD2-498A-85E9-B301AE35C406}"/>
            <msink:sourceLink direction="with" ref="{1E91137A-C5D5-4B53-A8E3-668E241B9775}"/>
          </msink:context>
        </emma:interpretation>
      </emma:emma>
    </inkml:annotationXML>
    <inkml:trace contextRef="#ctx0" brushRef="#br0">-1-3 448 0,'0'0'108'16,"0"-8"76"-16,0 8 69 15,0 0-29-15,0 0-81 0,0 0-17 16,0 0-10-16,0 0 15 0,0 0 4 16,0 0-20-16,0 0-46 15,0 0-23-15,0 0-16 16,0 0-16-16,0 0-24 0,0 0 106 15,6 35 57-15,-1 8-67 16,-5 16-33-16,5 0-5 0,0 8 35 16,1 4 41-16,-1 4-42 0,0 3 39 15,6 5-31-15,-1 7-44 16,-5 9-11-16,6 7 11 0,-1 8 26 16,1 4-16-16,-1 4-18 0,11 12-11 15,-10-5 30-15,-1 9-11 16,6 8-23-16,-6 7 16 0,1 4 5 15,-1 1-16-15,1-1 4 16,-6-4-18-16,0-3-2 0,1-13 16 16,-1-11-16-16,5-12 2 0,1-8-2 15,5-19-4-15,-1-4-2 16,1 15 19-16,0-35 3 0,-6-16-4 16,-10-47-2-16,16 39 3 0,-16-39 13 15,0 0 35-15,0 0 32 16,0 0-19-16,0 0-1 0,11 40-13 15,-11-40-22-15,0 0-26 0,0 0 4 16,0 0-12-16,0 0-8 16,0 0-12-16,0 0-10 15,0 0-97-15,0 0-144 0,0 0-75 0,0 0-73 16,0 0-193-16,0 0-237 16,-16-63-64-16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52:04.1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D8AC1D-9B1E-449B-8F7D-35F4D45767C6}" emma:medium="tactile" emma:mode="ink">
          <msink:context xmlns:msink="http://schemas.microsoft.com/ink/2010/main" type="writingRegion" rotatedBoundingBox="16876,13799 11821,13397 12061,10367 17117,10768"/>
        </emma:interpretation>
      </emma:emma>
    </inkml:annotationXML>
    <inkml:traceGroup>
      <inkml:annotationXML>
        <emma:emma xmlns:emma="http://www.w3.org/2003/04/emma" version="1.0">
          <emma:interpretation id="{4706D852-92DD-48FA-A4A3-6E72047DBC71}" emma:medium="tactile" emma:mode="ink">
            <msink:context xmlns:msink="http://schemas.microsoft.com/ink/2010/main" type="paragraph" rotatedBoundingBox="16901,13371 12500,13603 12455,12758 16856,12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9A8E44-DEDB-47FA-93A4-7B307714B3BA}" emma:medium="tactile" emma:mode="ink">
              <msink:context xmlns:msink="http://schemas.microsoft.com/ink/2010/main" type="line" rotatedBoundingBox="16901,13371 12500,13603 12455,12758 16856,12525"/>
            </emma:interpretation>
          </emma:emma>
        </inkml:annotationXML>
        <inkml:traceGroup>
          <inkml:annotationXML>
            <emma:emma xmlns:emma="http://www.w3.org/2003/04/emma" version="1.0">
              <emma:interpretation id="{AA4FC32C-D390-4E78-B346-6290405DC37A}" emma:medium="tactile" emma:mode="ink">
                <msink:context xmlns:msink="http://schemas.microsoft.com/ink/2010/main" type="inkWord" rotatedBoundingBox="16901,13371 15128,13464 15084,12619 16856,12525">
                  <msink:destinationLink direction="to" ref="{6426EDC5-4132-4127-808A-4901FAB8DEE7}"/>
                </msink:context>
              </emma:interpretation>
              <emma:one-of disjunction-type="recognition" id="oneOf0">
                <emma:interpretation id="interp0" emma:lang="" emma:confidence="0">
                  <emma:literal>I's?</emma:literal>
                </emma:interpretation>
                <emma:interpretation id="interp1" emma:lang="" emma:confidence="0">
                  <emma:literal>I's.</emma:literal>
                </emma:interpretation>
                <emma:interpretation id="interp2" emma:lang="" emma:confidence="0">
                  <emma:literal>In's.</emma:literal>
                </emma:interpretation>
                <emma:interpretation id="interp3" emma:lang="" emma:confidence="0">
                  <emma:literal>Is's.</emma:literal>
                </emma:interpretation>
                <emma:interpretation id="interp4" emma:lang="" emma:confidence="0">
                  <emma:literal>ID's.</emma:literal>
                </emma:interpretation>
              </emma:one-of>
            </emma:emma>
          </inkml:annotationXML>
          <inkml:trace contextRef="#ctx0" brushRef="#br0">4843 3817 777 0,'0'0'134'15,"0"0"58"-15,0 0-6 0,0 0-65 16,0 0-37-16,0 0-9 15,18 31-5-15,-18-31-2 0,6 27 13 16,-6-27-29-16,0 0-1 16,-12 31 2-16,12-31-4 15,0 0-15-15,0 0-2 0,-30 20-25 16,30-20 11-16,-30 3-4 0,30-3-7 16,-25-7 0-16,25 7-7 15,-30-33-4-15,12-5-14 0,12-2-37 16,0-11-16-16,0 0 31 15,12 4 27-15,-6 6 10 0,6 4-6 16,6 6 18-16,-12 31-9 16,12-30-5-16,-12 30-15 0,0 0 11 15,0 0-51-15,0 0-237 16,30-7-198-16</inkml:trace>
          <inkml:trace contextRef="#ctx0" brushRef="#br0" timeOffset="250">4758 4092 2029 0,'0'0'287'0,"0"0"-56"16,0 0-99-16,0 0-69 15,0 0-38-15,0 0-7 16,0 0-7-16,-18 17-6 0,18-17-41 16,0 0-82-16,0 0-122 0,0 0-112 15,0 0-95-15,0 0-86 16,0 0 21-16</inkml:trace>
          <inkml:trace contextRef="#ctx0" brushRef="#br0" timeOffset="721">4536 3929 820 0,'0'0'301'0,"0"0"65"16,0 0 27-16,0 0-90 0,0 0-94 15,0 0-45-15,0 0-47 16,0 0-37-16,24 31-30 0,-24-31-15 16,0 34-12-16,0-34-6 15,-24 37-7-15,-7-10-1 0,1-3-9 16,0-4-10-16,30-20-15 15,-36 24-61-15,36-24-80 16,0 0-53-16,0 0-137 0,-30 17-108 16,30-17-71-16</inkml:trace>
          <inkml:trace contextRef="#ctx0" brushRef="#br0" timeOffset="932">4530 3709 1521 0,'0'0'300'0,"0"0"2"16,0 0-71-16,0 0-105 16,0 0-67-16,0 0-50 0,0 0-37 15,0 0-101-15,0 0-142 0,0 0-193 16,0 0-49-16,0 0 17 15</inkml:trace>
          <inkml:trace contextRef="#ctx0" brushRef="#br0" timeOffset="1137">4270 3496 1185 0,'0'0'267'0,"0"0"100"16,0 0 3-16,-24 6-118 0,24-6-111 16,-18 38-61-16,12-4-38 0,6-1-18 15,0-2-61-15,6 3-183 16,-12 0-206-16,6 0-159 0,-12-4-60 16</inkml:trace>
          <inkml:trace contextRef="#ctx0" brushRef="#br0" timeOffset="1448">3921 3980 1174 0,'-30'-7'293'0,"30"7"-25"15,-42-13-88-15,12-1-87 0,30 14-40 16,0 0-62-16,-30-30-59 15,30 30-16-15,-6-34-26 0,6 34 5 16,12-34 27-16,-12 34 36 16,0 0 49-16,42-14-14 0,-42 14-6 15,30 0 23-15,-30 0 61 16,0 0 18-16,36 27 21 16,-36-27-8-16,12 28-9 0,-12-28-13 15,-18 40-25-15,-6-13-28 16,-12 0-54-16,-6-6-100 0,-13-4-93 15,1-4-107-15,0-3-95 0,0-3-49 16</inkml:trace>
          <inkml:trace contextRef="#ctx0" brushRef="#br0" timeOffset="1728">3566 3763 915 0,'0'0'230'0,"0"0"63"16,0 0-64-16,0 0-110 0,0 0-55 15,-30 34-31-15,-1-7-21 16,7-13 10-16,-6-1-17 0,0-3-15 16,0-6 32-16,0 3-25 15,0-4 11-15,0-3 3 0,6 3-11 16,24-3 18-16,-43 11 13 0,7-5 29 15,6 8-42-15,30-14-12 16,-30 17 19-16,30-17-124 16,-30 27-203-16,30-27-130 0,-12 37-44 15</inkml:trace>
          <inkml:trace contextRef="#ctx0" brushRef="#br0" timeOffset="1898">3186 4393 1567 0,'36'4'369'16,"7"-4"-5"-16,5-4-70 15,6-3-133-15,6 1-81 16,0-1-47-16,-5-3-105 0,-1 0-190 16,-12-4-307-16,-6 0-315 0</inkml:trace>
        </inkml:traceGroup>
        <inkml:traceGroup>
          <inkml:annotationXML>
            <emma:emma xmlns:emma="http://www.w3.org/2003/04/emma" version="1.0">
              <emma:interpretation id="{F78288C4-720A-4803-ACEE-34ADFEE152B9}" emma:medium="tactile" emma:mode="ink">
                <msink:context xmlns:msink="http://schemas.microsoft.com/ink/2010/main" type="inkWord" rotatedBoundingBox="14437,13391 12494,13494 12455,12763 14398,12660"/>
              </emma:interpretation>
              <emma:one-of disjunction-type="recognition" id="oneOf1">
                <emma:interpretation id="interp5" emma:lang="" emma:confidence="0">
                  <emma:literal>6,156.</emma:literal>
                </emma:interpretation>
                <emma:interpretation id="interp6" emma:lang="" emma:confidence="0">
                  <emma:literal>6,176.</emma:literal>
                </emma:interpretation>
                <emma:interpretation id="interp7" emma:lang="" emma:confidence="0">
                  <emma:literal>6.176.</emma:literal>
                </emma:interpretation>
                <emma:interpretation id="interp8" emma:lang="" emma:confidence="0">
                  <emma:literal>6.156.</emma:literal>
                </emma:interpretation>
                <emma:interpretation id="interp9" emma:lang="" emma:confidence="0">
                  <emma:literal>6.126.</emma:literal>
                </emma:interpretation>
              </emma:one-of>
            </emma:emma>
          </inkml:annotationXML>
          <inkml:trace contextRef="#ctx0" brushRef="#br0" timeOffset="2289">1813 3631 1231 0,'0'0'271'16,"0"0"67"-16,0 0-36 0,0 0-84 16,12 37-69-16,6-3-31 15,6 4-26-15,0 2-34 0,6 1-32 16,0-1-19-16,-6 1-7 16,1-4-71-16,-25-37-158 0,24 44-188 15,-24-44-147-15,18 38-84 0</inkml:trace>
          <inkml:trace contextRef="#ctx0" brushRef="#br0" timeOffset="2614">2253 3980 1406 0,'0'0'185'15,"0"0"-15"-15,0 0-86 16,0 0-56-16,0 0-49 0,0 0-3 16,42 0-8-16,-42 0-3 15,0 0-22-15,0 0-11 0,48-20-1 16,-48 20 12-16,42-27 16 0,-42 27 41 16,0 0 18-16,0 0 85 15,0 0 17-15,18-38-19 16,-18 38-8-16,0 0-35 0,0 0-26 15,0 0-1-15,0 0-21 0,-36 11-6 16,36-11-10-16,0 0-45 16,0 0-159-16,0 0-92 0,0 0-99 15,-36 23-14-15</inkml:trace>
          <inkml:trace contextRef="#ctx0" brushRef="#br0" timeOffset="2897">1728 3855 752 0,'0'0'137'0,"0"0"81"0,0 0 54 16,0 0-73-16,0 0-56 15,0 0-58-15,-12 40-25 0,12-40 19 16,0 44 3-16,6-6 2 16,-6-8-9-16,-12-3-10 0,12-27-27 15,-24 37-15-15,0-9-15 16,-6-5-43-16,0 1-147 0,-12-7-177 16,6-10-104-16,-6-4-35 15</inkml:trace>
          <inkml:trace contextRef="#ctx0" brushRef="#br0" timeOffset="3105">1421 3956 1247 0,'0'0'286'0,"0"0"12"16,-24 41-37-16,0-4-81 0,-6-3-70 15,6 0-54-15,-12 0-28 16,0-4-13-16,-1-3-19 0,-5 0-133 16,6-6-210-16,-6-4-148 0,-6-7-78 15</inkml:trace>
          <inkml:trace contextRef="#ctx0" brushRef="#br0" timeOffset="3612">945 3966 1096 0,'0'0'255'0,"0"0"17"16,0 0-44-16,-30-37-66 15,30 37-92-15,-18-37-47 0,18 37-66 16,6-44-62-16,6 10-43 16,-12 34 26-16,24-41 29 0,-24 41 51 15,0 0 27-15,0 0-8 0,0 0-2 16,0 0 3-16,0 0 40 15,0 0-2-15,0 0 45 0,0 0-7 16,0 0 35-16,0 34-8 0,0-34 5 16,-12 48 2-16,-6-14-27 15,18-34-17-15,-36 37-10 0,36-37-4 16,-54 30-1-16,12-9 28 16,0-11 2-16,-1 0 6 15,7-3-3-15,-6-1 7 0,42-6-20 16,-42 14-11-16,6 6-14 0,36-20-7 15,-30 34-8-15,12-3 2 16,18-31-20-16,-12 40-104 0,6-6-100 16,6-34-93-16,6 41-94 15,-6-41-35-15,18 37 22 0</inkml:trace>
          <inkml:trace contextRef="#ctx0" brushRef="#br0" timeOffset="3790">753 4386 1589 0,'0'0'286'15,"0"0"37"-15,0 0-62 16,0 0-111-16,0 0-71 0,24 17-34 16,-24-17-59-16,0 0-134 0,0 0-195 15,30 14-255-15,-30-14-129 16</inkml:trace>
        </inkml:traceGroup>
      </inkml:traceGroup>
    </inkml:traceGroup>
    <inkml:traceGroup>
      <inkml:annotationXML>
        <emma:emma xmlns:emma="http://www.w3.org/2003/04/emma" version="1.0">
          <emma:interpretation id="{22F429EB-9B01-4FC0-A2C9-8F3BD871085B}" emma:medium="tactile" emma:mode="ink">
            <msink:context xmlns:msink="http://schemas.microsoft.com/ink/2010/main" type="paragraph" rotatedBoundingBox="16987,12404 11931,12003 12061,10367 17117,10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4E6724-036B-491C-A435-D2DFC6DE9BE8}" emma:medium="tactile" emma:mode="ink">
              <msink:context xmlns:msink="http://schemas.microsoft.com/ink/2010/main" type="line" rotatedBoundingBox="16987,12404 11931,12003 12061,10367 17117,10768"/>
            </emma:interpretation>
          </emma:emma>
        </inkml:annotationXML>
        <inkml:traceGroup>
          <inkml:annotationXML>
            <emma:emma xmlns:emma="http://www.w3.org/2003/04/emma" version="1.0">
              <emma:interpretation id="{9B51BDAC-F8FC-4FD1-B3A9-99E5905195AF}" emma:medium="tactile" emma:mode="ink">
                <msink:context xmlns:msink="http://schemas.microsoft.com/ink/2010/main" type="inkWord" rotatedBoundingBox="16987,12404 14517,12208 14646,10572 17117,10768">
                  <msink:destinationLink direction="from" ref="{6426EDC5-4132-4127-808A-4901FAB8DEE7}"/>
                </msink:context>
              </emma:interpretation>
              <emma:one-of disjunction-type="recognition" id="oneOf2">
                <emma:interpretation id="interp10" emma:lang="" emma:confidence="0">
                  <emma:literal>imp:</emma:literal>
                </emma:interpretation>
                <emma:interpretation id="interp11" emma:lang="" emma:confidence="0">
                  <emma:literal>imps:</emma:literal>
                </emma:interpretation>
                <emma:interpretation id="interp12" emma:lang="" emma:confidence="0">
                  <emma:literal>'imp:</emma:literal>
                </emma:interpretation>
                <emma:interpretation id="interp13" emma:lang="" emma:confidence="0">
                  <emma:literal>•imp:</emma:literal>
                </emma:interpretation>
                <emma:interpretation id="interp14" emma:lang="" emma:confidence="0">
                  <emma:literal>impf?</emma:literal>
                </emma:interpretation>
              </emma:one-of>
            </emma:emma>
          </inkml:annotationXML>
          <inkml:trace contextRef="#ctx0" brushRef="#br0" timeOffset="-8616">4505 2148 491 0,'0'0'122'0,"0"0"55"0,0 0 77 16,31-4 33-16,-31 4-26 15,24 31-23-15,-12-1-51 0,6 11-10 16,-6 3-44-16,0 7-24 15,0 0-37-15,0-1-37 16,6-2-20-16,-6-4-5 0,0-3 7 16,6-4-12-16,-6-7-52 15,-12-30-166-15,18 34-131 16,-18-34-117-16,0 0-33 0,36 24 11 16</inkml:trace>
          <inkml:trace contextRef="#ctx0" brushRef="#br0" timeOffset="-8227">4969 2622 538 0,'0'0'100'0,"0"0"-20"0,0 0-14 15,0 0-25-15,0 0-41 16,0 0 31-16,0 0-7 0,0 0-6 16,0 0 25-16,0 0-34 15,0 0 20-15,0 0-29 0,30-10-8 16,-30 10 22-16,0 0-9 16,24-34 4-16,-12 7 0 0,-12 27 94 15,0 0 60-15,0 0 6 16,7-31-54-16,-7 31-59 15,0 0-10-15,0 0-3 0,0 0-26 16,-37 11-14-16,37-11 13 16,0 0-7-16,-30 23-5 0,30-23-2 15,0 0-34-15,-12 27-16 16,12-27-48-16,0 0-86 0,0 0-85 16,30 27-48-16,-6-16-49 15</inkml:trace>
          <inkml:trace contextRef="#ctx0" brushRef="#br0" timeOffset="-7607">4222 2429 781 0,'0'0'200'15,"0"0"-1"-15,0 0-46 16,-12 34-53-16,12-34 3 16,6 44-35-16,-6-44-13 0,6 40-23 15,-6-40 26-15,6 38 18 16,-6-38-95-16,0 0 36 0,0 0-17 15,-12 30-21-15,12-30 0 16,0 0 24-16,0 0-45 0,-36 4-37 16,36-4 2-16,0 0-53 15,-36-28 36-15,36 28 33 0,-18-40 24 16,18 40 28-16,-18-34-6 16,18 34 15-16,0 0 27 0,0 0-7 15,0 0 120-15,0 0-25 16,0 0-34-16,0 0-54 15,0 0 29-15,0 0-34 0,0 0-15 16,-12 41 30-16,12-41-20 16,-6 30-37-16,6-30 31 0,0 0-2 15,0 0-18-15,0 0 1 16,0 0 8-16,0 0-16 0,0 0 10 16,-42 24 19-16,11-14-10 0,1-10 1 15,30 0 11-15,-36-10-13 16,6 3-21-16,30 7 28 0,-36-20-5 15,36 20-4-15,-30-17 8 16,30 17-18-16,0 0-5 16,-30-24 30-16,30 24-4 0,0 0-21 15,-30-20-34-15,30 20-55 16,0 0-120-16,0 0-48 0,-31-24-17 16,31 24-62-16</inkml:trace>
          <inkml:trace contextRef="#ctx0" brushRef="#br0" timeOffset="-7354">4005 3039 724 0,'0'0'56'16,"25"-14"57"-16,-25 14 0 0,18-31-35 15,-6 4-44-15,-6 0-24 16,-6 27-14-16,6-27 4 0,-6 27-3 16,0 0 0-16,0 0 3 15,0 0 8-15,36-10-21 0,-36 10-62 16,0 0-81-16,24 20-7 16,-24-20-35-16,6 31-42 15</inkml:trace>
          <inkml:trace contextRef="#ctx0" brushRef="#br0" timeOffset="-7183">3789 3083 807 0,'0'0'168'0,"0"0"-5"0,30-4-58 15,6 4-46-15,-6-3-43 16,6-1-38-16,-6 1-126 0,-30 3-95 15,30-10-62-15</inkml:trace>
          <inkml:trace contextRef="#ctx0" brushRef="#br0" timeOffset="-5971">3771 2473 352 0,'0'0'99'0,"0"0"-3"16,0 0-17-16,0 0 3 15,0 0 22-15,0 0 7 16,0 0 8-16,0 0-3 0,0 0 0 15,0 0 17-15,0 0-2 0,0 0-52 16,-13-37-61-16,13 37 18 16,0-38-7-16,0 38-29 0,0-47 0 15,0 6 20-15,6-3-20 16,-6 0-12-16,0 7 50 0,0 37 7 16,-6-41 6-16,6 41 12 15,0 0-49-15,0 0-18 0,0 0 13 16,0 0-15-16,0 0 21 15,0 0 9-15,-6 38-17 16,6-1-1-16,0 0 33 0,6 0-11 16,0 1-3-16,-6-4 0 15,7-1-31-15,-7-2 23 0,6-7-27 16,-6-24 22-16,-6 30 6 16,6-30-26-16,-19 31 21 0,19-31-3 15,0 0-10-15,-30 27-3 0,30-27 20 16,-30 6-24-16,30-6 7 15,-30-10-34-15,30 10-43 0,-36-30 24 16,18-1 21-16,18 31 3 16,-12-34 25-16,0 7-5 15,12 27 2-15,0 0 7 0,-6-27-10 16,6 27-20-16,0 0 33 16,0 0-11-16,0 0 8 0,0 0 23 15,0 0 4-15,0 34-13 16,0-34 25-16,0 34 22 0,-6-4-58 15,6-30 10-15,-12 28-13 16,12-28 11-16,0 0 2 0,-18 30-22 16,18-30 55-16,0 0-54 15,0 0-2-15,-30 7-31 0,30-7-22 16,0 0-20-16,-25-31 9 16,13-3-17-16,6 4 48 15,6 30 26-15,6-34-8 0,-6 34 37 16,0 0-12-16,-6-27-3 0,6 27 120 15,0 0-5-15,0 0-37 16,-6 31-14-16,-6 2-23 0,6-2-24 16,6-31-2-16,-12 34-2 15,6-7-6-15,6-27 6 0,0 0 9 16,-18 30-22-16,18-30 9 16,0 0 2-16,-30 17-19 0,30-17 22 15,-36 4 3-15,36-4-32 16,-42-17-14-16,18-10-7 0,-1-11-30 15,7-2 28-15,6-4-13 16,6-4 19-16,0 4 37 16,6-3-22-16,0 10 20 0,0 37-4 15,-6-38 15-15,6 38-11 16,0 0 0-16,0 0-10 0,0 0 16 16,0 0 24-16,0 0 50 0,0 0-2 15,0 0-37-15,0 48 8 16,0-4 13-16,0 3 0 0,0 4 15 15,6 3-47-15,0 4 12 16,0 3 15-16,6 3-13 0,-6 7-11 16,6 0 6-16,-5-3-39 15,-1-4 15-15,-6-3-15 16,0-10 11-16,0-7-14 0,-6-3-5 16,-1-14 22-16,1-7-6 15,6-20-12-15,-12 24 17 0,12-24-5 16,-30 13-16-16,30-13 20 0,-30-6 0 15,0-8-12-15,6-3-19 16,0-13-10-16,0-8-9 0,6-6-8 16,0-6-17-16,6-1-4 15,0-7 8-15,12-3 7 0,0 4-50 16,6 6-55-16,0 0-45 0,6 4-120 16,6-1-52-16,-6 4-34 15</inkml:trace>
          <inkml:trace contextRef="#ctx0" brushRef="#br0" timeOffset="-5666">4066 1626 581 0,'0'0'64'0,"0"0"37"16,0 0 23-16,0 0-21 16,0 0-67-16,0 0-14 0,0 0 5 15,0 0-50-15,-30 41 44 0,-1 0-7 16,-17 3-14-16,0 3 0 15,-12-3 5-15,0 3-138 0,-7 1-110 16,1-1-68-16</inkml:trace>
          <inkml:trace contextRef="#ctx0" brushRef="#br0" timeOffset="-5231">2740 2402 611 0,'0'0'104'0,"0"34"5"0,0-34-46 16,6 34-23-16,-6-34-14 16,7 30-21-16,-7-30 3 0,0 0 5 15,6 31-19-15,-6-31-7 16,0 0 35-16,0 0-9 0,0 0-11 16,0 0 8-16,0 0-16 15,-43 3 0-15,43-3 9 0,-42-10-8 16,42 10-3-16,-36-21 17 15,36 21 35-15,0 0 36 16,-36-20 44-16,36 20 6 0,0 0-2 16,0 0 66-16,0 0-65 0,0 0-51 15,-36 20-26-15,36-20-33 16,0 0-14-16,-12 41-182 0,12-41-222 16,0 34-101-16</inkml:trace>
          <inkml:trace contextRef="#ctx0" brushRef="#br0" timeOffset="-5059">2620 2890 1398 0,'0'0'301'0,"0"0"66"15,0 0-60-15,0 0-136 0,0 0-97 16,0 0-124-16,0 0-187 15,0 0-246-15,0 0-251 0</inkml:trace>
        </inkml:traceGroup>
        <inkml:traceGroup>
          <inkml:annotationXML>
            <emma:emma xmlns:emma="http://www.w3.org/2003/04/emma" version="1.0">
              <emma:interpretation id="{08B8F1EB-2BCB-404D-8B7B-A835F757A567}" emma:medium="tactile" emma:mode="ink">
                <msink:context xmlns:msink="http://schemas.microsoft.com/ink/2010/main" type="inkWord" rotatedBoundingBox="14225,11704 13372,11636 13412,11129 14265,11197"/>
              </emma:interpretation>
              <emma:one-of disjunction-type="recognition" id="oneOf3">
                <emma:interpretation id="interp15" emma:lang="" emma:confidence="0">
                  <emma:literal>in</emma:literal>
                </emma:interpretation>
                <emma:interpretation id="interp16" emma:lang="" emma:confidence="0">
                  <emma:literal>on</emma:literal>
                </emma:interpretation>
                <emma:interpretation id="interp17" emma:lang="" emma:confidence="0">
                  <emma:literal>m</emma:literal>
                </emma:interpretation>
                <emma:interpretation id="interp18" emma:lang="" emma:confidence="0">
                  <emma:literal>n</emma:literal>
                </emma:interpretation>
                <emma:interpretation id="interp19" emma:lang="" emma:confidence="0">
                  <emma:literal>m.</emma:literal>
                </emma:interpretation>
              </emma:one-of>
            </emma:emma>
          </inkml:annotationXML>
          <inkml:trace contextRef="#ctx0" brushRef="#br0" timeOffset="-4252">2247 2232 445 0,'0'0'109'16,"0"0"16"-16,0 0 5 0,0 0 6 15,0 0-13-15,0 0 37 16,0 0 1-16,0 0 3 0,0 0-5 16,0 0 1-16,0 0 29 15,0 0-74-15,-6 38-53 0,6-38-14 16,-19 44-14-16,-5-7 11 0,6-3-15 15,0 0-3-15,6 0-10 16,0-7-15-16,12-27 5 0,0 34-17 16,0-34 2-16,6 30 18 15,-6-30 4-15,0 0-8 16,12 27-13-16,-12-27-29 0,0 0-30 16,0 0-5-16,0 0 17 15,0 0-3-15,0 0 27 0,0 0 27 16,0 0 10-16,0 0-30 15,0 0 1-15,0 0 1 0,0 0 21 16,0 0 14-16,0 0-22 0,0 0 4 16,0 0-5-16,0 0 9 15,-36-3 11-15,36 3-4 0,-30 3-20 16,30-3 4-16,0 0 9 16,0 0 12-16,-30 0-1 15,30 0-11-15,-30-7-24 0,30 7-68 16,0 0-32-16,-42-40-2 15,17 2 10-15,1 5 81 0,24 33 27 16,-18-38 50-16,18 38 24 16,0 0 13-16,-18-33 0 0,18 33 18 15,0 0 37-15,0 0 81 0,0 0-55 16,-30 20-54-16,30-20 10 16,-30 30-13-16,0-3-13 0,0 0-31 15,6 1-33-15,-7-8-16 16,-5-3-5-16,-6-4 7 0,0-2-15 15,6-1 10-15,0-7-12 16,0-3 0-16,5-7-61 16,1-3-36-16,30 10-105 0,-30-30-112 15,12-4-182-15,6-3-40 0,6-4 16 16</inkml:trace>
          <inkml:trace contextRef="#ctx0" brushRef="#br0" timeOffset="-4078">1476 2141 946 0,'0'0'185'0,"42"-17"34"0,-6 7-90 16,0 3-79-16,0 4 3 0,-36 3-102 15,48-7-130-15,-12 4-133 16,-36 3-71-16</inkml:trace>
        </inkml:traceGroup>
        <inkml:traceGroup>
          <inkml:annotationXML>
            <emma:emma xmlns:emma="http://www.w3.org/2003/04/emma" version="1.0">
              <emma:interpretation id="{0784D052-8A6B-4932-A3CB-BAF98D817E13}" emma:medium="tactile" emma:mode="ink">
                <msink:context xmlns:msink="http://schemas.microsoft.com/ink/2010/main" type="inkWord" rotatedBoundingBox="13036,11805 11954,11719 12026,10809 13108,10895"/>
              </emma:interpretation>
              <emma:one-of disjunction-type="recognition" id="oneOf4">
                <emma:interpretation id="interp20" emma:lang="" emma:confidence="0">
                  <emma:literal>is</emma:literal>
                </emma:interpretation>
                <emma:interpretation id="interp21" emma:lang="" emma:confidence="0">
                  <emma:literal>f</emma:literal>
                </emma:interpretation>
                <emma:interpretation id="interp22" emma:lang="" emma:confidence="0">
                  <emma:literal>for</emma:literal>
                </emma:interpretation>
                <emma:interpretation id="interp23" emma:lang="" emma:confidence="0">
                  <emma:literal>f,</emma:literal>
                </emma:interpretation>
                <emma:interpretation id="interp24" emma:lang="" emma:confidence="0">
                  <emma:literal>fs</emma:literal>
                </emma:interpretation>
              </emma:one-of>
            </emma:emma>
          </inkml:annotationXML>
          <inkml:trace contextRef="#ctx0" brushRef="#br0" timeOffset="-3828">1060 2307 873 0,'0'0'176'0,"0"0"52"0,0 0 59 16,-24 17-11-16,24-17-59 15,-36 44-75-15,6 0-3 0,-1 0-68 16,1-3-21-16,6 6-45 16,0-3 1-16,0-3-90 0,6-4-128 15,6-7-197-15,12-30-87 0,-18 31-17 16</inkml:trace>
          <inkml:trace contextRef="#ctx0" brushRef="#br0" timeOffset="-3602">976 1826 693 0,'0'0'128'0,"0"0"35"0,-49 7-53 0,49-7-52 15,-36 54-34-15,12 0-1 16,6 7-47-16,6-7-101 16,6 4-106-16,-12-7-78 0</inkml:trace>
          <inkml:trace contextRef="#ctx0" brushRef="#br0" timeOffset="-3264">668 2229 633 0,'0'0'7'0,"0"0"30"0,-18 34 35 15,18-34-13-15,0 0-27 16,0 0-17-16,-24 41-15 0,24-41 0 16,-24 37 12-16,24-37 6 15,0 0-18-15,-36 41 0 0,36-41-9 16,0 0 21-16,-42 23 3 0,6-16-9 16,36-7-6-16,-37 0-3 15,37 0 27-15,-42-10 59 0,42 10-14 16,-42-17-1-16,42 17 7 15,-42-27-49-15,42 27-1 16,-48-21-8-16,0 8 0 0,48 13-11 16,-49-17-48-16,13 3-65 15,36 14-100-15,-42-13-103 0</inkml:trace>
          <inkml:trace contextRef="#ctx0" brushRef="#br0" timeOffset="-3079">0 1948 1045 0,'66'-47'232'0,"-6"16"54"16,12 11-127-16,1 3-52 0,23 7-77 15,1 0-75-15,17 6-323 0,0 1-234 16</inkml:trace>
        </inkml:traceGroup>
      </inkml:traceGroup>
    </inkml:traceGroup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7:15:02.4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9644D8-AA21-40FD-B090-6A1B0F882AE0}" emma:medium="tactile" emma:mode="ink">
          <msink:context xmlns:msink="http://schemas.microsoft.com/ink/2010/main" type="inkDrawing" rotatedBoundingBox="7717,16702 13555,15972 13575,16137 7737,16866" semanticType="underline" shapeName="Other"/>
        </emma:interpretation>
      </emma:emma>
    </inkml:annotationXML>
    <inkml:trace contextRef="#ctx0" brushRef="#br0">0 747 412 0,'0'0'82'0,"0"0"15"0,26 8 24 16,-5-4-10-16,5-4 7 0,6-4-8 15,-1-4 1-15,11-4 44 16,0 5-26-16,10-13-40 16,11 8 19-16,5-4 58 0,11 5-33 15,10-1-38-15,11 0-36 0,5-4-6 16,10-3-23-16,6-5-25 15,15-4 28-15,16-7 30 0,0 4-37 16,16-1 5-16,10-3-28 0,1-1-3 16,9 5 8-16,6-1 29 15,0 1 7-15,-10-1-13 0,5 5-9 16,0 3-15-16,5 1 15 16,-11-1-2-16,1 8 1 0,-1 5-8 15,-15-1-9-15,-5 4-11 0,-11 8 21 16,-6 4-4-16,-20 0-10 15,-5 4-11-15,-11-8 20 0,-5-4-13 16,-16 0 4-16,-5-4-5 0,-5 0 10 16,-11 0-5-16,0-4-4 15,-5 5 10-15,-5-5 11 0,-1 0 11 16,-10 0-19-16,1 4 16 0,-12-3-11 16,1 3-5-16,0 4 14 15,-11-4-8-15,5 4-15 0,-10 0 0 16,0 4-7-16,-5 0 12 15,-16 0 1-15,0 0-6 0,0 0-3 16,0 0-3-16,0 0-3 16,0 0-4-16,0 0-44 0,0 0-128 15,0 0-157-15,0 0-134 0,0 0-81 16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7:15:04.4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067D80-0FC3-4656-B37C-D73F0D726A8F}" emma:medium="tactile" emma:mode="ink">
          <msink:context xmlns:msink="http://schemas.microsoft.com/ink/2010/main" type="writingRegion" rotatedBoundingBox="11201,15416 12596,15195 12711,15917 11316,16139"/>
        </emma:interpretation>
      </emma:emma>
    </inkml:annotationXML>
    <inkml:traceGroup>
      <inkml:annotationXML>
        <emma:emma xmlns:emma="http://www.w3.org/2003/04/emma" version="1.0">
          <emma:interpretation id="{61A1957B-FFA1-4118-8FA2-9DD2BBADCD3B}" emma:medium="tactile" emma:mode="ink">
            <msink:context xmlns:msink="http://schemas.microsoft.com/ink/2010/main" type="paragraph" rotatedBoundingBox="11201,15416 12596,15195 12711,15917 11316,16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BB7C91-7387-49F6-AB1E-0766A0E751B8}" emma:medium="tactile" emma:mode="ink">
              <msink:context xmlns:msink="http://schemas.microsoft.com/ink/2010/main" type="line" rotatedBoundingBox="11201,15416 12596,15195 12711,15917 11316,16139"/>
            </emma:interpretation>
          </emma:emma>
        </inkml:annotationXML>
        <inkml:traceGroup>
          <inkml:annotationXML>
            <emma:emma xmlns:emma="http://www.w3.org/2003/04/emma" version="1.0">
              <emma:interpretation id="{6ECD785E-7AD2-498A-85E9-B301AE35C406}" emma:medium="tactile" emma:mode="ink">
                <msink:context xmlns:msink="http://schemas.microsoft.com/ink/2010/main" type="inkWord" rotatedBoundingBox="11225,15568 11344,15549 11435,16120 11316,16139">
                  <msink:destinationLink direction="with" ref="{11C65847-AD46-437D-A01A-491ED990D7D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3 568 0,'0'0'158'0,"0"0"39"16,0 0-42-16,0 0-26 15,0 0-4-15,0 0-35 0,0 0-24 16,0 0-28-16,0 0 4 0,0 0-6 16,0 0 92-16,0 0-11 15,26-12-32-15,-5 24-12 0,6 8-8 16,-1 7 1-16,-11 12-27 0,1 1 37 16,0 7 6-16,-6 0-38 15,-4-4-16-15,-6 5-1 0,0-1-27 16,-6-8 9-16,1 4 1 0,-5-7-22 15,10-36 12-15,-16 47-112 16,16-47-202-16,0 0-137 16,-26 39-60-16,26-39-3 0</inkml:trace>
        </inkml:traceGroup>
        <inkml:traceGroup>
          <inkml:annotationXML>
            <emma:emma xmlns:emma="http://www.w3.org/2003/04/emma" version="1.0">
              <emma:interpretation id="{29E91BFC-2C7A-4D08-9662-9D3B49E4E296}" emma:medium="tactile" emma:mode="ink">
                <msink:context xmlns:msink="http://schemas.microsoft.com/ink/2010/main" type="inkWord" rotatedBoundingBox="11718,15334 12245,15251 12353,15929 11826,16012">
                  <msink:destinationLink direction="to" ref="{EEC051C0-86EE-455E-A085-39B60B4DE7D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1.6">635-261 812 0,'0'0'148'16,"0"0"-45"-16,0 0-46 0,0 0 3 15,0 0-51-15,0 0-13 0,-21 44 4 16,0-9 20-16,5 0-15 16,0-3 4-16,16-32 10 0,-10 43 2 15,10-43 23-15,0 36-10 0,0-36-5 16,21 27-17-16,10-7-29 16,6-12 27-16,0-8-10 0,5-4 0 15,-6 0 0-15,-4-8 3 16,-6 4 2-16,-26 8 4 15,0 0 5-15,0 0-3 0,0 0-16 16,0 0-3-16,0 0 44 0,0 0-26 16,-37 16-22-16,0 0 22 15,6 3 59-15,0 5-7 0,4-1 3 16,27-23 38-16,-31 40-20 0,5 3-33 16,10-8 63-16,11-3-37 15,5-1-39-15,0-31-4 0,26 44 42 16,5-13-30-16,6-7-30 15,10-13 18-15,0 1-24 0,1-4-14 16,-6-8 14-16,5-8-4 16,-10 0-5-16,-1-7-78 0,1-1-127 15,-6-8-54-15,-4 1-62 0,-6-9-32 16,0-7-53-16</inkml:trace>
        </inkml:traceGroup>
        <inkml:traceGroup>
          <inkml:annotationXML>
            <emma:emma xmlns:emma="http://www.w3.org/2003/04/emma" version="1.0">
              <emma:interpretation id="{E4ED9619-AE81-472C-90CB-E0F096B56458}" emma:medium="tactile" emma:mode="ink">
                <msink:context xmlns:msink="http://schemas.microsoft.com/ink/2010/main" type="inkWord" rotatedBoundingBox="12270,15336 12610,15282 12689,15777 12348,15831"/>
              </emma:interpretation>
              <emma:one-of disjunction-type="recognition" id="oneOf2">
                <emma:interpretation id="interp2" emma:lang="" emma:confidence="1">
                  <emma:literal>0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8</emma:literal>
                </emma:interpretation>
              </emma:one-of>
            </emma:emma>
          </inkml:annotationXML>
          <inkml:trace contextRef="#ctx0" brushRef="#br0" timeOffset="884.29">1101-245 517 0,'0'0'147'0,"0"0"-16"0,0 0 13 0,0 0-15 16,27 16-44-16,4 0 50 15,6 11 41-15,-1 1-34 16,1-1-44-16,0 5 57 0,-6 3-57 15,1-3-59-15,-1 3-11 0,-5 0-31 16,-26-35 32-16,16 40-12 16,-16-5-4-16,-10-4-8 0,10-31 8 15,-32 36-17-15,1-13-2 0,-6-7 11 16,0-4 14-16,-5-8-16 16,6-16-19-16,-1-4 21 15,6-11-3-15,4-16-6 0,6-12 1 16,6-4 11-16,4 0-17 0,11 7 35 15,-5 5-34-15,10 4 5 16,6 4 9-16,-1 11-35 0,-10 28-131 16,0 0-167-16,0 0-95 0,0 0-76 15</inkml:trace>
        </inkml:traceGroup>
      </inkml:traceGroup>
    </inkml:traceGroup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7:15:03.8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C051C0-86EE-455E-A085-39B60B4DE7D2}" emma:medium="tactile" emma:mode="ink">
          <msink:context xmlns:msink="http://schemas.microsoft.com/ink/2010/main" type="inkDrawing" rotatedBoundingBox="10112,16262 12122,14542 12408,14876 10398,16596" semanticType="callout" shapeName="Other">
            <msink:sourceLink direction="to" ref="{29E91BFC-2C7A-4D08-9662-9D3B49E4E296}"/>
            <msink:sourceLink direction="from" ref="{5C73E19B-5CB3-4B26-868A-54E235AA0A1D}"/>
          </msink:context>
        </emma:interpretation>
      </emma:emma>
    </inkml:annotationXML>
    <inkml:trace contextRef="#ctx0" brushRef="#br0">0 1703 588 0,'0'0'103'0,"21"4"-8"0,-21-4 19 16,36-8 17-16,-4-7 4 0,-1-1-5 15,1-4 2-15,4-3-13 16,6-5 4-16,-5 1-20 16,0-5-17-16,5-7 11 0,0 3 19 15,10-7-23-15,-5-4-43 0,11 0-11 16,-6-12-15-16,1 0-27 15,10-8 3-15,5-4-13 0,0 0 29 16,5 5-22-16,-4 3 6 0,-6 4-10 16,-1 0 15-16,1 7-21 15,-5 1 19-15,5 4 36 0,0 0-60 16,-5 0 18-16,-1 7 3 16,1 1 7-16,-11 8-7 0,6-5 0 15,-1 1 20-15,-10 3-29 16,0-3 0-16,0 4 18 0,-5 3-6 15,-11 0-6-15,0 9 3 0,-26 19 12 16,26-24-18-16,-26 24 6 16,0 0 11-16,21-19 9 0,-21 19 8 15,0 0-14-15,0 0 4 0,0 0 23 16,0 0-41-16,0 0 0 16,0 0 6-16,0 0 23 0,0 0-32 15,0 0-12-15,0 0 24 0,0 0 8 16,0 0-23-16,0 0-5 15,0 0 5-15,0 0 20 16,0 0-10-16,0 0-8 0,0 0-8 16,0 0 18-16,0 0-36 0,0 0-40 15,0 0-51-15,0 0 1 16,-21 3 46-16,-5 1-3 0,0 0-20 16,0 0 11-16,26-4 31 0,-32 8-7 15,1-4 37-15,10-4 25 16,21 0-9-16,-37 4-15 0,37-4 36 15,-31 0-20-15,31 0 8 0,-27-4 0 16,27 4 25-16,-31 0-32 16,31 0-3-16,0 0 18 15,-26-4 11-15,26 4-37 0,0 0 4 16,0 0 39-16,0 0-25 0,0 0-9 16,0 0 15-16,0 0-9 15,0 0-15-15,0 0 41 0,0 0 35 16,0 0 4-16,26 8-32 0,5-4 29 15,-4 4-1-15,4-4-5 16,0-4-22-16,1-4-8 0,-1 0 0 16,-4-4-40-16,4 0 28 0,-10 0 8 15,-21 8-32-15,32-15 18 16,-6-5 11-16,-26 20 6 16,26-28-22-16,-26 28-12 0,21-31 12 15,-21 31 11-15,0 0 1 0,16-32-15 16,-16 32-11-16,0 0 33 15,0 0 17-15,0 0-14 0,0 0 4 16,0 0 57-16,0 0-31 0,-16 40-22 16,5-5-30-16,1 1 22 15,-6-5-14-15,6 4-8 0,-1-3 0 16,1 3 14-16,5-3-21 0,-6-1 10 16,6-3-6-16,0-1-2 15,5 1 11-15,0-28-85 16,0 35-223-16,0-35-204 0,0 32-124 15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7:15:06.3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91137A-C5D5-4B53-A8E3-668E241B9775}" emma:medium="tactile" emma:mode="ink">
          <msink:context xmlns:msink="http://schemas.microsoft.com/ink/2010/main" type="inkDrawing" rotatedBoundingBox="8468,17981 10180,16427 10225,16477 8513,18030" semanticType="strikethrough" shapeName="Other">
            <msink:sourceLink direction="with" ref="{8B48DF89-DA91-4ADE-941A-5B78583C2810}"/>
            <msink:sourceLink direction="with" ref="{5C73E19B-5CB3-4B26-868A-54E235AA0A1D}"/>
            <msink:destinationLink direction="with" ref="{11C65847-AD46-437D-A01A-491ED990D7D5}"/>
          </msink:context>
        </emma:interpretation>
      </emma:emma>
    </inkml:annotationXML>
    <inkml:trace contextRef="#ctx0" brushRef="#br0">1752 0 185 0,'0'0'67'0,"0"0"4"0,0 0-3 0,0 0-12 16,0 0-17-16,0 0 11 15,0 0-14-15,-32-8-4 0,32 8-18 16,-31 4 0-16,31-4 13 16,-37 19-1-16,5 1-1 0,6 4 22 15,-5-1 2-15,-1 5-4 16,1 3 21-16,-1 1-13 0,-4 3-31 16,-6 0 11-16,-5 5-13 0,-1 3 0 15,1 4 16-15,0 0 10 0,0-3 0 16,0 3-20-16,-1 0-10 15,1-4-11-15,5 4 20 0,-5-3-7 16,0-5-1-16,0 4 4 16,-1-3-21-16,-4 7 0 0,5-4 38 15,-6 4 57-15,1-3-9 16,5 3-59-16,0-8 9 0,10-4-31 16,5 1 15-16,1-9-4 0,-1-3-3 15,32-24-13-15,-42 35-6 16,11-7 6-16,5-1 10 0,0-7-14 15,-1 0 36-15,6-1-32 0,21-19-10 16,-36 36 17-16,36-36 19 16,-32 31 5-16,32-31 14 0,-31 24-36 15,31-24 23-15,0 0-30 0,0 0 22 16,-32 27-36-16,32-27 37 16,0 0-17-16,0 0 10 15,0 0-11-15,0 0 17 0,-21 20 23 16,21-20-7-16,0 0 0 0,0 0-13 15,0 0 5-15,0 0-32 16,0 0 34-16,-26 20-19 0,26-20 19 16,0 0-34-16,0 0 15 0,0 0 3 15,0 0-9-15,0 0 10 0,0 0-17 16,0 0-2-16,0 0 2 16,0 0-15-16,0 0 1 0,0 0-59 15,0 0-111-15,0 0-69 0,0 0-70 16,0 0-41-16,0 0 5 15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7:15:11.5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48A3E6-6D7B-46EC-BFDE-66CEBBB8CDAE}" emma:medium="tactile" emma:mode="ink">
          <msink:context xmlns:msink="http://schemas.microsoft.com/ink/2010/main" type="writingRegion" rotatedBoundingBox="6320,17572 9449,16535 9832,17693 6704,18729"/>
        </emma:interpretation>
      </emma:emma>
    </inkml:annotationXML>
    <inkml:traceGroup>
      <inkml:annotationXML>
        <emma:emma xmlns:emma="http://www.w3.org/2003/04/emma" version="1.0">
          <emma:interpretation id="{0FC46CBE-AA16-4278-9350-2721E5A0A9F5}" emma:medium="tactile" emma:mode="ink">
            <msink:context xmlns:msink="http://schemas.microsoft.com/ink/2010/main" type="paragraph" rotatedBoundingBox="6320,17572 9449,16535 9832,17693 6704,187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371575-A1A9-48D9-A2F5-1002A30AF1F2}" emma:medium="tactile" emma:mode="ink">
              <msink:context xmlns:msink="http://schemas.microsoft.com/ink/2010/main" type="line" rotatedBoundingBox="6320,17572 9449,16536 9832,17693 6704,18729"/>
            </emma:interpretation>
          </emma:emma>
        </inkml:annotationXML>
        <inkml:traceGroup>
          <inkml:annotationXML>
            <emma:emma xmlns:emma="http://www.w3.org/2003/04/emma" version="1.0">
              <emma:interpretation id="{87E4544C-2D03-460D-928C-8C6509FBC900}" emma:medium="tactile" emma:mode="ink">
                <msink:context xmlns:msink="http://schemas.microsoft.com/ink/2010/main" type="inkWord" rotatedBoundingBox="6387,17775 7325,17464 7520,18051 6582,183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-1610 91 503 0,'-10'-28'28'0,"5"5"64"0,5 23 42 16,0-24-21-16,0 24-25 15,0 0-35-15,0 0 20 0,0 0 24 16,0 0 32-16,0 0-21 0,0 0 32 16,0 0-46-16,0 0 27 0,0 0-63 15,0 0-39-15,0 0 12 16,-37-16-42-16,0 20 26 0,6 8-20 15,-6 4 12-15,5 7 6 0,-4 1-22 16,4 3 13-16,6-3-13 16,26-24 13-16,-31 39-4 15,10-3-13-15,10-5 24 0,6 1-11 16,5-1-11-16,0-31 20 0,26 47-6 16,6-11 1-16,-1-9 3 15,6-3-16-15,-6-4 18 0,6-5-7 16,5-3 2-16,5-8-112 0,-10 4-140 15,5-8-80-15,-11 0-15 16,-5 0-59-16</inkml:trace>
          <inkml:trace contextRef="#ctx0" brushRef="#br0" timeOffset="431.89">-1337 67 648 0,'0'0'135'0,"21"-35"-12"16,-21 35-7-16,0 0-4 0,10-28-31 15,-10 28 37-15,0 0 4 16,0 0 6-16,0 0-39 15,0 0-12-15,0 0-53 0,0 0-4 16,0 0-16-16,-26 4 9 0,0 8-2 16,0 12-24-16,-6 11 33 15,6-4-10-15,-5 5-10 0,10 3 7 16,0-7-2-16,10 3 1 0,1-4 19 16,10-31-29-16,0 40 4 15,5-5 13-15,-5-35-20 0,21 36 22 16,-21-36-4-16,37 23-11 15,-6-11 16-15,6-8-27 0,-6-8 19 16,1 0-82-16,-1-4-77 0,-5-4-43 16,1 1-26-16,-27 11-9 15,31-24 16-15,-5-4 30 0,-26 28 24 16,16-39 19-16,-5 4 9 0,-6 7 17 16</inkml:trace>
          <inkml:trace contextRef="#ctx0" brushRef="#br0" timeOffset="772">-1159 71 261 0,'0'0'83'0,"0"-35"-15"16,0 35 9-16,0 0 15 0,0 0 31 16,0 0-27-16,0 0-7 0,0-32-27 15,0 32-24-15,0 0 7 16,0 0 20-16,0 0 17 16,0 0-16-16,32-8 13 0,-32 8-24 15,36 24 5-15,-4 0 22 0,-32-24-44 16,31 43 23-16,11 0-45 15,-42-43 13-15,27 51-33 0,-17-8 45 16,-10-43-41-16,16 52 26 0,-16-13-30 16,0-39 13-16,-21 51-2 0,21-51 23 15,-32 39-30-15,32-39-4 16,-31 24 4-16,31-24 9 0,-37 0 4 16,11-12 6-16,26 12 11 15,-26-43 28-15,5-4-75 0,10 3 9 16,1 5 22-16,4 0-20 15,1-8-8-15,10 7 23 0,1 1-22 16,-1 7-56-16,-5 32-110 0,16-43-121 16,-16 43-75-16,15-35-78 15</inkml:trace>
        </inkml:traceGroup>
        <inkml:traceGroup>
          <inkml:annotationXML>
            <emma:emma xmlns:emma="http://www.w3.org/2003/04/emma" version="1.0">
              <emma:interpretation id="{8B48DF89-DA91-4ADE-941A-5B78583C2810}" emma:medium="tactile" emma:mode="ink">
                <msink:context xmlns:msink="http://schemas.microsoft.com/ink/2010/main" type="inkWord" rotatedBoundingBox="8333,17762 8640,17660 8767,18046 8461,18147">
                  <msink:destinationLink direction="with" ref="{1E91137A-C5D5-4B53-A8E3-668E241B977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112.06">189 63 312 0,'0'0'35'0,"0"0"35"0,16-31 2 16,-16 31 9-16,0 0-10 15,15-32-36-15,-15 32-6 16,0 0 16-16,0 0 3 0,0 0-11 15,0 0 0-15,0 0 22 0,0 0-23 16,0 0 23-16,0 0 16 16,0 0-32-16,0 0-25 0,-5 44 23 15,-5-9-28-15,-11 0 10 0,0 1-19 16,0-5 5-16,0 1 1 16,21-32 9-16,-37 39-19 0,11-8-7 15,26-31 14-15,-32 28 10 16,32-28-26-16,0 0-2 0,-26 20 24 15,26-20 19-15,0 0-35 0,0 0 3 16,0 0 44-16,0 0 15 16,0 0-2-16,0 0-12 0,0 0 23 15,0 0 14-15,0 0-25 0,0 0 17 16,37-12-37-16,-11 8-19 16,6 4 24-16,-1 8 9 0,0 0-12 15,6 3-17-15,0 1-20 16,-6-4 25-16,1 0-41 0,-32-8 20 15,31 4 8-15,-31-4-36 16,32 8 4-16,-32-8-175 0,0 0-119 16,0 0-102-16</inkml:trace>
        </inkml:traceGroup>
        <inkml:traceGroup>
          <inkml:annotationXML>
            <emma:emma xmlns:emma="http://www.w3.org/2003/04/emma" version="1.0">
              <emma:interpretation id="{5C73E19B-5CB3-4B26-868A-54E235AA0A1D}" emma:medium="tactile" emma:mode="ink">
                <msink:context xmlns:msink="http://schemas.microsoft.com/ink/2010/main" type="inkWord" rotatedBoundingBox="9241,16604 9449,16536 9636,17101 9428,17170">
                  <msink:destinationLink direction="with" ref="{1E91137A-C5D5-4B53-A8E3-668E241B9775}"/>
                  <msink:destinationLink direction="from" ref="{EEC051C0-86EE-455E-A085-39B60B4DE7D2}"/>
                </msink:context>
              </emma:interpretation>
              <emma:one-of disjunction-type="recognition" id="oneOf2">
                <emma:interpretation id="interp2" emma:lang="" emma:confidence="1">
                  <emma:literal>(</emma:literal>
                </emma:interpretation>
                <emma:interpretation id="interp3" emma:lang="" emma:confidence="0">
                  <emma:literal>{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s</emma:literal>
                </emma:interpretation>
                <emma:interpretation id="interp6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26308.3">1038-1128 243 0,'0'0'33'16,"0"0"-2"-16,0 0-15 0,0 0 10 15,0 0-2-15,0 0 0 16,0 0 15-16,0 0-26 0,0 0 9 16,0 0 20-16,0 0 1 15,0 0-16-15,0 0-27 16,0 0 16-16,0 0-12 0,0 0 4 16,0 0-20-16,0 0 16 0,0 0 1 15,0 0 3-15,-26 11-17 16,26-11 9-16,-21 24-3 0,11 3 6 15,-1 1-3-15,1-4 3 0,-1 7-3 16,6 1 23-16,0 3 24 16,0-8-5-16,5 9-15 0,0-5-6 15,5 9 80-15,0-5-22 16,0-4-58-16,6 5-10 16,-6-9 5-16,6 5 61 0,-1-5-11 15,-10-27-55-15,16 28-1 0,-16-28 18 16,26 20-14-16,-10-5 0 15,-16-15 3-15,26 8 3 0,-26-8-24 16,16 0-4-16,-16 0 35 0,21 0-21 16,-21 0-16-16,0 0 15 15,0 0-1-15,0 0 0 0,0 0-4 16,15-16-114-16,-15 16-116 0,0 0-91 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7:36.2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1820 856 517 0,'0'0'110'0,"0"0"-12"15,0 0-34-15,0 0-19 0,0 0 13 16,0 0 49-16,0 0-31 16,0 0 55-16,26 50-53 0,-1-8 9 15,-13 1 46-15,1-1-33 16,-7 0-56-16,-6-42-21 0,0 50-17 16,0-50 26-16,0 54 30 15,0-54-37-15,-19 49-7 0,19-49-18 16,-44 36 2-16,44-36 2 15,-56 24-36-15,5-13 1 0,51-11-51 16,-56 4 20-16,56-4-34 16,-44-11 26-16,44 11-24 15,0 0-4-15,-32-39 19 0,32 39 24 16,13-39 43-16,-13 39-28 16,44-28 35-16,-44 28-3 0,38-12 5 15,-38 12-22-15,0 0 42 16,44 23 19-16,-44-23 67 0,0 0 15 15,12 42 0-15,-12-42-23 16,-6 53-18-16,6-53-8 16,-38 49-17-16,38-49-20 0,-50 39-17 15,6-17-100-15,0-5-170 16,6-10-124-16,1-3-91 0</inkml:trace>
  <inkml:trace contextRef="#ctx0" brushRef="#br0" timeOffset="443">2719 0 792 0,'0'0'99'16,"-25"32"54"-16,-6 10-18 0,6 4-17 16,-7 4-31-16,1 3-47 15,-7-7-22-15,-12 0 17 0,6-11-2 16,-7 0-33-16,-18-13-57 15,13-4-31-15,-1-7-15 0,1-11-29 16,5 0 47-16,14-4 46 16,37 4-13-16,-44-28 15 15,44 28 3-15,-32-36 26 0,32 36 30 16,0 0-5-16,0 0-2 16,0 0 80-16,0 0-16 0,-38 0-10 15,38 0-22-15,-37 36-35 16,24-1 20-16,-6 1-32 0,0-1-35 15,19-35-161-15,-25 46-182 16</inkml:trace>
  <inkml:trace contextRef="#ctx0" brushRef="#br0" timeOffset="1407">1481 754 549 0,'0'0'61'0,"0"0"54"15,0 0-44-15,0 0-8 0,0 0 0 16,0 0-19-1,0 0 36-15,0 0 9 0,0 0 16 16,0 0-5-16,0 0-7 16,0 0-13-16,0 0 4 0,-6 42-6 15,6-42-54-15,0 46 47 0,0-46 28 16,-13 35-4-16,13-35-23 16,-19 39-3-16,19-39 9 0,-37 39-37 15,-1-14-21-15,38-25-16 16,-69 28 6-16,18-10 0 0,1-4-1 15,0-7-15-15,6 0 6 16,-6-10 24-16,50 3-33 16,-44-7 0-16,44 7-3 0,-51-15 20 15,51 15-15-15,0 0-3 16,0 0-15-16,-37-31 2 0,37 31 40 16,0 0-17-16,0 0 9 15,0 0-28-15,0 0 19 0,0 0-5 16,-26-32-26-16,26 32 4 15,0 0 13-15,0 0 4 0,0 0-1 16,0 0-6-16,0 0 36 16,0 0-5-16,0 0-42 0,0 0 17 15,0 0 18-15,0 0 15 16,0 0-11-16,0 0-37 16,0 0 22-16,0 0 12 0,0 0 6 15,0 0-22-15,0 0-10 16,0 0 21-16,0 0 4 0,0 0-3 15,0 0-21-15,0 0 26 16,0 0-9-16,0 0 4 0,0 0-25 16,0 0 10-16,0 0 11 15,0 0 12-15,0 0-12 0,0 0-16 16,0 0 8-16,0 0 25 16,0 0-8-16,0 0-3 0,0 0-30 15,0 0 9-15,0 0 39 16,0 0-16-16,0 0-14 15,0 0-2-15,0 0 22 0,0 0-5 16,0 0-12-16,0 0-18 16,0 0 17-16,0 0 6 0,0 0 3 15,0 0-10-15,0 0 0 16,0 0 20-16,0 0-6 0,0 0-4 16,0 0-10-16,-44 39-6 15,44-39 19-15,-44 24-8 0,44-24 0 16,0 0 0-16,-44 18 13 15,44-18-13-15,0 0-6 0,0 0 9 16,0 0-14-16,0 0 14 16,0 0-18-16,0 0 23 15,0 0-23-15,0 0-6 0,0 0-15 16,0 0-16-16,0 0-5 16,0 0-67-16,0 0-131 0,-37 18-53 15,37-18-62-15,0 0-28 16</inkml:trace>
  <inkml:trace contextRef="#ctx0" brushRef="#br0" timeOffset="2536">821 1047 64 0,'0'0'9'16,"0"0"-17"-16,0 0 8 15,0 0 4-15,0 0-16 0,0 0 12 16</inkml:trace>
  <inkml:trace contextRef="#ctx0" brushRef="#br0" timeOffset="3460">821 1047 166 0,'0'0'28'0,"0"0"-9"16,0 0 2-16,0 0 0 15,0 0 23-15,0 0-5 16,0 0 5-16,0 0 11 0,0 0-12 16,0 0-11-16,0 0-10 15,0 0-28-15,0 0 16 0,0 0-15 16,0 0 0-16,0 0 14 15,0 0-25-15,0 0 33 0,0 0-17 16,0 0-11-16,0 0-3 16,0 0 22-16,0 0-2 0,0 0-14 15,0 0 8-15,0 0 7 16,0 0-1-16,-44 7 43 16,44-7-23-16,0 0 19 0,-50 14-11 15,50-14-23-15,0 0 3 16,-51 11-18-16,51-11 13 0,-50 3-22 15,50-3 18-15,0 0 16 16,-50 0-28-16,50 0 7 0,0 0 4 16,0 0 0-16,0 0 2 15,0 0-11-15,0 0-1 0,0 0 13 16,0 0-19-16,0 0 20 16,-44-38-14-16,44 38-6 0,0 0 22 15,0 0-13-15,0 0 11 16,0 0 0-16,0 0-24 15,0 0 30-15,0 0-19 0,0 0-3 16,0 0 21-16,0 0-13 16,0 0 45-16,0 0-13 0,0 0 43 15,12 46-9-15,-12-46 8 16,13 53 38-16,-13-53-31 0,6 64 66 16,1-14-45-16,-7-50 10 15,-7 63 4-15,1-13-55 0,6-50 31 16,-25 53-16-16,25-53-18 15,-44 53-22-15,44-53-23 0,-63 46 26 16,13-22 1-16,-1-6-31 16,51-18-9-16,-69 7 9 15,6-7 49-15,63 0 10 0,-62-18 32 16,62 18-43-16,-51-38-8 16,51 38-9-16,-37-64-21 0,11 4 12 15,14 3-10-15,6 4-25 16,12-3 24-16,6-2-17 0,1 9-7 15,6-1-17-15,0 8-39 16,-19 42-110-16,37-50-254 0,1 12-185 16</inkml:trace>
  <inkml:trace contextRef="#ctx0" brushRef="#br0" timeOffset="3685">808 1423 2003 0,'51'24'344'0,"5"-2"-83"16,1-12-112-16,-1 1-94 15,7-1-16-15,0-2-24 0,-6 2-109 16,-7-3-183-16,-50-7-280 15,38 0-209-15</inkml:trace>
  <inkml:trace contextRef="#ctx0" brushRef="#br0" timeOffset="3892">475 839 2101 0,'0'0'141'16,"0"0"-32"-16,-50-11-41 0,50 11-37 16,0 0-249-16,0 0-396 15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7:15:26.1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E3A305-9C94-472B-A4BF-5D3031F584E1}" emma:medium="tactile" emma:mode="ink">
          <msink:context xmlns:msink="http://schemas.microsoft.com/ink/2010/main" type="inkDrawing" rotatedBoundingBox="13264,4860 13894,4884 13890,4989 13260,4965" shapeName="Other"/>
        </emma:interpretation>
      </emma:emma>
    </inkml:annotationXML>
    <inkml:trace contextRef="#ctx0" brushRef="#br0">629 113 407 0,'0'0'67'15,"0"0"-23"-15,-21-36 8 0,21 36-25 16,-26-27 23-16,26 27-31 15,-37-20 9-15,6 4 7 0,4 8-23 16,1 4 11 0,0 4-21-16,26 0 28 0,-42 0-42 15,5-4 32-15,37 4-24 16,-36 4-15-16,4-4 19 0,32 0 0 16,-31 4 2-16,31-4 14 15,-42 8-3-15,10-4-7 0,32-4-12 16,-36 4 12-16,4 0-6 15,32-4 23-15,-42 8-19 16,42-8-8-16,-37 4 18 16,37-4-12-16,-36 8 13 0,36-8-11 15,0 0 3-15,0 0-11 16,0 0 13-16,0 0-9 0,0 0-10 16,0 0 10-16,0 0-25 15,0 0-135-15,0 0-87 16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4-17T07:15:28.4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EE08A1-C0C0-4711-B3AB-2420B4EB4F24}" emma:medium="tactile" emma:mode="ink">
          <msink:context xmlns:msink="http://schemas.microsoft.com/ink/2010/main" type="writingRegion" rotatedBoundingBox="18305,16003 23094,15920 23115,17123 18326,17206"/>
        </emma:interpretation>
      </emma:emma>
    </inkml:annotationXML>
    <inkml:traceGroup>
      <inkml:annotationXML>
        <emma:emma xmlns:emma="http://www.w3.org/2003/04/emma" version="1.0">
          <emma:interpretation id="{A877A474-7F0D-4736-A5C6-CA4D61C4134C}" emma:medium="tactile" emma:mode="ink">
            <msink:context xmlns:msink="http://schemas.microsoft.com/ink/2010/main" type="paragraph" rotatedBoundingBox="18305,16003 23094,15920 23115,17123 18326,17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C5D489-51A3-4A3B-9B92-B95642F61803}" emma:medium="tactile" emma:mode="ink">
              <msink:context xmlns:msink="http://schemas.microsoft.com/ink/2010/main" type="line" rotatedBoundingBox="18305,16003 23094,15920 23115,17123 18326,17206"/>
            </emma:interpretation>
          </emma:emma>
        </inkml:annotationXML>
        <inkml:traceGroup>
          <inkml:annotationXML>
            <emma:emma xmlns:emma="http://www.w3.org/2003/04/emma" version="1.0">
              <emma:interpretation id="{DC78AE53-DE37-4F5C-A777-2E8492B9478D}" emma:medium="tactile" emma:mode="ink">
                <msink:context xmlns:msink="http://schemas.microsoft.com/ink/2010/main" type="inkWord" rotatedBoundingBox="18383,15947 20384,16302 20171,17505 18170,171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860 338 457 0,'0'0'105'0,"0"0"10"0,0 0-12 16,0 0-49-16,0 0-19 15,0 0-28-15,-26 20 11 0,-1 15 48 16,6 4-34-16,0 12 86 15,6 1-43-15,4 3-12 0,6-4-33 16,5-4-2-16,5-8-12 0,6 1 25 16,4-9 22-16,17-7 4 15,-1-9-29-15,11-7-3 0,0-4-16 16,5-8-11-16,1-7 1 0,-6-5 1 16,0-4-1-16,-21-7-17 15,10-9 5-15,-10-3 25 0,0-4-10 16,-5-5-18-16,-6-3 11 0,-10-4-13 15,-5-4-5-15,-6 8 19 16,1 4-6-16,-6 8-13 0,16 39 17 16,-37-20-4-16,1 16 0 15,-1 20 0-15,-5 11-3 0,-5 1-13 16,10 15 25-16,-5 0-18 0,11 4 5 16,5-3 1-16,10-5-6 15,5-4-151-15,11-35-81 0,11 44-143 16</inkml:trace>
          <inkml:trace contextRef="#ctx0" brushRef="#br0" timeOffset="346.36">1851 664 710 0,'-37'0'130'16,"37"0"25"-16,-31-7-40 0,31 7-13 15,0 0-45-15,0 0 10 16,0 0-75-16,-11-44 33 0,11 44-15 16,32-39-3-16,-1 11-12 0,6 13 15 15,0-5 33-15,-1 16-2 16,-36 4 36-16,32 4 29 15,-32-4 47-15,26 39-16 0,-16 5 8 16,-15 3-42-16,-11 8 20 0,-10 4-61 16,-5 4-46-16,-1-4 1 15,-10 0-6-15,0-4-18 0,6 0 23 16,4-8-126-16,6-4-142 0,0-7-209 16,26-36-53-16</inkml:trace>
          <inkml:trace contextRef="#ctx0" brushRef="#br0" timeOffset="-704.34">215 346 579 0,'0'-16'105'0,"0"0"16"16,0-3-13-16,0 7-11 16,0 12-36-16,0 0-37 0,0-24-10 15,0 24 6-15,0 0-15 16,0 0-11-16,0 0 14 0,0 0-13 15,0 0 25-15,0 0-32 0,0 0 36 16,0 0-37-16,0 0 13 16,0 0 22-16,0-23-16 0,0 23-6 15,0 0-3-15,0 0-2 16,0 0 14-16,0 0-2 0,0 0-25 16,0 0 21-16,0 0 5 15,0 0-5-15,0 0-12 0,0 0 9 16,0 0 9-16,0 0-12 15,0 0 34-15,0 0-37 0,0 0-10 16,0 0 36-16,0 0 16 16,0 0 30-16,0 0-5 0,0 0-39 15,0 0 36-15,0 0-28 0,0 0-8 16,0 0-4-16,0 0-18 16,0 0-17-16,26-36 20 0,-15 9-7 15,-1 7-28-15,-10 20 53 0,10-27-2 16,6 3 2-1,-5 0-14-15,-1 1-4 0,-10 23-18 16,16-28-8-16,-16 28 29 0,21-27 0 16,-21 27-4-16,0 0-9 15,0 0 7-15,0 0 8 0,0 0-16 16,0 0 12-16,0 0 6 0,0 0-25 16,0 0 25-16,0 0-30 15,0 0 47-15,0 0-38 0,-26 12 11 16,-1 3-3-16,-4 5 3 15,0 0 3-15,-6-1-14 16,0-3 18-16,6 0-29 0,-1-4 34 16,32-12-6-16,-26 7 15 0,26-7-48 15,0 0 54-15,-26 4-40 16,26-4 32-16,0 0-71 0,0 0 64 16,0 0-16-16,0 0 19 0,0 0-29 15,0 0 20-15,-16 40-6 16,11-1 0-16,5 8-10 0,-5-4 14 15,5 5 16-15,-6 3-37 16,6-4 29-16,0 4-5 16,0-4 0-16,-5-3-17 0,5-9 28 15,0-35-22-15,-5 39-4 0,5-39 14 16,0 0-14-16,0 0 11 16,0 0-10-16,0 0-6 0,0 0 13 15,0 0-13-15,37-19 27 0,-11-1-31 16,5-4 17-16,1 1 9 15,-1 3-9-15,-5 12 0 0,6 0 15 16,-1 12-6-16,-5 12-12 16,1 8 7-16,-6 7-12 0,-6 8 32 15,1 5 26-15,-16 7-5 0,5-4 5 16,-10 4-46-16,0 0 15 16,-6 0-19-16,-10-3 21 15,-5-1-31-15,0-4 32 0,0-8-44 16,0-7 38-16,26-28-16 0,-27 31 8 15,27-31-32-15,-31 16-69 16,31-16-97-16,-21-12-64 0,21 12-108 16</inkml:trace>
        </inkml:traceGroup>
        <inkml:traceGroup>
          <inkml:annotationXML>
            <emma:emma xmlns:emma="http://www.w3.org/2003/04/emma" version="1.0">
              <emma:interpretation id="{C20F8FA8-98A3-4C51-9D21-242BA7510098}" emma:medium="tactile" emma:mode="ink">
                <msink:context xmlns:msink="http://schemas.microsoft.com/ink/2010/main" type="inkWord" rotatedBoundingBox="20167,16528 20275,16526 20278,16664 20169,16666"/>
              </emma:interpretation>
              <emma:one-of disjunction-type="recognition" id="oneOf1"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4131.32">1956 629 193 0,'0'0'16'0,"0"0"16"15,-11-28 13-15,11 28 2 16,0 0 13-16,0 0-2 0,0 0-11 16,-5-31-13-16,5 31 11 0,0 0-11 15,0 0-28-15,0 0 7 16,0 0-11-16,0 0 6 0,-21-28-3 15,21 28-5-15,0 0 11 0,0 0-70 16,-26-11 91-16,26 11-23 16,0 0 12-16,0 0-28 15,0 0 1-15,-26 23 0 0,26-23 23 16,0 0-23-16,0 0-8 0,-16 32 14 16,16-32 20-16,0 0-13 15,5 31-5-15,-5-31 35 0,0 0 23 16,0 0 1-16,0 0-17 0,21 32-15 15,-21-32-4-15,32 15-4 16,-32-15-12-16,31 4-9 0,-31-4 31 16,21-4 5-16,-21 4 24 15,0 0 6-15,0 0 13 0,0 0-19 16,0 0-18-16,0 0-1 16,0 0-34-16,0 0-3 0,0 0-1 15,0 0-98-15,0 0-76 16,0 0-102-16,0 0-54 0</inkml:trace>
        </inkml:traceGroup>
        <inkml:traceGroup>
          <inkml:annotationXML>
            <emma:emma xmlns:emma="http://www.w3.org/2003/04/emma" version="1.0">
              <emma:interpretation id="{18EE7117-75FE-4E05-AB2C-13AAD7AA5425}" emma:medium="tactile" emma:mode="ink">
                <msink:context xmlns:msink="http://schemas.microsoft.com/ink/2010/main" type="inkWord" rotatedBoundingBox="20743,16002 23094,15961 23112,16960 20760,17001">
                  <msink:destinationLink direction="with" ref="{18F61F08-5AFA-4E0D-AA83-D4C3A1B94539}"/>
                  <msink:destinationLink direction="to" ref="{99EB4924-564F-4CF4-ADB5-BDB7C121F0AD}"/>
                  <msink:destinationLink direction="from" ref="{99EB4924-564F-4CF4-ADB5-BDB7C121F0AD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370.42">3319 507 510 0,'0'0'123'0,"-31"-27"-7"0,31 27-6 16,0 0-27-16,0 0-34 0,0 0-32 15,0 0 28-15,-16-52-18 16,16 52 2-16,5-51 12 0,-5 51-36 16,26-55-12-16,1 4 14 15,-27 51-4-15,42-43 8 0,-42 43 32 16,42-39 6-16,-42 39-43 0,47-28 29 15,-47 28 11-15,0 0 7 16,47 0 32-16,-47 0-16 0,0 0-19 16,37 39 28-16,-37-39-45 0,15 71 19 15,-9-8 12-15,-17 0-21 0,-5-4 4 16,-10 0-27-16,0 0-17 16,5 0 11-16,-5-4-7 15,-6 0-29-15,11-8 81 0,0-7-76 16,21-40 2-16,-21 47 7 0,21-47 8 15,-10 43-6-15,10-43 34 16,0 0 16-16,10 43 8 0,-10-43-7 16,37 16-34-16,5-8 12 0,5-8-9 15,0-8-3-15,1-4-9 16,4 0-8-16,-10-3 6 0,5 3-51 16,0-4-105-16,1-4-80 0,-1 5-104 15,0-9-30-15,5 1-9 16</inkml:trace>
          <inkml:trace contextRef="#ctx0" brushRef="#br0" timeOffset="2107.45">4462 314 778 0,'0'0'152'0,"0"0"-19"0,0 0-41 16,11-47-49-16,-11 47-33 0,16-43-10 16,-16 43 17-16,26-51-27 15,-26 51 23-15,36-51-13 0,-36 51 10 16,42-51-13-16,-42 51 10 0,42-48 9 15,-42 48-28-15,0 0 26 16,0 0 2-16,32-43-10 0,-32 43 68 16,0 0-43-16,0 0-7 0,0 0-14 15,0 0 29-15,-37-12-71 0,-5 12 42 16,-10 12 2-16,-6 4-22 16,-5 3 7-16,0 1 3 15,0-4-30-15,6 0 25 0,4-5-3 16,16-3 15-16,37-8 1 0,-47 12 5 15,47-12-9-15,0 0 24 16,0 0-55-16,0 0 32 0,0 0-12 16,0 0-15-16,0 0 16 0,0 0 25 15,0 0 4-15,0 0 12 16,-5 51-32-16,5-51 9 0,5 55 16 16,1 0 55-16,-1-8-43 0,-5-47-7 15,-5 67-6-15,5-12 13 16,-6-7-35-16,6-9 12 0,0-39 11 15,-10 43-41-15,10-43 24 16,0 0-17-16,0 0 0 0,-5 40-2 16,5-40 8-16,0 0 25 0,0 0-12 15,0 0-32-15,0 0 28 16,36-36-23-16,6-11 19 0,11-4 2 16,4 0 0-16,6 11 1 0,0 5-28 15,0 11 20-15,0 5 0 16,-11 7 6-16,-4 16 7 0,-1 4-1 15,-10 11-7-15,-37-19 18 0,36 44 16 16,-10-1 20-16,-10 0 70 0,-11 4 12 16,-5 1-57-16,-10 3-44 15,-6-4-21-15,-10 0-8 16,-11 0-20-16,-5 0 22 0,-10-3-76 16,-11-9-198-16,0-7-203 0,-5-1-136 15</inkml:trace>
          <inkml:trace contextRef="#ctx0" brushRef="#br0" timeOffset="843.83">2464 365 860 0,'0'0'117'0,"0"0"-45"0,0 0 12 0,6-39 1 15,-6 39-17-15,0 0-51 16,0 0-24-16,26-59 10 0,5 24-9 16,1 3 9-16,-1 9-3 15,1 7 36-15,-32 16-18 0,36-12 23 16,-36 12-7-16,42-4 41 0,-42 4-22 15,0 0 22-15,37 40 0 16,-16 3-33-16,-16 4-14 0,-10 8-1 16,-5 4 2-16,-11-4-32 0,-6 0 16 15,-4 4-8-15,5 0-17 16,-11 0 25-16,0 4-2 16,1-8-27-16,4-4 23 0,1-7-22 15,15-5 34-15,16-39-15 0,-11 39-16 16,11-39 25-16,0 0-22 15,37 24 30-15,5-16-15 0,11-16-6 16,4-4 12-16,6-4-15 0,0-3 15 16,-5-1-12-16,-1 4-3 0,-4-3-2 15,-6-1-59-15,-5 8-66 16,-5-4-147-16,-11 5-45 0,-26 11-41 16</inkml:trace>
        </inkml:traceGroup>
      </inkml:traceGroup>
    </inkml:traceGroup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53:22.9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2164 1079 0,'60'10'262'0,"13"1"-36"16,17-1-43-16,24-3-54 0,37 3-51 15,36 0-44-15,54 3-26 16,42 1 23-16,36 3-20 0,24 3-5 15,13 4-20-15,17 0 14 16,7-1 19-16,-7-2-6 16,-11 2-18-16,-13-6 1 0,-30 4-1 15,-24-8-11 1,-11 1 23-16,-25-4-7 0,-18 0 0 16,-25-7-12-16,-29 1 20 15,-36-4-3-15,-37 0-5 0,-29 0 0 16,-25-7-14-16,-18 0-18 15,-42 7-87-15,0 0-159 16,0 0-74-16,0 0-31 0</inkml:trace>
  <inkml:trace contextRef="#ctx0" brushRef="#br0" timeOffset="779">386 2147 853 0,'78'-30'218'0,"24"-7"25"16,13-11-38-16,11 1-29 15,19-14-71-15,36-7-53 16,29-10-14-16,25-13-25 0,30-11 15 15,25-13-1-15,23-7-27 16,12 0 13-16,12 7 21 0,-11 3-10 16,-25 11-3-16,-18 2-13 15,-18 8-2-15,-36 10-11 16,-24 3 8-16,-37 7 4 0,-29 6-13 16,-25 8 2-16,-23 6 4 15,-25 7-23-15,-18 7 8 16,-48 37-47-16,42-41-40 15,-42 41-30-15,0 0-39 0,0 0 9 16,0 0-22-16,0 0 20 16,0 0-9-16,0 0 6 15,0 0-18-15,-36 0-71 0</inkml:trace>
  <inkml:trace contextRef="#ctx0" brushRef="#br0" timeOffset="1168">4976 0 569 0,'0'0'83'15,"0"0"46"-15,0 0 19 16,0 0 27-16,0 0-11 0,0 0-28 15,0 0-14-15,0 0-29 16,60 31-40-16,-6-4-2 16,0-7-35-16,1-6 2 0,-1-4-8 15,0 0 0-15,0-7-13 16,0 8-7-16,-5-5-1 0,-7 1 0 16,-42-7 32-1,42 3-18-15,-42-3-9 0,0 0 19 16,30 17 26-16,-30-17 25 15,0 44 1-15,-24 7 32 16,-18 7-28-16,-12 3-24 0,-1 3-18 16,7 4-12-16,0 3-35 15,12-7 17-15,0-6-187 0,6-7-319 16,12-7-142-16</inkml:trace>
  <inkml:trace contextRef="#ctx0" brushRef="#br0" timeOffset="1835">2976 1020 743 0,'0'0'181'0,"30"54"58"15,0-7 16 1,6 4-37-16,0 7-49 0,1 3-68 15,5 10-12-15,6 3-5 16,-6 4 29-16,6 7-22 0,-6-1-2 16,1 1-33-16,-19-4-21 15,0-6-10-15,-18-1 8 16,-12-6-3-16,-12-4-26 0,-6-6-10 16,-13-11-17-16,1-6-80 15,-12-10-149-15,48-31-244 0,-48 23-141 16</inkml:trace>
  <inkml:trace contextRef="#ctx0" brushRef="#br0" timeOffset="3240">5837 2185 959 0,'0'0'205'0,"0"0"49"0,0 0-47 15,30 47-43-15,24-3-9 16,13 0-37-16,5-3-29 0,12-1-22 15,1-9-17-15,-1-1-29 16,-6-9 6-16,-5-8-14 16,-7 1-13-16,-18-8-11 0,-48-6 38 15,48 0 13-15,-48 0-19 16,0 0-24-16,0 0-12 16,0 0 15-16,0 0 6 15,-36-13-6-15,-18 20-19 0,-18 16 6 16,-7 8 22-16,-11 10 6 15,6 3-79-15,-1-4-206 16,13-3-317-16</inkml:trace>
  <inkml:trace contextRef="#ctx0" brushRef="#br0" timeOffset="4055">4909 1125 811 0,'0'0'184'15,"0"0"25"-15,0 0-16 0,0 0-86 16,0 0-26-16,0 0-34 16,0 0-10-16,0 0-45 15,0 0-13-15,0 0 36 0,-48 27-25 16,48-27 45-16,0 0-19 16,0 0 3-16,-24 54-25 0,24-54 16 15,0 0-4-15,0 0-6 16,0 0 0-16,60 44-15 15,-11-24 12-15,-49-20-6 0,48 4 29 16,-48-4-16-16,0 0 19 16,36-11-34-16,-36 11-18 15,0 0 5-15,0 0 31 16,0 0 15-16,0 0 3 0,-66 11-7 16,11 6-5-16,55-17 20 15,-66 37 4-15,66-37 4 16,0 0-4-16,-42 57 12 0,42-57 4 15,12 48-39-15,-12-48 8 16,54 37 6-16,0-20-31 0,1-7 7 16,5-10-9-16,-6-3-30 15,-12-4-86-15,-42 7-153 16,61-24-81-16,-61 24-47 16,42-34 15-16</inkml:trace>
  <inkml:trace contextRef="#ctx0" brushRef="#br0" timeOffset="4404">5343 1179 608 0,'0'0'91'16,"0"0"77"-16,0 0 23 15,0 0 2-15,48 7-41 16,-48-7 24-16,49 33-22 0,-1-2-18 15,-6 3-64-15,6 0-12 16,-6-4-27-16,0-3-7 16,-42-27-5-16,43 31-26 0,-43-31 5 15,0 0-13-15,0 0 34 16,0 0-1-16,0 0-25 0,-43 37-17 16,-5-17 15-16,0-13 11 15,-6-10-4-15,12-11 11 16,42 14-9-16,-43-30-17 0,43 30-26 15,-12-61 11 1,18 13-13-16,19 4 5 0,-1 4-47 16,-24 40-109-16,60-51-51 0,-6 17-75 15,-12 3-22-15</inkml:trace>
  <inkml:trace contextRef="#ctx0" brushRef="#br0" timeOffset="4731">6030 877 709 0,'0'0'163'0,"0"0"-3"0,0 0-44 15,0 0 44-15,0 0 35 16,0 0-96-16,0 0-41 0,48 38-4 15,-48-38-11-15,48 33-31 16,-6-9-17-16,-42-24 5 16,49 20 8-16,-49-20 16 0,48 0-24 15,-48 0 4-15,42-20-11 16,-42 20 13-16,24-40-6 16,-24 40 19-16,12-48-24 0,-12 48-10 15,-12-41 3-15,12 41 5 16,0 0 30-16,-54-6-115 15,6 12-284-15,-1 11-125 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53:32.9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1223 323 0,'0'0'47'15,"0"0"47"-15,0 0-45 16,0 0 10-16,0 0 1 0,0 0 16 16,37-37 6-16,-1 6-6 15,0 4-15-15,0 4-30 16,-6-4-10-16,6-1-4 0,6-2-5 15,-5 0-15-15,5-4 11 16,7-4-8-16,5-6 5 0,0-3 1 16,13-11 5-16,5 1-25 15,0-11 26-15,0 6-15 0,1 5 9 16,-7 2 9 0,-6 5-10-16,-6 9-16 0,8 0 17 15,-8 4-2-15,-6 7-4 16,-6 6 0-16,-42 24-11 0,0 0 25 15,48-24-7-15,-48 24 7 16,0 0-28-16,0 0 14 0,0 0-5 16,0 0 0-16,0 0 11 15,0 0 3-15,0 0-17 0,0 0-14 16,0 0 27-16,0 0-3 16,0 0 7-16,0 0-21 15,37-20-24-15,-37 20-45 16,0 0-56-16,0 0 21 0,0 0 17 15,0 0 2-15,0 0 2 16,0 0 8-16,0 0 16 16,0 0 12-16,0 0 36 0,0 0 14 15,-49-17 4-15,49 17 9 16,0 0 22-16,-48-14-2 0,48 14-1 16,0 0 10-16,0 0-6 15,0 0-12-15,0 0 2 0,0 0-3 16,-42-27 2-16,42 27-8 15,0 0 24-15,0 0-7 0,0 0-9 16,-42-20 4-16,42 20-1 16,0 0 11-16,0 0-1 15,0 0 9-15,0 0 2 16,0 0-13-16,0 0-1 0,0 0-6 16,0 0-5-16,0 0-1 15,0 0-6-15,0 0 19 0,0 0-11 16,0 0 11-16,0 0-6 15,48-37 17-15,-48 37-5 16,48-17 8-16,-6 10-5 0,-42 7-2 16,49-7-22-16,-49 7 1 15,0 0-16-15,42-7 6 0,-42 7-3 16,0 0 28 0,0 0-31-16,0 0 6 0,0 0 0 15,0 0-3-15,0 0-12 16,0 0 21-16,0 0-13 0,0 0 4 15,0 0 0-15,0 0-3 16,0 0 9-16,0 0-16 0,0 0 10 16,0 0 8-16,0 0-3 15,0 0-2-15,0 0 14 0,0 0-21 16,0 0 4-16,0 0 8 16,0 0 5-16,0 0-3 15,0 0-5-15,0 0 13 0,0 0-18 16,0 0 14-16,0 0-29 15,0 0 19-15,0 0-8 16,0 0-5-16,0 0 12 0,0 0-17 16,0 0 14-16,0 0-4 15,0 0 29-15,0 0-34 16,0 0 12-16,0 0 11 0,0 0-9 16,0 0-1-16,0 0 13 15,0 0 5-15,0 0 7 0,0 0 5 16,0 0-15-16,0 0 32 15,0 0-35-15,0 0-3 0,0 0-4 16,0 0 18 0,0 0 3-16,0 0-11 0,0 0 11 15,0 0 8-15,-18 58 4 16,0-11-11-16,6-3-24 0,12-44-2 16,-25 48 23-16,25-48-28 15,-30 54 5-15,30-54-30 0,-36 47 39 16,36-47 20-16,-24 44-79 15,24-44 53-15,0 0 1 16,-18 44-32-16,18-44-166 0,0 0-122 16,0 38-50-16</inkml:trace>
  <inkml:trace contextRef="#ctx0" brushRef="#br0" timeOffset="800">1075 149 370 0,'0'0'43'0,"0"0"-3"0,0 0 2 15,0 0-13-15,0 0 0 16,42-11-9-16,-42 11 3 16,42-10-14-16,-42 10-5 15,48-20 3-15,-48 20 2 0,42-24-14 16,-42 24 5-16,49-30 4 15,-49 30 3-15,42-27-18 0,-42 27 8 16,0 0 3-16,0 0 2 16,36-27 9-16,-36 27-5 15,0 0 7-15,0 0-9 0,0 0 3 16,0 0 11-16,0 0-2 16,0 0-1-16,0 0 4 0,0 0-7 15,0 0 6 1,0 0 12-16,0 0-4 0,0 0-10 15,0 0 3-15,0 0 35 16,0 0-20-16,0 0 21 0,0 0-20 16,0 0 1-16,0 0-26 15,0 0 7-15,0 54 0 0,-6-3-27 16,0-1 17-16,-6 5-7 16,0 2-179-16,0 4-114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53:39.1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 41 111 0,'0'0'-9'0,"0"0"17"0,0 0 28 16,30 17-18-16,0-11-2 16,0-2 4-16,7-4 2 15,-1-7-19-15,0 0-7 0,-6 4 9 16,-6-1 1-16,6-2-11 15,-30 6-3-15,30-4 22 0,-30 4-14 16,30-7-11-16,-30 7 21 16,0 0 1-16,0 0-20 15,0 0 9-15,0 0 8 0,0 0-8 16,0 0-4-16,0 0-10 16,0 0 11-16,0 0 8 0,0 0-31 15,0 0-27-15,0 0-16 16</inkml:trace>
  <inkml:trace contextRef="#ctx0" brushRef="#br0" timeOffset="972">0 54 122 0,'0'0'20'0,"0"0"6"16,0 0 0-16,30 7-12 0,6-4 18 15,-6-3-15-15,6 0 0 16,7-6-5-16,-1 2 17 16,-6 1-17-16,6-4-6 0,-6 0-3 15,-6 4 7-15,1-4 1 16,-1 0-15-16,-30 7 11 16,36-10-10-16,-6 7 12 0,-30 3 1 15,24-7-15-15,-24 7 5 16,0 0 3-16,0 0-8 0,0 0 5 15,0 0-5-15,0 0 12 16,0 0-11-16,0 0 17 0,0 0-9 16,0 0-13-16,0 0 13 15,0 0 0-15,-36 3-4 0,6 1-3 16,-6-1 12-16,5 1-9 16,1-1-6-16,0 4 10 0,0-4-4 15,-6-3-3-15,0 3 6 16,6-3-3-16,-6-3-11 15,11 3 25-15,-5-3-14 0,30 3-12 16,-30-4 12-16,30 4 8 16,0 0-12-16,-30-6-2 15,30 6 23-15,0 0-21 0,0 0 1 16,0 0-5-16,0 0 15 16,0 0-7-16,0 0-4 0,42-7 11 15,-12 3-5-15,7 1-8 16,-7 3 9-16,0 3-7 0,0-3-3 15,-30 0 7-15,30 0 0 16,-30 0 0-16,0 0-3 16,24 4 9-16,-24-4-11 0,0 0 14 15,0 0 2-15,0 0-11 16,0 0-9-16,0 0 9 0,-36 13 11 16,0-3-18-16,6-6 0 15,0-1 25-15,-1 1-28 0,1-4 1 16,0 0 6-16,30 0 20 15,-36 0-21-15,36 0 4 0,-30 0 7 16,30 0-7-16,0 0-4 16,0 0 6-16,0 0 4 0,0 0-17 15,42-11 1-15,-6 11 21 16,6-3-19-16,-5 0 0 0,-1 3-24 16,0-4 51-1,0 4 4-15,-6 0-18 0,-6 0-12 16,-24 0 7-16,30 4 5 15,-30-4-10-15,0 0-3 0,0 0 20 16,0 0-6-16,24 0-20 16,-24 0 7-16,0 0 20 0,0 0-13 15,0 0-13-15,0 0 26 16,0 0-22-16,0 0-42 0,0 0-48 16</inkml:trace>
  <inkml:trace contextRef="#ctx0" brushRef="#br0" timeOffset="1245">157 95 169 0,'30'-7'9'16,"0"0"-9"-16,12 4-9 0,-6 0 4 15,0-1-64-15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58:04.2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0 206 0,'42'44'0'16,"-6"4"3"-16,-6-4-3 0,-6 3-3 15,0 0 5-15,-5 1 5 16,-1 3 21-16,-12 6 59 0,0 4-19 16,0 0-26-16,0 0 9 15,6-7-9-15,0 0-28 0,6-6-4 16,0-1-16-16,6-6 13 16,12-4-3-16,6 0-32 15,13-3-39-15,-7-3-36 16,12-1-19-16</inkml:trace>
  <inkml:trace contextRef="#ctx0" brushRef="#br0" timeOffset="181">988 1162 689 0,'0'0'142'0,"0"0"-11"16,30 10-8-16,-30-10-44 0,0 0-11 15,0 0-36-15,0 0-13 16,0 0 1-16,0 0-28 0,0 0 30 15,0 0-22 1,0 0 5-16,0 0-88 0,0 0-84 16,0 0-54-16,0 0-72 15</inkml:trace>
  <inkml:trace contextRef="#ctx0" brushRef="#br0" timeOffset="360">1048 1016 78 0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58:00.8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2391 6002 211 0,'-42'47'3'15,"6"0"-7"-15,36-47 0 16,-60 65-2-16,5-11 6 16,13 0-17-16,0-3-3 15,42-51-12-15,-60 78 32 0,-1-10-3 16,7-4 9-16,0-3-19 15,6 0 8-15,6-4 5 0,-6-2 6 16,-1-5-1-16,49-50-1 16,-60 68-12-16,6-14 2 0,6-3 6 15,-1-3 0-15,7-4 11 16,42-44 10-16,-72 64 6 0,12-13-21 16,60-51-9-16,-60 61 16 15,11-14-13-15,49-47 5 16,-54 54-13-16,54-54 4 15,-36 61 35-15,6-17 18 0,30-44 1 16,-24 61 1-16,24-61-12 16,-30 65-23-16,18-15-10 0,12-50 2 15,-18 65-8-15,0-18-11 16,18-47 14-16,-19 58 7 0,19-58-10 16,-24 61 8-16,6-14-8 15,18-47-4-15,-12 48-7 0,12-48-1 16,-24 44 2-16,24-44 5 15,-24 54-1-15,24-54-2 0,-30 57-6 16,30-57 14-16,-42 58-11 16,42-58 7-16,-36 54 17 15,36-54-13-15,0 0 23 16,-43 61-3-16,43-61 3 0,0 0-2 16,-30 54-9-16,30-54 12 15,0 0-1-15,-24 58-9 0,24-58 22 16,-30 51 10-16,30-51 5 15,-30 61-24-15,30-61 1 0,-42 71 23 16,6-14-6-16,6-6-15 16,5-4-21-16,25-47-16 0,-36 61 7 15,12-13 3-15,24-48-16 16,-24 57 57-16,-6-13 4 16,30-44-14-16,-24 48-29 0,24-48-18 15,0 0 4-15,-30 51 20 16,30-51-6-16,0 0-20 15,-36 61 15-15,6-17-25 0,30-44 36 16,-37 50 8-16,37-50-19 16,-30 48 0-16,30-48-7 0,-30 51-8 15,30-51-52-15,-18 40-24 16,18-40-19-16,0 0-56 0,-24 44 48 16,24-44 10-16,-18 41 31 15,18-41 46-15,-24 41-1 16,24-41 11-16,-24 47-12 0,24-47 5 15,-24 44 14-15,24-44 6 16</inkml:trace>
  <inkml:trace contextRef="#ctx0" brushRef="#br0" timeOffset="-5469">3795 2341 2442 0,'0'0'53'16,"36"-27"-43"-16,18-7 9 16,12 7-99-16,6-11-361 0,1 1-285 15</inkml:trace>
  <inkml:trace contextRef="#ctx0" brushRef="#br0" timeOffset="-9490">5722 1778 375 0,'60'0'48'0,"19"-10"8"0,23 0 7 16,25-3-28-16,11-11-19 15,25 4-22-15,24-4 1 0,11 0 76 16,13 0-15-16,18 8-27 16,18 2-16-16,0 0-5 0,0 4 4 15,-12 4-5-15,-6-5-17 16,-6 1 10-16,-25 0 6 0,-11 0 3 16,-24-4-20-16,-25 4 23 15,-17 0-17-15,-25 0 8 16,-24-4-9-16,-23 8 14 15,-13-5-8-15,-36 11-38 0,0 0-53 16,0 0-42-16,0 0-32 16</inkml:trace>
  <inkml:trace contextRef="#ctx0" brushRef="#br0" timeOffset="-8736">5758 1538 169 0,'42'-17'50'16,"-5"-3"33"-16,-7 3 37 15,-6 3-14-15,-24 14-21 0,30-23-37 16,-30 23 5-16,36-34-4 16,-12 7 28-16,-6 0 3 0,-6-1-15 15,6-2-28-15,-18 30 3 16,30-47-35-16,-5 3 17 15,5 0-22-15,0-7 17 16,0-7-12-16,6-3-5 0,0-7-7 16,6-9-1-16,7-8-7 15,-1-10 15-15,-6 4 2 0,0 6 9 16,-6 14-11-16,-12 6-7 16,6 11-4-16,-11 10-6 0,-7 10 27 15,0 7 4-15,-12 27-21 16,0 0 24-16,12-27-31 0,-12 27-2 15,0 0-62-15,0 0-37 16,0 0-47-16,0 0-57 0</inkml:trace>
  <inkml:trace contextRef="#ctx0" brushRef="#br0" timeOffset="-8305">6523 160 183 0,'0'0'42'0,"0"0"26"15,42-14-22-15,7 1 5 16,11 2-17-16,6-2-14 0,12-1-1 15,13 4 2-15,17-3 4 16,7-1-9-16,11 7 16 0,19 4-7 16,5 0-32-16,7 6 19 15,0 4-4-15,-7-1 3 0,-11 8-5 16,-7-7-11-16,-11 3 12 16,-13-3-12-16,-11-4 5 0,-13 0-3 15,-12-6-5-15,-6 0 8 16,-5-1-5-16,-7-2-3 0,-12-1-5 15,0 3-52-15,0-2-5 16,-12-1-1-16,1 0 13 16,-31 7 43-16,30-7 4 15,-30 7-6-15,0 0-4 0,0 0-3 16,0 0 7-16,0 0-15 16,0 0-18-16,0 0-1 0</inkml:trace>
  <inkml:trace contextRef="#ctx0" brushRef="#br0" timeOffset="-8053">9156 0 319 0,'0'0'54'0,"0"0"-22"0,0 0 1 16,0 0 29-16,0 0-20 15,6 34 12-15,12 7-5 0,0 10-28 16,6 6-5-16,6 11 17 15,0 13-13-15,12 11 16 0,0 3 9 16,7 10-30-16,-7-4 8 16,6-3 11-16,0 1-34 0,6-8-12 15,-5-6 26-15,5-7-28 16,0-11 23-16,-6-6-121 16,0-13-67-16,1-4-35 0</inkml:trace>
  <inkml:trace contextRef="#ctx0" brushRef="#br0" timeOffset="-6908">5294 481 502 0,'37'14'12'0,"-1"6"39"16,-6 1 15-16,-6 2 48 15,-24-23-11-15,24 41 17 0,-12 3-16 16,-12 0-47-16,-18 0-36 16,-6-3-32-16,-6 3-101 15,-12-14-59-15,-7 1-96 0</inkml:trace>
  <inkml:trace contextRef="#ctx0" brushRef="#br0" timeOffset="-6589">4951 746 526 0,'0'0'134'0,"0"0"66"15,0 0-11-15,0 0-90 0,0 0-87 16,0 0-5-16,0 0-3 16,0 0-20-16,0 0-11 0,-12-38-3 15,12 38-16 1,-6-30 12-16,6 30 34 0,0 0-4 16,0 0-1-16,0 0-9 15,0 0 17-15,0 0-6 0,36-10 49 16,-36 10 63-16,0 0-6 15,-12 54-45-15,-12 0-20 0,-18 0-13 16,-6 0-25-16,-1-3-133 16,-5-3-92-16,6-4-81 15,0-4-46-15</inkml:trace>
  <inkml:trace contextRef="#ctx0" brushRef="#br0" timeOffset="-6412">4620 790 851 0,'-12'50'161'0,"-6"-2"4"16,-6-4-99-16,-13-4-23 16,1-2-46-16,0-1-195 0,0-7-96 15,0-2-75-15</inkml:trace>
  <inkml:trace contextRef="#ctx0" brushRef="#br0" timeOffset="-5805">4427 458 919 0,'0'0'6'15,"0"0"30"-15,0 0-21 16,0 0 2-16,0 0-54 0,0 0 70 16,0 0-24-16,-30 47-61 15,-6-10-50-15,36-37-6 0,-42 31 22 16,-1-14 39-16,43-17-7 16,-42 7-5-16,42-7 22 15,-36-4 4-15,36 4 30 0,0 0 22 16,0 0 0-16,0 0 19 15,0 0 61-15,0 0 21 16,-24 44-9-16,12 0-32 0,0-3-12 16,6-4-17-16,0 4 1 15,-12-7-34-15,18-34 5 0,-24 44-3 16,24-44-13-16,-36 34-3 16,36-34 17-16,-43 16-14 15,43-16-2-15,-42-3-14 0,6-10 14 16,36 13-4-16,0 0-11 15,-42-38 64-15,42 38 19 0,0 0-3 16,-24-34-50-16,24 34-19 16,0 0 68-16,0 0 55 0,0 41 8 15,6 10 81-15,-6 3-45 16,0 10 10-16,-18 7-34 16,-12 1-43-16,-6-1-50 0,-13-7-8 15,-11-6 0-15,0-11-24 16,-6-13 39-16,11-17 15 0,-5-14-25 15,12-20-29-15,0-13 13 16,12-14-27-16,0-17 2 16,11-14 5-16,13-3-11 0,6 1-14 15,12-5 14-15,12 4-25 16,19 4-42-16,11 6-126 0,24 11-247 16,18 9-270-16</inkml:trace>
  <inkml:trace contextRef="#ctx0" brushRef="#br0" timeOffset="-5629">4445 1477 2700 0,'0'0'191'0,"0"0"-32"0,18 31-83 16,-18-31-50-16,0 0-213 15,36 13-370-15,-6-3-404 0</inkml:trace>
  <inkml:trace contextRef="#ctx0" brushRef="#br0" timeOffset="-5268">3511 224 1754 0,'0'0'46'0,"-6"-30"-27"15,6 30-23-15,0 0 26 0,0 0-113 16,31-28-277-16,-1 22-204 15</inkml:trace>
  <inkml:trace contextRef="#ctx0" brushRef="#br0" timeOffset="-3432">9644 1453 257 0,'0'0'65'0,"0"0"-10"15,0 0-33-15,0 0 1 0,0 0-23 16,0 0-11-16,0 0-41 16,0 0-99-16</inkml:trace>
  <inkml:trace contextRef="#ctx0" brushRef="#br0" timeOffset="-3201">9969 1467 512 0,'0'0'28'0,"-24"17"43"16,24-17-18-16,0 0-10 0,0 0-28 16,0 0-10-16,0 0 10 15,0 0-34-15,0 0-120 16,42 17-119-16</inkml:trace>
  <inkml:trace contextRef="#ctx0" brushRef="#br0" timeOffset="-2972">10740 1650 368 0,'0'0'73'16,"0"0"18"-16,36 30-48 15,-36-30-19-15,36 31 8 0,-36-31-25 16,42 34 9-16,-6-7-35 16,-5-7-27-16,5 4-110 0</inkml:trace>
  <inkml:trace contextRef="#ctx0" brushRef="#br0" timeOffset="-2665">11734 2110 162 0,'36'17'-12'16,"-6"-3"8"-16,6 3 11 15,0 0-7-15,0 0 9 0,1 0-17 16,11 0 8-16,-6-1 12 15,6-2-12-15,6 3 6 0,1 3-3 16,5-3-15-16,0 7 18 16,-6 0-10-16,6 3 4 0,1 0 8 15,5-3-13-15,0 3 5 16,1 3 5-16,5 4-5 16,0-7 5-16,6 4-10 0,7-1 1 15,-1-3-11-15</inkml:trace>
  <inkml:trace contextRef="#ctx0" brushRef="#br0" timeOffset="-2213">15131 3377 377 0,'66'24'50'0,"1"-1"-33"0,-7-2-2 15,0 2 7-15,0-2-29 16,1-1 22-16,-7 0-1 0,6 1-14 16,6 2 17-16,7 1-12 15,5 0-1-15,12 0 1 0,7 3-10 16,11 0-6-16,7 0-31 16,5 0-28-16,0 0 14 0,7 0 19 15,5 4 1-15,-5-1 18 16,5 1 18-16,7 2 12 15,-12-2-16-15,5-1-5 16,-5 8 22-16,-1-8-9 0,-5 4-13 16,-1-4 19-16,-6 4 13 15,7-3 8-15,-13 3 32 0,1-4-14 16,-7 1-4-16,-11-1 17 16,5-3-12-16,-12-3-26 0,1 0 7 15,-13-4-19-15,-6 0-9 16,-6 1 19-16,1-4-18 0,-7-1 2 15,-54-16 0-15,66 24-22 16,-66-24 11-16,60 27 5 0,-60-27-13 16,0 0 4-16,0 0-135 15,48 27-62-15</inkml:trace>
  <inkml:trace contextRef="#ctx0" brushRef="#br0" timeOffset="-1272">5831 1690 473 0,'0'0'85'0,"0"0"41"0,0 0 4 15,0 0-37-15,12 38-25 16,-12-38-55-16,0 44-9 0,-6-7 5 16,6-37-48-16,-18 47-36 15,-1-6-42-15,1 0-34 0,-6-1 10 16,-6 4-28-16</inkml:trace>
  <inkml:trace contextRef="#ctx0" brushRef="#br0" timeOffset="-1076">5246 2510 237 0,'-48'34'43'15,"48"-34"16"-15,-42 27-14 0,42-27-21 16,-42 37-8-16,42-37 2 15,-48 44 3-15,48-44-8 0,-43 58 7 16,7-11-30-16,12 1 4 16,-6-4 6-16,12 0 0 0,-6 0-52 15,-6 0-40-15,0 7-41 16</inkml:trace>
  <inkml:trace contextRef="#ctx0" brushRef="#br0" timeOffset="-888">4138 3983 234 0,'0'0'31'16,"-60"51"-6"-16,11-10 0 0,13-4-23 16,36-37 11-16,-60 61-6 15,18-10-7-15,0 3-40 0,6-3-33 16,-7-1 2-1,-5 1-3-15</inkml:trace>
  <inkml:trace contextRef="#ctx0" brushRef="#br0" timeOffset="904">8240 1941 288 0,'0'0'-60'16,"18"24"17"-16,-18-24 25 16,18 23-12-16,-6-2-11 0</inkml:trace>
  <inkml:trace contextRef="#ctx0" brushRef="#br0" timeOffset="1152">8595 2337 240 0,'37'27'69'16,"-37"-27"-44"-16,36 21 3 16,-36-21-23-16,42 20 5 0,-42-20-10 15,36 17 6-15,-36-17-19 16,42 17 13-16,-42-17 0 0,36 24 4 15,-36-24-17-15,0 0 18 16,49 40-32-16,-49-40-10 16,0 0-36-16,48 44-10 15</inkml:trace>
  <inkml:trace contextRef="#ctx0" brushRef="#br0" timeOffset="1511">9529 2774 289 0,'30'24'49'0,"-30"-24"11"16,0 0-22-1,36 41 4-15,-36-41-24 0,30 40 0 16,-30-40 3-16,49 44-13 16,-7-13-11-16,0-1 12 0,0-3-9 15,0 0 11-15,13 0-17 16,-7 4 9-16,12-4-12 0,-6 3 25 15,0-2 13-15,7-5 26 16,-1 4 3-16,0-3 26 0,-12 3-28 16,0-3 26-16,1-4-29 15,-1 4 2-15,-6-4-17 0,-6 4-1 16,-6 0-23-16,-30-24 7 16,42 30-11-16,-42-30-19 15,37 24 15-15,-37-24-6 16,0 0-22-16,36 34 41 0,-36-34-60 15,48 27-49-15,-12-7-87 16,0-6-57-16,-36-14-49 0</inkml:trace>
  <inkml:trace contextRef="#ctx0" brushRef="#br0" timeOffset="2600">7788 1812 648 0,'12'34'-8'15,"12"-3"2"-15,-24-31 16 0,31 30-4 16,-7-6-19-16,-24-24 9 16,36 44 10-16,-12-3-17 0,-12 3-5 15,0 0-59-15,0 6-58 16,0 11-40-16</inkml:trace>
  <inkml:trace contextRef="#ctx0" brushRef="#br0" timeOffset="2915">8499 4874 276 0,'6'51'0'0,"0"-4"-3"16,12 1 10-16,0-1 2 15,0 7-17-15,0 4 30 0,0 6-2 16,-5 14-16-16,5 7 1 16,-6 6-5-16,-6 7 11 0,12 0-29 15,-6 1-93-15</inkml:trace>
  <inkml:trace contextRef="#ctx0" brushRef="#br0" timeOffset="3119">9204 7610 161 0,'30'61'0'16,"-6"7"-3"-16,0 0-5 0,-6-4 16 16,0 4-3-16,-6 6-3 15,-6 8-5-15,6 2 7 16,-6 4-7-16,6 4-6 0,1 6 3 15,11 0-18-15</inkml:trace>
  <inkml:trace contextRef="#ctx0" brushRef="#br0" timeOffset="6655">6379 8098 801 0,'0'0'171'0,"0"0"116"15,0 0-50-15,0 0-86 0,0 0-74 16,0 0-38-16,24-30-8 16,-24 30-50-16,0 0 38 15,18-38-24-15,-18 38 20 0,24-37-18 16,-24 37-1-16,0 0 0 15,24-30-34-15,-24 30 33 16,0 0-10-16,0 0 9 0,48-14-30 16,-48 14 29-16,48 0 9 15,-48 0 16-15,37 7-5 0,-37-7-19 16,0 0-27-16,0 0 33 16,42 13-5-16,-42-13 20 15,0 0-15-15,0 0 10 16,0 0-18-16,0 0-25 0,0 0 6 15,0 0 7-15,0 0 3 16,0 0-23-16,0 0 45 16,0 0-5-16,0 0 33 0,0 0-16 15,-54 21 30-15,5 6 31 16,7 3 9-16,42-30 1 16,-54 51-4-16,12-7-4 0,42-44-19 15,-42 44-26-15,42-44-4 16,0 0-20-16,-43 41-23 0,43-41 12 15,0 0-73 1,-54 27-133-16,54-27-133 0,-48 10-27 16,6-10-7-16,42 0-8 15</inkml:trace>
  <inkml:trace contextRef="#ctx0" brushRef="#br0" timeOffset="6864">6451 7753 847 0,'0'0'209'0,"0"0"-12"16,0 0-82-16,0 0-37 0,0 0-75 15,0 0-14-15,0 0 25 16,0 0-136-16,0 0-152 15,0 0-65-15</inkml:trace>
  <inkml:trace contextRef="#ctx0" brushRef="#br0" timeOffset="7363">6222 7963 535 0,'0'0'72'0,"-24"33"13"16,24-33-35-16,0 0-5 15,0 0-20-15,0 0-7 16,0 0-8-16,0 0-21 0,0 0 2 16,36 11 9-16,-36-11-7 15,0 0-10-15,30-28-10 16,-30 28-19-16,24-33 24 0,-24 33 14 15,0 0 4-15,12-34 20 16,-12 34-10-16,0 0 16 16,0 0 42-16,0 0 5 15,0 0-16-15,0 0-3 0,0 0-4 16,-42 40 29-16,42-40 9 16,-42 41-20-16,42-41 0 15,-48 34-2-15,48-34-28 0,-42 20-25 16,42-20 47-16,-42 14 34 15,42-14-18-15,-43 0 12 0,43 0-37 16,0 0 21-16,-30-17-21 16,30 17-3-16,0 0-9 15,-18-31-25-15,18 31 5 16,-6-44 3-16,12 7 2 0,-6 3-4 16,6 0-25-16,0 0 6 15,0-3-50-15,-6 0-137 16,0-7-111-16,-6 3-69 0,0-3-9 15</inkml:trace>
  <inkml:trace contextRef="#ctx0" brushRef="#br0" timeOffset="8868">6234 7939 302 0,'0'0'41'16,"0"0"-3"-16,0 0 1 15,-24 34-24-15,24-34 14 0,0 0-6 16,0 0-12-16,0 0-14 16,0 0 3-16,0 0-4 15,0 0 15-15,0 0-5 0,0 0-6 16,0 0-6-16,0 0-3 15,0 0 6-15,0 0 16 0,36-7-10 16,-36 7-17-16,0 0 14 16,0 0-5-16,12-34-2 15,-12 34 21-15,0 0-11 16,0 0 1-16,-36 3-7 16,36-3 16-16,-48 21 7 0,48-21 18 15,-48 37-19-15,48-37-15 16,-30 34-11-16,30-34 3 0,0 0-33 15,0 0-119-15</inkml:trace>
  <inkml:trace contextRef="#ctx0" brushRef="#br0" timeOffset="10284">6873 7688 208 0,'0'0'38'0,"0"0"-1"0,0 0-3 16,0 0-10-16,30 41-9 15,-30-41 7-15,48 44-22 16,6-10-3-16,-6-4-3 0,1 1 12 16,-1-1-76-16,-6-3-64 15</inkml:trace>
  <inkml:trace contextRef="#ctx0" brushRef="#br0" timeOffset="13587">11740 5565 47 0,'24'0'2'16,"-24"0"-2"-16,42 0 2 16,-12 0-2-16,0-4-5 15,-6 1 10-15,7 0-17 0,-31 3 21 16,30-4-14-16,-30 4 17 16,36 0-20-16,-36 0 13 0,24 0-9 15,-24 0 4-15,0 0-7 16,30 4 15-16,-30-4-13 15,0 0 7-15,0 0-2 0,24 3 5 16,-24-3-13-16,30 0 11 16,-30 0-10-16,30 0 9 0,-30 0-8 15,24 3 13-15,-24-3-7 16,31 0 11-16,-31 0-21 16,30-3 14-16,-30 3-7 15,0 0 11-15,36 3-15 0,-36-3 18 16,36-3-24-16,-36 3 21 15,30-3-16-15,-30 3 18 0,36-4-15 16,-36 4 15-16,0 0-17 16,36-7 13-16,-36 7-15 0,24-3 16 15,-24 3-17-15,0 0 21 16,0 0-20-16,37-10 21 0,-37 10-18 16,0 0 10-1,36-7-12-15,-36 7 19 0,0 0-20 16,36-7 12-16,-36 7-6 15,0 0 3-15,42-10-8 0,-42 10 15 16,0 0-10-16,36-3 12 16,-36 3-12-16,30-4 3 0,-30 4-11 15,0 0 17-15,36-6-16 16,-36 6 17-16,37-4-13 0,-37 4 14 16,0 0-13-16,36-6 11 15,-36 6-6-15,36-7 8 0,-36 7-8 16,30-4 0-1,-30 4-4-15,0 0 7 0,42-6-8 16,-42 6 9-16,36-4-14 16,-36 4 16-16,30 4-17 0,-30-4 17 15,37 3-14-15,-37-3 13 16,36 3-12-16,-36-3 20 0,0 0-23 16,36 4 22-16,-36-4-20 15,36 3 14-15,-36-3-18 16,42 0 18-16,-42 0-6 0,42 0 0 15,-42 0 4-15,42-3-13 16,-42 3 23-16,43-4-14 0,-43 4 0 16,42-3-12-16,-42 3 12 15,36-7 0-15,-36 7 7 0,0 0-11 16,36-10 1-16,-36 10-1 16,0 0 8-16,42-3-10 15,-42 3 10-15,36-4-10 16,-36 4 16-16,37 0-17 0,-37 0 15 15,36 0-8-15,0 0 3 16,-36 0-3-16,42 0-9 0,-42 0 22 16,42-3-26-16,-42 3 26 15,36-7-24-15,-36 7 23 0,0 0-17 16,30-7 11-16,-30 7-17 16,0 0 16-16,0 0-10 0,37-3 18 15,-37 3-21-15,0 0 13 16,0 0-8-16,0 0 3 15,0 0-8-15,0 0 14 16,0 0-14-16,30-3 15 0,-30 3-12 16,0 0 11-16,0 0-6 15,0 0 3-15,0 0-9 0,0 0 14 16,36 0-8-16,-36 0 7 16,0 0-17-16,36 3 13 0,-36-3-12 15,0 0 15-15</inkml:trace>
  <inkml:trace contextRef="#ctx0" brushRef="#br0" timeOffset="14670">13854 5436 21 0,'36'-7'-3'0,"-36"7"3"16,0 0-3-16,36-3 6 15,-36 3-11-15,43-3 16 0,-43 3-16 16,36-4 15-16,-36 4-4 15,30-3-3-15,-30 3 0 0,0 0 0 16,36-4 15-16,-36 4 15 16,36-3-4-16,-36 3-17 15,36-3-6-15,-36 3 3 0,42-4-6 16,-42 4 9-16,43 0-13 16,-13-3 7-16,-30 3-13 15,42-4 22-15,-6 1-22 0,-36 3 12 16,36-3 2-16,-36 3-4 15,48 0 0-15,-18-4 16 0,-30 4 3 16,37-3-2-16,-37 3-8 16,42-3-13-16,-6-1-1 15,-36 4 11-15,42-7-6 0,-6 1 11 16,-36 6-21-16,42-11 19 16,-5 5-21-16,-37 6 23 0,36-11-24 15,-36 11 27-15,42-6-25 16,-42 6 27-16,48-7-20 15,-48 7 14-15,36-10-18 0,-36 10 8 16,42-10-12-16,-42 10 17 16,36-7-21-16,-36 7 26 15,0 0-10-15,37-10 10 0,-37 10-21 16,0 0 15-16,42-7-4 16,-42 7 0-16,0 0 0 0,42-10 0 15,-42 10 0-15,48-7 5 16,-48 7-13-16,48-7 17 0,-48 7-19 15,49-7 21-15,-49 7 9 16,0 0 12-16,0 0-5 16,0 0-5-16,0 0-26 15,0 0-33-15,0 0-18 0,0 0-16 16</inkml:trace>
  <inkml:trace contextRef="#ctx0" brushRef="#br0" timeOffset="15111">15017 5152 109 0,'0'0'20'16,"0"0"-23"-16,0 0 12 0,0 0 23 16,0 0-23-16,0 0 20 15,0 0-29-15,0 0 29 16,0 0 0-16,0 0 4 0,0 0-13 16,42 17 7-16,-42-17-3 15,48 20-16-15,-48-20 3 16,48 13 2-16,-48-13-8 0,48 14-14 15,-48-14 23-15,0 0-19 16,0 0 27-16,43 10 23 0,-43-10-1 16,0 0 18-16,0 0-21 15,0 0-56-15,0 0 59 16,0 0-12-16,0 0 6 0,0 0-38 16,-43 44 18-16,43-44-18 15,-36 44 17-15,36-44-4 0,-30 41-28 16,30-41-84-16,0 0-144 15</inkml:trace>
  <inkml:trace contextRef="#ctx0" brushRef="#br0" timeOffset="16487">12143 5473 53 0,'0'0'-15'0,"0"0"-1"16,0 0 16-16,-24-23-3 0,24 23 11 15,0 0-12-15,0 0 22 16,0 0-9-16,0 0 12 15,0 0-10-15,0 0 18 16,0 0 4-16,0 0-1 0,0 0-19 16,0 0 8-16,0 0-13 15,0 0 18-15,0 0-21 0,0 0 7 16,-6-34-9-16,6 34 0 16,0 0 5-16,0 0 27 0,0 0-20 15,0 0 4-15,0 0-15 16,0 0 17-16,0 0 5 0,0 0 24 15,0 0 3 1,0 0 9-16,0 0-23 0,0 0 19 16,0 0-9-16,0 0-7 15,-48 10-8-15,12 3 3 0,36-13-21 16,-42 21 3-16,6-1-12 16,-1-6-2-16,37-14-5 0,-48 23 0 15,6-9 4-15,0-4-18 16,0-3 19-16,42-7-17 0,-42 7 28 15,42-7-20-15,-37-4 19 16,37 4-42-16,0 0 67 16,0 0-13-16,0 0-14 0,0 0-11 15,0 0-2-15,0 0 4 16,0 0-11-16,0 0 19 16,0 0-21-16,0 0 2 0,0 0-4 15,0 0 11-15,0 0 0 16,0 0-9-16,0 0 12 0,0 0 0 15,0 0-3-15,0 0 18 16,0 0-4-16,0 0 3 16,0 0-17-16,0 0 8 0,0 0 8 15,43 21 16-15,-7-11-24 16,6-7 23-16,0 0-20 0,6-3-6 16,1 4 23-16,5 3-18 15,6-1-10-15,-6 1-5 0,0 0-61 16,-5 0-154-1,-1 0-169-15</inkml:trace>
  <inkml:trace contextRef="#ctx0" brushRef="#br0" timeOffset="17687">14848 5091 226 0,'0'0'43'15,"0"0"-14"-15,0 0-15 0,0 0 1 16,0 0-8-16,0 0-4 15,0 0 28-15,0 0 38 16,0 0 4-16,0 0-12 0,30 34-5 16,-30-34 16-16,36 30-28 15,0-6-10-15,-36-24 2 16,43 27-27-16,-7-14 5 16,-36-13-7-16,42 17-14 0,-42-17 2 15,42 10 26-15,-42-10-21 16,0 0 12-16,0 0-6 0,0 0-4 15,42 11-8-15,-42-11-1 16,0 0 0-16,0 0 7 0,0 0 7 16,0 0-16-16,42 17 27 15,-42-17-40-15,0 0 39 16,0 0-17-16,43 13 0 0,-43-13 4 16,0 0 8-16,0 0-24 15,0 0 26-15,0 0 22 16,0 0 14-16,0 0-12 15,0 0-16-15,0 0 12 0,0 0 18 16,0 0-22-16,0 0 4 16,0 0-14-16,0 0 36 0,0 0 3 15,0 0 5-15,0 0 27 16,0 0-34-16,0 0 13 16,0 0-9-16,0 0-41 0,0 0-2 15,0 0 48-15,0 0-63 16,0 0 8-16,0 0 24 0,0 0-9 15,-43 17-11-15,7 0 6 16,0-4-4-16,0 4-27 0,0-3 30 16,36-14-20-1,-42 20 3-15,42-20-3 0,-36 21-135 16,36-21-179-16,0 0-134 16</inkml:trace>
  <inkml:trace contextRef="#ctx0" brushRef="#br0" timeOffset="19451">15095 5277 231 0,'0'0'33'0,"0"0"12"16,0 0-4-16,0 0 9 0,0 0-27 16,0 0-12-16,0 0 11 15,0 0 1-15,0 0-5 0,-42 10-18 16,42-10 43-16,-36 10 0 15,36-10-24-15,-42 10-3 16,42-10 26-16,-37 4 1 0,37-4-28 16,0 0-4-16,-42 10 14 15,42-10-12-15,-42 7-7 0,42-7-14 16,-36 3 32 0,36-3 8-16,0 0-28 0,-42 3-4 15,42-3 15-15,-42 7-6 16,42-7-19-16,0 0 10 0,-43 10 11 15,43-10-8-15,0 0 8 16,-36 4-11-16,36-4 38 0,0 0 15 16,-36 7-31-16,36-7-27 15,0 0 28-15,0 0-5 16,-42 6-31-16,42-6 23 0,0 0-5 16,-36 7-5-16,36-7 8 15,0 0-8-15,-36 4 12 16,36-4 1-16,0 0-10 15,-36 10 17-15,36-10 31 0,0 0-51 16,-43 6 21-16,43-6 19 16,-36 0-21-16,36 0-13 0,-30 4 0 15,30-4 14-15,-42-4-20 16,6 8 0-16,36-4 6 16,-42-4 6-16,12 8-12 0,30-4 0 15,-43 3 14-15,43-3-34 16,0 0 12-16,-42 4-4 0,42-4 17 15,-36 6 25 1,36-6-30-16,-36 4-19 0,36-4 30 16,-42 7-11-16,42-7 0 15,-36 3-14-15,36-3 4 0,-31 0 38 16,31 0-26-16,0 0 3 16,-48 7-22-16,48-7 50 0,-36 3 1 15,36-3-40-15,0 0 3 16,-36 7 43-16,36-7-21 15,-42 3-19-15,42-3 3 0,-36 4 12 16,36-4-9-16,0 0-26 16,-36 3 41-16,36-3 8 0,-37 7-17 15,37-7-26 1,-36 7-9-16,36-7 19 0,-36 3 39 16,36-3-42-16,0 0-10 15,-48 3 47-15,48-3-41 0,-42 7 44 16,42-7-47-16,-48 4 23 15,48-4 9-15,-43 6 18 0,43-6 16 16,0 0-43-16,-42 7-17 16,42-7 36-16,-42 7-53 15,42-7 39-15,0 0 5 0,-54 7-19 16,54-7-5-16,-48 3 13 16,12-3-30-16,36 0 53 15,-37 0-27-15,37 0-13 16,-36 3 38-16,36-3-36 0,-42 0 14 15,42 0 1-15,-36 4-22 16,36-4 44-16,-42 3-50 0,42-3 24 16,-42 4 11-16,42-4-15 15,-43 0 19-15,7 0-54 0,36 0 40 16,-48-4 18-16,6 1-49 16,6-1 26-16,-6-2 7 15,-1-1-2-15,-5-3-12 0,0 3 17 16,0-3-24-16,-6 3 35 15,12 0-31-15,-7-3 17 16,13 0-7-16,-6 3-10 0,6-3 19 16,36 10-17-16,-48-10-11 15,6 0 34-15,42 10-30 16,-43-7 19-16,43 7 12 0,-36-10-23 16,36 10 27-16,0 0 3 15,0 0-10-15,0 0 4 0,-36-7-8 16,36 7-5-16,0 0 15 15,0 0-30-15,-36-7 21 16,36 7-3-16,0 0-15 0,0 0 8 16,0 0-20-16,-36-3 30 15,36 3-20-15,0 0 6 0,0 0 17 16,0 0-29-16,-42 0 16 16,42 0 12-16,0 0-33 15,0 0 49-15,0 0-25 16,0 0-14-16,-30 7 22 0,30-7-22 15,0 0 11-15,0 0 16 16,0 0-42-16,0 0 35 0,0 0-37 16,0 0 23-16,0 0-20 15,0 0-31-15,0 0-9 0,0 0-54 16,0 0-69-16,0 0-38 16,0 0-35-16,0 0-23 15</inkml:trace>
  <inkml:trace contextRef="#ctx0" brushRef="#br0" timeOffset="20383">12210 5406 238 0,'0'0'32'15,"0"0"-10"-15,0 0 11 16,0 0-8-16,0 0-3 0,0 0 15 16,0 0-19-16,-49 30 13 15,13-13 29-15,0-3-6 0,36-14 4 16,-48 6-21-16,12-2-11 15,36-4-19-15,-30 7 8 0,30-7 5 16,0 0-31-16,0 0 25 16,-42 6-18-16,42-6 4 15,0 0-4-15,0 0 9 0,0 0 9 16,0 0 9-16,0 0 6 16,0 0-16-16,0 0-13 15,0 0 26-15,0 0-26 0,0 0-10 16,0 0 16-16,0 0 13 15,0 0-24-15,0 0 5 16,0 0-8-16,48 14-9 0,-12-7 17 16,0-1 11-16,6-6-11 15,-6 0-3-15,-6 4 13 0,-30-4-15 16,43-4 5-16,-43 4 11 16,36 4-11-16,-36-4-15 0,0 0 11 15,0 0 25 1,0 0-27-16,0 0 16 0,0 0 5 15,0 0-15-15,0 0-4 16,0 0 34-16,0 0-52 0,0 0 39 16,0 0 34-16,0 0 19 15,0 0-23-15,0 0-8 0,0 0-10 16,0 0-21-16,0 0-15 16,-42 0 23-16,5 3-10 0,1 1-10 15,0-4-15-15,-6 0 16 16,6 3 3-16,36-3 5 15,-42 0 11-15,42 0-16 16,-42 3-8-16,42-3 0 0,-37-3 8 16,37 3 8-16,0 0-26 15,0 0 21-15,0 0 15 0,-30 0-47 16,30 0 44-16,0 0 2 16,0 0-27-16,0 0 3 0,0 0 7 15,0 0 16-15,0 0-22 16,0 0 15-16,30-7 3 15,7 4-25-15,-1-4 0 0,-36 7 38 16,42-7-31-16,-42 7-8 16,42-7 20-16,-42 7-20 0,0 0 14 15,0 0 4-15,0 0-4 16,36-6-12-16,-36 6 18 16,0 0 2-16,0 0-8 15,0 0 0-15,0 0-3 0,30 0 3 16,-30 0-4-16,0 0 13 15,0 0-57-15,0 0-51 0,0 0-80 16,30-7-111-16</inkml:trace>
  <inkml:trace contextRef="#ctx0" brushRef="#br0" timeOffset="21551">12113 5379 167 0,'0'0'29'0,"0"0"10"0,12-38 8 15,-12 38 18-15,0 0 8 16,0 0-28-16,0 0 1 0,0 0 13 16,0 0-30-16,0 0-12 15,0 0 36-15,0 0-30 16,0 0 2-16,0 0-7 16,0 0-12-16,0 0 0 0,0 0-1 15,30-30-5-15,-30 30-8 16,0 0 15-16,0 0 3 0,0 0 11 15,0 0 47-15,0 0-22 16,0 0 8-16,0 0-5 0,0 0-20 16,0 0-8-16,0 0 4 15,0 0 3-15,0 0-7 0,0 0 3 16,0 0-17 0,0 0 18-16,0 0 14 0,0 0-25 15,0 0 4-15,0 0 21 16,0 0-17-16,0 0-29 0,0 0 30 15,0 0-36-15,0 0 4 16,0 0 23-16,0 0-4 0,0 0-8 16,25-34 2-16,-25 34 7 15,0 0-16-15,0 0-1 0,42-44-4 16,-42 44 4-16,0 0 3 16,30-41 43-16,-30 41-44 15,0 0-1-15,0 0-18 0,0 0 30 16,0 0-27-16,0 0 29 15,0 0 3-15,0 0-7 16,0 0-28-16,0 0 41 0,0 0 10 16,0 0-18-16,0 0 14 15,0 0 28-15,0 0-3 16,-18 38 1-16,18-38 12 0,-36 33-47 16,-7-9-6-16,7-4 7 15,-6 1-11-15,0-1 13 0,-6 0-10 16,6 4-19-16,-1-4-8 15,7 1 29-15,36-21-4 0,-42 20-6 16,42-20 10-16,0 0-13 16,-36 20-9-16,36-20 32 15,0 0-28-15,0 0-4 0,0 0 32 16,0 0-6-16,0 0-19 16,0 0 15-16,0 0-5 15,0 0-11-15,0 0 12 0,0 0 3 16,0 0-28-16,0 0 19 15,0 0 15-15,0 0-24 0,0 0-12 16,0 0 37-16,36 21-42 16,-36-21 40-16,36 10 4 0,-36-10-18 15,36 13-7-15,-36-13 18 16,43 21-31-16,-43-21 36 16,36 23 6-16,-36-23-40 15,42 24 40-15,-42-24 1 0,42 24-13 16,-6-11-6-16,0-2 26 15,0-8-35-15,1 4 5 0,-7-4 7 16,-30-3 11-16,42 3-21 16,-42-3 10-16,36 4 24 0,-36-4 4 15,0 0-14-15,36 3 8 16,-36-3-36-16,0 0 9 0,0 0 12 16,0 0-27-16,0 0 25 15,0 0 1-15,0 0-30 16,0 0 17-16,0 0 18 15,0 0-18-15,30 10-5 0,-30-10 13 16,0 0-14-16,0 0-6 16,0 0 2-16,0 0 17 0,0 0-116 15,0 0-159-15,0 0-101 16,0 0-50-16</inkml:trace>
  <inkml:trace contextRef="#ctx0" brushRef="#br0" timeOffset="22723">13710 4837 263 0,'0'0'53'16,"0"0"3"-16,0 0-6 16,0 0 9-16,0 0 7 0,0 0-7 15,-13 40-40-15,13-40 19 16,0 0 27-16,-6 41-23 16,6-41-25-16,0 0 34 15,-6 41 21-15,6-41-14 0,0 0-12 16,-18 47 5-16,18-47 11 15,-24 51-1-15,12-7-21 0,12-44-20 16,-18 54 31-16,6-10-17 16,12-44-10-16,-12 58 5 0,0-14-6 15,6-7 34-15,6-37-13 16,-12 54-39-16,0-7 41 0,12-47-64 16,-18 55 42-16,0-8-7 15,18-47-47-15,-12 44 44 16,12-44-29-16,-18 48 15 15,18-48 19-15,-12 44-27 0,12-44 16 16,-12 40 16-16,12-40-61 16,-12 41 37-16,12-41 9 0,0 0-23 15,-13 40 38-15,13-40-20 16,0 0-23-16,0 0 52 0,-12 44-43 16,12-44 16-16,0 0-17 15,0 0-2-15,-18 45 10 0,18-45-8 16,0 0 27-16,0 0-16 15,0 0-11-15,0 0 19 16,0 0 5-16,0 0-20 16,0 0 13-16,0 0-6 0,-18 40 6 15,18-40 3-15,0 0 5 16,0 0-54-16,0 0-35 0,0 0-113 16,0 0-35-16,0 0-29 15,0 0 22-15,0 0 48 0,0 0 31 16</inkml:trace>
  <inkml:trace contextRef="#ctx0" brushRef="#br0" timeOffset="23251">13282 5724 281 0,'0'0'40'0,"0"0"-12"16,0 0 0-16,0 0-3 0,0 0-6 15,0 0-2-15,0 0 15 16,0 0-12-16,0 0 10 0,0 0 1 16,0 0 0-16,0 0-5 15,0 0 17-15,0 0-11 0,0 0-16 16,0 0 10-16,0 0-4 16,0 0-7-16,0 0-8 0,0 0 21 15,0 0-14 1,0 0-22-16,0 0 30 0,0 0-28 15,0 0-2-15,0 0 12 16,0 0 37-16,0 0 16 0,0 0-28 16,0 0 30-16,0 0 20 15,0 0-28-15,0 47-6 0,0-47 3 16,18 44-19-16,-18-44-21 16,24 41 11-16,-24-41-13 15,0 0 20-15,18 41-47 0,-18-41 25 16,0 0 18-16,0 0-26 15,0 0 10-15,0 0 33 16,0 0-19-16,0 0 12 0,0 0 39 16,0 0 4-16,0 0-34 15,0 0 10-15,0 0-32 0,0 0-13 16,42 0 8-16,-42 0-3 16,42-14-11-16,-42 14 0 15,43-20-12-15,-43 20 7 0,42-21 11 16,-42 21-19-16,48-20 5 15,-48 20-118-15,48-20-144 0,-48 20-78 16</inkml:trace>
  <inkml:trace contextRef="#ctx0" brushRef="#br0" timeOffset="24199">13679 4850 228 0,'0'0'0'0,"0"0"-7"16,0 0 7-16,0 0 7 15,0 0-10-15,0 0 0 0,43-34 21 16,-43 34 20 0,0 0 4-16,0 0 11 0,0 0 1 15,0 0 20-15,0 0-34 16,0 0 6-16,0 0 2 0,0 0-25 15,0 0 11-15,0 0 24 16,0 0-14-16,0 0 1 0,0 0 16 16,0 0-2-16,-55 38-34 15,13-8 1-15,0 1 17 0,42-31 3 16,-54 33-36-16,54-33 21 16,-48 38 1-16,48-38-39 15,0 0 20-15,0 0 2 16,-43 34-8-16,43-34 13 0,0 0 1 15,0 0-17-15,0 0-1 16,0 0-1-16,0 0 11 0,0 0-18 16,0 0-10-16,0 0 27 15,0 0-12-15,49-28-8 16,-7 5 10-16,0-4 20 0,-42 27-20 16,54-41-9-16,-12 7 20 15,-42 34-4-15,37-30-9 0,-37 30-15 16,0 0 32-16,0 0-25 15,0 0 19-15,0 0 25 16,0 0-14-16,0 0-30 0,0 0 38 16,0 0-28-16,0 0-24 15,0 0 44-15,48 34-3 16,-48-34-19-16,36 37 20 0,-36-37-107 16,48 40-221-16,-6-9-188 15</inkml:trace>
  <inkml:trace contextRef="#ctx0" brushRef="#br0" timeOffset="37330">25197 915 831 0,'0'0'225'0,"0"0"26"0,0 0-13 16,0 0-59-16,6-34-63 15,-6 34-16-15,0 0-1 0,0 0-2 16,0 0-19-16,0 0 20 15,0 0 109-15,0 0-25 0,0 34-70 16,0 7-20-16,0 6-28 0,6 7-33 16,-6 0-11-16,0 4-7 15,0-1-10-15,-6 1-60 0,6-4-129 16,-12-6-140 0,6-4-112-16,-6-7-90 0,12-37 21 15,-24 41 39-15</inkml:trace>
  <inkml:trace contextRef="#ctx0" brushRef="#br0" timeOffset="37547">24968 1348 1252 0,'0'0'365'0,"0"0"4"15,0 0-40-15,-30 27-98 16,12 1-74-16,6 2-68 0,0 4-36 15,-7-7-24-15,1 0-1 16,-12 4-24-16,-6-4-85 0,0-4-108 16,-6-2-82-16,-6-8-89 15,5-3-80-15,7-6-13 0,36-4-34 16</inkml:trace>
  <inkml:trace contextRef="#ctx0" brushRef="#br0" timeOffset="37720">24847 1213 1650 0,'0'0'253'16,"0"0"-29"-16,0 0-67 0,0 0-82 16,0 0-62-16,0 0-137 15,0 0-162-15,0 0-175 0,0 0-56 16</inkml:trace>
  <inkml:trace contextRef="#ctx0" brushRef="#br0" timeOffset="37911">24600 1420 1089 0,'0'0'312'16,"-36"37"-4"-16,36-37-55 0,-42 47-88 15,6-6-81-15,-6-4-43 16,6-3-28-16,-1-4-102 0,37-30-139 16,-48 34-187-16,6-7-60 15,42-27-19-15</inkml:trace>
  <inkml:trace contextRef="#ctx0" brushRef="#br0" timeOffset="38266">24239 1467 928 0,'-6'-34'170'0,"6"34"25"0,0 0 11 16,0 0-91-16,0 0-65 15,0 0-21-15,0 0 0 0,-36-34-11 16,36 34-52-16,0 0-20 15,0 0 26-15,0-37-4 0,0 37-2 16,0 0 23-16,0 0 2 16,0 0 6-16,0 0-22 15,0 0 58-15,0 0 77 0,0 0 40 16,0 0-11-16,-18 37-15 16,0-3-34-16,18-34-22 0,-24 47-31 15,5-13-10-15,19-34-21 16,-36 48 6-16,0-14-31 0,36-34-72 15,-66 33-105-15,6-9-153 0,-1-7-24 16,13-10-15-16,0-4 5 16</inkml:trace>
  <inkml:trace contextRef="#ctx0" brushRef="#br0" timeOffset="38590">23980 1010 786 0,'0'0'194'0,"0"0"60"16,0 0-2-16,-54 44-22 16,6 7-34-16,5 6-4 0,-5 4-27 15,0 10-13-15,6 4-7 16,-6 6-30-16,-1 4-21 15,1-4-31-15,0 0-5 0,0 0-7 16,-6-6-16-16,-7-7-11 16,1-4-7-16,-12-3-7 0,0-10-13 15,-7-4 8-15,-5-6-27 16,-6-11-50-16,5-6-43 0,-5-10-47 16,0-8-64-16,-1-2-95 15,7-14-129-15,0-4-85 0</inkml:trace>
  <inkml:trace contextRef="#ctx0" brushRef="#br0" timeOffset="31311">29865 1223 52 0,'0'0'-21'16</inkml:trace>
  <inkml:trace contextRef="#ctx0" brushRef="#br0" timeOffset="31911">29980 1409 488 0,'0'0'93'0,"0"0"-10"0,12 27-15 15,-12-27-8-15,0 0-13 16,0 0 1-16,0 0-3 16,0 0-29-16,0 0-5 0,-43 11-29 15,13-11 22-15,30 0 5 16,-36-11-13-16,36 11 12 0,-42-20-11 16,42 20-27-16,-36-37 6 15,36 37-6-15,-18-41 17 0,18 41 3 16,0-34-11-16,0 34 15 15,12-30-10-15,-12 30 28 0,30-10-6 16,-30 10 24-16,24 17 19 16,-24-17 13-16,42 30 28 0,-24 1 20 15,0-1 49-15,0 1-44 16,-6-1-20-16,-6 1 6 16,0-4 29-16,-6 3-22 0,0-3 26 15,-12 4-32-15,-6-4-42 16,18-27-5-16,-36 37-46 0,-6-10 27 15,6-10-36-15,-6 0 9 16,6-7-63-16,-7-3-86 0,43-7-85 16,-36 3-103-16,6-3-77 15,30 0-28-15</inkml:trace>
  <inkml:trace contextRef="#ctx0" brushRef="#br0" timeOffset="32223">29546 1379 695 0,'0'0'126'0,"0"0"23"0,0 0-25 16,0 0-38-16,0 0-4 15,0 0 46-15,0 0 35 0,0 0-40 16,6 30 34-16,-6-30 7 16,18 41-4-16,-18-7 4 15,6-4-45-15,-12 4-1 0,6-3-47 16,-18-1-39-16,6 1-5 16,12-31-24-16,-42 37-69 0,5-10-143 15,37-27-190-15,-54 27-149 16,24-17-44-16</inkml:trace>
  <inkml:trace contextRef="#ctx0" brushRef="#br0" timeOffset="32444">29504 874 1090 0,'0'0'160'16,"0"0"34"-16,0 0-86 15,0 0-41-15,0 0-43 0,0 0 4 16,0 0-207-16,0 0-106 16,0 0-118-16</inkml:trace>
  <inkml:trace contextRef="#ctx0" brushRef="#br0" timeOffset="32862">29251 1020 518 0,'0'0'102'0,"0"0"-2"15,-12 30 17-15,12-30 28 0,-6 34-36 16,6-3 36-16,0-31-6 16,6 44-64-16,0-7 26 15,0-3-24-15,6 0-12 0,-6 0-21 16,0-4 46-16,0 1-4 16,-6-1-32-16,6-3 19 0,-6 0-3 15,0-27 17-15,-6 37-23 16,6-9 34-16,0-28-8 0,-12 33-3 15,-6-5 3-15,0-5-31 16,-13 1-4-16,-5 0 5 0,-6 3-14 16,-6 0-7-16,-12 0-21 15,-19-3 9-15,-11-1-27 0,-12-2 23 16,-7-4-23-16,1-4 6 16,-7-6-17-16,7-4-19 15,-7-3-24-15,13-10 54 0,0-3-233 16,5-11-111-16,7-10-152 15,12-3-95-15</inkml:trace>
  <inkml:trace contextRef="#ctx0" brushRef="#br0" timeOffset="33399">28377 1213 635 0,'6'27'131'0,"-6"-27"-16"16,0 0-21-16,12 30 0 15,-12-30-3-15,0 0 19 0,0 0-19 16,48 34-54-16,-11-17-20 16,-1-13-7-16,-36-4 12 0,42-7-22 15,-6 0 75-15,-36 7-34 16,30-24 5-16,-30 24 85 16,0 0-9-16,12-27-41 0,-12 27-56 15,0 0-15-15,-30-23-1 16,-6 16-4-16,-6 10 4 15,6 1-30-15,-7 9 6 0,43-13-130 16,-42 14-84-16,42-14-92 16,-30 17-27-16,30-17-47 0</inkml:trace>
  <inkml:trace contextRef="#ctx0" brushRef="#br0" timeOffset="36042">27347 1237 646 0,'0'0'144'0,"0"0"120"15,0 0-11-15,0 0-75 0,0 0-82 16,0 0-52-16,0 0-14 0,0 0-9 16,0 0-11-1,0 0-4-15,0 0-18 0,36-44 15 16,-36 44-8-16,42-41 16 16,-42 41-24-16,49-31 18 0,-49 31-30 15,48-20 30-15,-48 20-5 0,42-3 13 16,-42 3-16-16,0 0 0 15,42 10-6-15,-42-10 19 0,0 0-14 16,42 13 17-16,-42-13-20 16,0 0 10-16,0 0-12 0,0 0 5 15,0 0 14-15,0 0-4 16,0 0-11-16,0 0 5 16,0 0 0-16,0 0 20 0,0 0-23 15,0 0-23-15,0 0 26 16,0 0 59-16,0 0-1 0,-60 41 22 15,18-10 36-15,-6-1 30 16,0 4-18-16,-1 0-21 0,1 6-15 16,-6 8 4-16,0 3 15 15,0-1-15-15,-1 1-17 0,1 0-22 16,0-7-8-16,6-7-7 16,0-3-1-16,5-7-13 0,1-3-7 15,6-10-5-15,6-4-9 16,30-10-3-16,-36 3 0 15,0-10-4-15,12-6-11 0,-7-11-49 16,1-10-56-16,6-6-88 16,0-11-67-16,12-10-73 0,0-4-57 15,6 1-17-15,6 7 2 16</inkml:trace>
  <inkml:trace contextRef="#ctx0" brushRef="#br0" timeOffset="36288">27233 827 1129 0,'0'0'224'0,"0"0"10"15,6-31-44-15,-6 31-59 16,0 0-39-16,0 0-45 0,0 0-39 15,36-6 0-15,-36 6-8 16,36 0 0-16,-36 0-23 0,0 0-154 16,0 0-116-16,0 0-109 15,0 0-74-15</inkml:trace>
  <inkml:trace contextRef="#ctx0" brushRef="#br0" timeOffset="36906">26709 1189 680 0,'0'0'227'0,"0"0"-11"16,0 0 40-16,-18 37-85 0,18-37-29 15,0 0-55 1,24 34-40-16,-24-34-26 0,0 0-11 16,0 0 4-16,0 0-2 0,36 34-8 15,-36-34 14-15,0 0-10 16,0 0-2-16,0 0 16 0,0 0-28 16,0 0 18-16,0 0-16 15,0 0 10-15,0 0-21 0,-36 17-31 16,36-17-14-16,0 0-61 15,-6-34-45-15,18 0 85 0,6 1 20 16,-18 33 44-16,30-41-1 16,-30 41-8-16,0 0 31 15,0 0-9-15,0 0 13 0,0 0 54 16,0 0-17-16,0 0 0 16,0 0 28-16,0 0-20 0,6 44 19 15,-6-44 1-15,-18 41-10 16,18-41-10-16,-36 37 8 0,0-13-12 15,-7-11 8-15,-5-3 14 16,-6-6 13-16,6-4-9 0,0-7-4 16,-7 0 21-16,13-3 8 15,6-4 0-15,6-3-31 0,30 17-17 16,-36-23-15-16,12-8-10 16,12-3-11-16,0 1-9 15,6-12 0-15,6 8-4 0,0-7-4 16,6 4 0-16,0-1 5 15,6 0-5-15,-6 1 0 0,0 2-51 16,0 1-58-16,-6 37-133 16,6-37-172-16,-6 37-220 0,0 0 38 15</inkml:trace>
  <inkml:trace contextRef="#ctx0" brushRef="#br0" timeOffset="34630">32178 1074 544 0,'0'0'84'15,"0"0"30"-15,0 0 3 16,0 0-43-16,0 0-17 0,0 0-25 16,0 0-1-16,0 0-26 15,0 0 19-15,0 0 11 0,0 0-23 16,0 0 23-16,0 0-15 0,0 0-23 15,0 0-13-15,0 0 32 16,30 10-29-16,-6-10 21 0,-24 0-4 16,30-13-9-16,7-4-8 15,-37 17 3-15,36-31 2 16,-36 31-1-16,18-34 34 0,-18 34-22 16,12-27 2-16,-12 27-16 0,0 0-9 15,0 0 15-15,-48-17 10 16,6 14 5-16,-7 10-5 0,1 0 8 15,0 6-18-15,12 1 8 16,-6 3 0-16,12-4-3 0,-7-3-3 16,37-10-9-16,-24 17 19 0,24-17-13 15,0 0 16-15,-24 24-3 16,24-24 4-16,0 0-7 16,-12 34-12-16,12-34-3 0,12 34 32 15,6-4-17-15,0-3-4 0,-18-27-17 16,43 37 17-16,-19-9 23 15,12-8-12-15,-36-20-38 0,30 27 42 16,-6-10-15-16,-24-17 4 16,0 0-27-16,0 0 47 0,0 0 56 15,0 0 12-15,0 0-6 0,0 0-8 16,0 0 2-16,0 30 5 16,0-30-17-16,-36 31-13 0,6-11 23 15,-6-3-23-15,-7 0 0 16,7-7-19-16,-6 0-17 15,0-6 10-15,-6-1-9 0,12-3 9 16,-7 0 19-16,13-7 13 0,-6 1-3 16,18-1-8-16,-6-10-14 15,0 0-4-15,12-10-15 0,-6 0-17 16,6-10 3-16,0-4-7 16,6-7-16-16,6-2-4 0,-6-5-15 15,6 8-6-15,0 0-24 16,-12 6-33-16,12 41-52 0,0-41-106 15,0 8-64-15,0 33-32 16,0 0-78-16</inkml:trace>
  <inkml:trace contextRef="#ctx0" brushRef="#br0" timeOffset="35118">31317 1111 460 0,'0'0'166'16,"-12"31"41"-16,12-31-45 0,-12 37 9 15,12-6-62-15,0-31-54 16,-12 30 15-16,12-30-11 0,0 0-5 16,-12 30 19-16,12-30-12 15,-31 24-27-15,-5-10-25 16,0-4 11-16,-6-7-7 0,0 1 9 15,0-4 37-15,6 0 13 16,5 0-29-16,31 0-19 0,-30 3-14 16,30-3-2-16,-30 7 0 15,30-7 6-15,0 0-11 0,-30 40-21 16,18-9-5-16,0-1-61 16,0 1-37-16,12-1-39 15,0 4-52-15,0-3-18 0,12-1 49 16,-12-30 40-16,18 37 20 0,-6-6 71 15,-12-31 17-15,24 27-4 16,-24-27 37-16,0 0 12 16,30 27 56-16,-30-27 74 0,0 0 25 15,0 0 32-15,30 17 59 16,-30-17-34-16,0 0 9 0,18 10-66 16,-18-10-24-16,13 7-48 15,-13-7-51-15,30 0-17 0,-30 0-8 16,0 0-12-16,0 0-228 15,24 7-201-15,-24-7-158 0</inkml:trace>
  <inkml:trace contextRef="#ctx0" brushRef="#br0" timeOffset="39958">22625 912 526 0,'0'0'22'16,"0"0"66"-16,0 0 24 15,0 0-12-15,0 0 0 0,-25 44 33 16,13-4 9-16,6 8-15 16,12-1 3-16,0 0-34 0,0 1-46 15,1-4 10-15,-7-7-11 16,0-3 65-16,-7-7-20 15,7-27 5-15,-30 37-64 0,-12-13-5 16,-12-4-30-16,0-9 37 16,-6-5-48-16,5-6 17 0,1-6-24 15,6-11 22-15,6 0-10 16,6-10-15-16,6-7-15 0,11-7-29 16,7-3-37-16,12-7 15 15,18 4 17-15,7 3 46 0,5 3-9 16,0 11 25-16,0 9-13 15,6 11 16-15,-6 7 1 16,-30 3 1-16,30 13 11 16,-30-13-29-16,30 38 60 0,-18-8-2 15,-12 1 56-15,-6-1-24 16,-6 1 49-16,12-31-51 0,-36 33 4 16,-12-6-38-16,0-6-8 15,0-8-11-15,-1-3-17 0,1-3 3 16,6-10 8-16,0-1-2 15,6-2-6-15,0-8-10 0,36 14 1 16,-30-20-21-16,30 20 38 16,0 0-12-16,0 0-3 15,0 0-4-15,-31-24-4 0,31 24-8 16,0 0 37-16,0 0-8 16,-24 31 23-16,12-1-14 0,0 4 50 15,0-7-14-15,0 0-5 16,-12 0-28-16,24-27 3 15,-36 34-21-15,-6-10 23 0,0-11-28 16,-7-2-10-16,7-8-41 16,0-6 20-16,6-8-28 0,36 11 18 15,-36-23-32-15,36 23 6 16,-12-48-37-16,12 8 54 0,18 6-8 16,-18 34 63-16,48-31-13 15,-6 14 13-15,-6 14-9 16,-36 3 45-16,42 13 23 0,-42-13 92 15,25 41 0-15,-25 7 21 16,-6-1-41-16,-19 4 12 0,-11 3-57 16,-12-3-15-16,0 0-36 15,-12-7-18-15,-1-4-15 0,-5-9-52 16,0-8-121-16,0-9-109 16,5-7-190-16,13-7-78 0,12-10-45 15</inkml:trace>
  <inkml:trace contextRef="#ctx0" brushRef="#br0" timeOffset="40159">21842 756 1286 0,'0'0'138'0,"42"-24"1"0,0 4-21 15,-6 6-53-15,6 1-27 16,-6 6-33-16,6-3-50 0,-5 0-162 16,-37 10-119-16,30-7-87 15</inkml:trace>
  <inkml:trace contextRef="#ctx0" brushRef="#br0" timeOffset="40558">20938 1081 796 0,'0'0'206'0,"0"0"11"15,0 0-4-15,0 0-102 0,0 0-26 16,0 0-30-16,0 0 23 16,0 0-7-16,0 0 17 15,0 0 50-15,0 0-14 0,-36 27 22 16,36-27-8-16,-36 30-10 16,0-2-13-16,-7 2 25 0,1 7-22 15,-6 4-6-15,0 6-24 16,-12 7 12-16,5 4-25 15,-5 0-17-15,6 6-24 0,0 0-7 16,-1-3-15-16,7-3 0 16,0-7-19-16,6-4 7 0,-6-3-90 15,6-3-92-15,-1-11-179 16,1-3-271-16,6-6-184 0</inkml:trace>
  <inkml:trace contextRef="#ctx0" brushRef="#br0" timeOffset="40752">20462 2273 2028 0,'60'3'211'0,"13"1"-104"16,5-8-47-16,0-2-56 15,1 2-206-15,-7-6-381 0,-6-4-220 16</inkml:trace>
  <inkml:trace contextRef="#ctx0" brushRef="#br0" timeOffset="41467">19330 1396 584 0,'0'0'132'0,"0"0"-5"0,0 0-47 15,6 37-43-15,-6-37-9 16,0 0-28-16,0 0-5 0,42 24 15 16,-42-24-10-1,0 0 20-15,30 10-8 0,-30-10-21 16,0 0 17-16,0 0 12 15,0 0-16-15,0 0 22 0,0 0-33 16,0 0-4-16,-18-34 41 16,18 34 15-16,-36-17-12 0,36 17-14 15,-42 4-2-15,42-4 2 16,-37 20-27-16,37-20 3 16,0 0-10-16,-30 40 11 0,30-40-97 15,-6 34-97-15,6-34-89 16</inkml:trace>
  <inkml:trace contextRef="#ctx0" brushRef="#br0" timeOffset="41847">19287 1128 867 0,'0'0'103'15,"0"0"38"-15,0 0-39 0,0 0-6 16,0 0-61-16,0 0 18 16,37 10-61-16,-37-10 1 0,36 11 21 15,-36-11 7-15,0 0-3 16,36 10-29-16,-36-10 17 0,0 0-1 15,0 0 5-15,0 0-10 16,0 0 7-16,12-41 24 16,-12 41 50-16,0-37-8 0,0 37 24 15,0 0-63-15,0 0-13 16,0 0-3-16,0 0-33 16,0 0 27-16,0 0-28 0,0 0-69 15,-36 10-167-15,36-10-89 16,0 0-47-16</inkml:trace>
  <inkml:trace contextRef="#ctx0" brushRef="#br0" timeOffset="42351">19348 1508 296 0,'0'0'49'0,"0"0"-8"16,0 0 23-16,0 0-12 15,0 0 27-15,0 0 8 0,0 0-8 16,0 0 21-16,0 0 15 15,0 0-26-15,0 0 7 16,0 0-26-16,0 0-62 16,0 0 11-16,0 0 14 0,0 0-22 15,-24 33 15-15,24-33-5 16,0 0-17-16,0 0 28 0,0 0-6 16,0 0 0-16,0 0-6 15,0 0-13-15,0 0 7 0,0 0-5 16,0 0 0-16,36 17-9 15,-36-17-8-15,36 0-1 16,-36 0 13-16,36-20 14 0,-36 20-43 16,0 0 34-16,36-37-19 15,-36 37-57-15,12-44 26 16,-12 44 31-16,0-37-9 0,0 37-17 16,0 0 8-16,0 0 1 0,0 0-58 15,-42-28-34-15,42 28-100 16,-42-13-63-16</inkml:trace>
  <inkml:trace contextRef="#ctx0" brushRef="#br0" timeOffset="42647">19378 1081 547 0,'0'0'135'0,"0"0"-7"0,0 0 3 15,0 0-54-15,0 0-33 16,0 0-1-16,0 0-35 0,0 0 16 15,0 0 1-15,0 0-34 16,0 0-38-16,0 0-83 16,0 0-157-16</inkml:trace>
  <inkml:trace contextRef="#ctx0" brushRef="#br0" timeOffset="43634">19384 1047 328 0,'0'0'63'0,"0"0"-15"15,0 0-1-15,0 0 7 0,0 0 20 16,0 0 0-16,0 0-20 15,0 0-26-15,18 34-1 16,-18-34-5-16,0 0-22 0,0 0 17 16,0 0 18-16,0 0-25 15,0 0-17-15,0 0 17 16,30 27 5-16,-30-27-39 0,0 0 41 16,42 0-1-16,-42 0-38 15,0 0 42-15,0 0 18 16,0 0-27-16,18-34 3 0,-18 34 24 15,0 0-53-15,0 0 33 16,-36-20-4-16,36 20-9 0,-48 7-3 16,0 9 31-16,12 8 11 15,36-24-13-15,-43 44 24 0,13-7-4 16,30-37-6-16,-18 38 3 16,18-38 11-16,0 0-1 15,12 37-58-15,-12-37-8 16,0 0 32-16,36 13-30 0,-36-13 10 15,43 0-1-15,-43 0 22 16,42-20-37-16,-42 20 12 0,30-30 0 16,-30 30-45-16,18-44-2 15,-12 10-10-15,-6 34 34 0,-6-34 5 16,6 34 9-16,0 0-21 16,0 0 6-16,0 0 21 0,-36-17-1 15,36 17 4 1,0 0 8-16,0 0-8 0,0 0-24 15,-36 10 36-15,36-10-12 16,0 0-18-16,0 0 18 0,0 0 0 16,0 0-14-16,0 0 27 15,0 0 0-15,0 0-18 0,0 0 14 16,0 0 0-16,0 0-23 16,0 0 18-16,0 0-12 0,0 0 10 15,0 0-10-15,0 0-24 16,0 0-9-16,0 0-27 15,0-30-11-15,0 30-51 0,0 0-25 16,0 0-76-16</inkml:trace>
  <inkml:trace contextRef="#ctx0" brushRef="#br0" timeOffset="44019">19396 1450 313 0,'0'0'70'16,"0"0"-10"-1,0 0-3-15,0 0 24 0,0 0-7 0,0 0-39 16,0 0 5-16,0 0-37 15,0 0 8-15,0 0-1 16,0 0-54-16,0 0-60 16,0 0-74-16</inkml:trace>
  <inkml:trace contextRef="#ctx0" brushRef="#br0" timeOffset="71131">25179 6090 320 0,'0'0'42'15,"0"0"0"-15,0 0-19 16,0 0-12-16,0 0 4 16,0 0-1-16,0 0 19 0,0 0 12 15,0 0-15-15,0 0-14 16,0 0-24-16,0 0 1 15,0 0 7-15,0 0-29 16,-12-38 57-16,12 38-31 0,0 0-4 16,0 0-6-16,0 0 16 15,0 0-3-15,0 0 3 16,0 0-7-16,0 0-17 0,0 0 8 16,0 0 13-16,0 0 7 15,0 0-2-15,0 0-1 16,0 0-38-16,0 0-24 0,0 0-16 15,0 0-7-15,0 0-14 16,0 0 8-16</inkml:trace>
  <inkml:trace contextRef="#ctx0" brushRef="#br0" timeOffset="71686">25215 5975 142 0,'0'0'0'15,"0"0"5"-15,0 0-5 16,0 0-4-16,0 0-6 16,0 0 5-16,0 0 13 0,0 0-8 15,0 0 17-15,0 0-9 16,0 0 5-16,0 0 1 16,0 0 15-16,0 0-2 0,0 0-18 15,0 0-1-15,0 0-12 16,0 0-2-16,0 0 1 15,0 0 8-15,0 0 5 16,0 0 0-16,0 0 10 0,0 0 5 16,0 0 7-16,0 0 15 15,0 0 18-15,0 0 5 16,0 0-3-16,0 0-26 0,0 0-22 16,0 0 20-16,-18-41-42 15,18 41-5-15,0 0 4 0,0 0-11 16,0 0 34-16,0 0 54 15,0 0-26-15,0 0-31 16,-24 54 1-16,12-13 3 16,12-41-1-16,-6 47-1 0,6-47-32 15,0 0 13-15,0 48-81 16,0-48-89-16,0 0-71 16</inkml:trace>
  <inkml:trace contextRef="#ctx0" brushRef="#br0" timeOffset="72035">25191 6046 507 0,'0'0'111'15,"0"0"19"-15,0 0-9 16,0 0-20-16,0 0-39 0,0 0-52 16,0 0 2-16,0 0 5 15,0 0 65-15,0 0-13 16,0 0-31-16,6 44 44 0,-6 3-36 16,-6 4 12-16,6-4-34 15,-12 1-3-15,6-1-45 16,6-47 19-16,-12 58-2 15,12-58 13-15,-12 47-19 0,12-47-106 16,0 0-40-16,0 0-27 16,0 0-10-16,0 0-16 15,0 0-35-15</inkml:trace>
  <inkml:trace contextRef="#ctx0" brushRef="#br0" timeOffset="72299">25149 6435 567 0,'0'0'57'0,"0"0"38"16,0 0-7-16,0 0-47 15,0 0-22-15,0 0 12 16,0 0-8-16,60-40-6 16,-12 12-34-16,-48 28 14 0,66-17 23 15,-12 11-7-15,-54 6-4 16,49 3 13-16,-49-3 1 0,0 0-7 15,0 0-16-15,0 0 24 16,42 44-16-16,-42-44 15 16,-6 51-26-16,6-51-22 0,-54 68-99 15,-1-18-75-15,-5-6-34 16</inkml:trace>
  <inkml:trace contextRef="#ctx0" brushRef="#br0" timeOffset="72626">25173 6371 482 0,'0'0'67'16,"0"0"-35"-1,0 0-17-15,0 0-7 0,0 0 3 16,0 0 13-16,0 0-3 16,0 0-11-16,-37-34-17 0,37 34 1 15,-54-17 27-15,12 10-10 16,42 7 0-16,-60 0-22 16,12 10-4-16,48-10-2 0,-49 21 19 15,49-21 1-15,0 0 6 16,-48 51-5-16,48-51-60 15,-18 64-10-15,12-17-52 0,6-47-56 16</inkml:trace>
  <inkml:trace contextRef="#ctx0" brushRef="#br0" timeOffset="73007">24980 6442 254 0,'0'0'62'0,"-48"30"2"0,48-30-7 16,0 0-2-16,-49 55-20 15,19-18-10-15,30-37-8 0,-30 51-14 16,30-51 2-16,-24 47 13 16,24-47-7-16,-6 44-8 15,6-44-3-15,6 37 16 0,-6-37-3 16,0 0-2-16,48 27-9 16,1-13-13-16,-7-14 11 15,6-7 14-15,-48 7-6 0,60-23-33 16,-12 2-16-16,-48 21-1 15,55-30-8-15,-55 30-54 16,48-27-34-16</inkml:trace>
  <inkml:trace contextRef="#ctx0" brushRef="#br0" timeOffset="73755">24016 6025 467 0,'0'0'22'16,"0"0"-29"-1,0 0 12-15,0 0 9 0,0 0 17 16,0 0 1-16,0 0 15 16,0 0-10-16,0 0-19 15,-24 41 6-15,12 3-24 0,12-44 0 16,-12 61-7-16,0-10 19 15,12-51-36-15,-18 57-79 0,18-57-95 16</inkml:trace>
  <inkml:trace contextRef="#ctx0" brushRef="#br0" timeOffset="74126">23920 6384 225 0,'0'0'57'0,"0"0"-4"16,0 0-20-16,0 0-12 0,0 0-1 15,0 0 3-15,48 34-38 16,-48-34 26-16,0 0 2 15,54-10-16-15,-12-7 16 16,-42 17-9-16,54-30-4 0,-11 6 5 16,-1 10 23-16,-42 14 3 15,54-6 0-15,-12 6-24 16,-42 0 2-16,42 13-9 0,-42-13 0 16,0 0 16-16,0 0-14 15,43 48-7-15,-43-48-17 0,0 0-28 16,6 57-13-16,-6-57-27 15,-19 54-8-15,-11-6 8 16</inkml:trace>
  <inkml:trace contextRef="#ctx0" brushRef="#br0" timeOffset="74511">24052 6374 217 0,'0'0'0'16,"-48"-27"21"-16,48 27 12 0,-54-13 12 15,54 13 10-15,-66 6-18 16,17 4 2-16,49-10-12 0,-60 21 10 16,60-21-28-16,-60 30-4 15,60-30 3-15,-54 38 2 16,54-38-27-16,0 0 21 0,-49 54-16 15,49-54 14-15,-24 54-37 16,24-54-77-16</inkml:trace>
  <inkml:trace contextRef="#ctx0" brushRef="#br0" timeOffset="74810">24191 6588 215 0,'0'0'23'0,"0"0"14"15,0 0 16-15,0 0 6 16,0 0 11-16,0 0 52 0,0 0-23 15,0 0-58-15,0 0 16 16,-12 61 15-16,-6-14-8 16,18-47-40-16,-37 68 3 0,1-18-9 15,-12-6-52-15,0-6-106 16,-6-4-75-16,0-4-6 16</inkml:trace>
  <inkml:trace contextRef="#ctx0" brushRef="#br0" timeOffset="75459">23239 6090 539 0,'0'0'89'15,"0"0"-2"-15,0 0-44 0,0 0-7 16,0 0-2-16,0 0-30 16,0 0 7-16,0 0-11 15,0 0 9-15,18 57 12 0,-6-9-11 16,-6-1-21-16,-6-47 8 16,0 61-17-16,0-14-116 15,0-47-83-15</inkml:trace>
  <inkml:trace contextRef="#ctx0" brushRef="#br0" timeOffset="75999">23251 6455 269 0,'0'0'45'15,"0"0"-20"-15,48-23-5 0,-48 23-17 16,54-21 12-16,-54 21 10 16,55-13 15-16,-55 13-13 0,54 0-19 15,-54 0 16-15,0 0-18 16,54 27 24-16,-54-27-6 16,0 0-11-16,6 58-28 0,-6-58 18 15,-6 61 7-15,6-61 5 16,-24 60-27-16,24-60-22 15,-24 58-85-15,0-17-74 16</inkml:trace>
  <inkml:trace contextRef="#ctx0" brushRef="#br0" timeOffset="76347">23245 6557 211 0,'0'0'41'16,"0"0"-4"-16,-66-37 5 15,18 17 11-15,-1 13 7 0,1 10-2 16,0 4 4-16,0 6-18 16,48-13 16-16,-72 28-20 15,17-5-6-15,1-2-31 0,54-21-17 16,-54 33 18-16,54-33 9 16,0 0-27-16,-36 51-26 15,36-51-46-15,12 51-81 16,-12-51-53-16</inkml:trace>
  <inkml:trace contextRef="#ctx0" brushRef="#br0" timeOffset="76766">23233 6604 160 0,'0'0'12'16,"0"0"-12"-16,0 0 0 15,0 0 0-15,0 0 31 0,0 0 41 16,0 0-12-16,0 0-2 15,0 0-14-15,-6 51-2 16,6-51-5-16,-18 54 0 0,6-16-19 16,12-38 5-16,-12 51-15 15,12-51 24-15,-12 47-16 16,12-47-16-16,-18 47 12 16,18-47-6-16,-24 41-17 0,24-41-42 15,-49 34-46-15,7-10-3 16,-6-7 26-16,6-4 11 15,-6-10 5-15,-1 1 15 0,7-4 22 16,42 0 10-16,-36-4-42 16</inkml:trace>
  <inkml:trace contextRef="#ctx0" brushRef="#br0" timeOffset="77439">24052 4386 378 0,'0'0'36'0,"-6"-37"-27"15,6 37-9-15,0 0 11 16,-36-37-2-16,36 37-3 0,-42-24-15 16,42 24 11-16,-60-17 12 15,5 7-39-15,7 3-7 0,-6 4-46 16,0 3-8-16,-6 0 9 16</inkml:trace>
  <inkml:trace contextRef="#ctx0" brushRef="#br0" timeOffset="78118">23052 4434 267 0,'-42'40'36'0,"-12"8"14"15,-6-8-10-15,11-2-20 16,7-1-16-16,-6-3 5 16,48-34-3-16,-54 54 12 0,6-7-4 15,6-6-2-15,42-41-15 16,-55 58 15-16,1-14 3 15,0 0-8-15,6-7-10 0,-6 3 3 16,5-6 0-16,1 0 7 16,6 3-7-16,0 1-13 15,6 6 6-15,0 7-5 16,-1 3 12-16,7-3 17 0,6 3-17 16,0 3-4-16,6 1-4 15,0-1-2-15,12-2-48 16,0-1 24-16,6 0 15 0,0-10 19 15,6 0-10-15,-6 0-3 16,0 0 9-16,0 7 17 0,-12 3 12 16,0 10 1-16,-6 4 12 15,0 10 8-15,-6 10 7 16,-7 4-28-16,1-1-19 16,6-3 16-16,-12-3 0 15,6-4-14-15,0-3-23 0,12 0 6 16,-6-4 25-16,12-3-11 15,6 1-12-15,6-1 3 0,0-4-14 16,12-2-12-16,0 2-39 16,12-2-6-16,0-1 17 15,0 0 33-15,6 1 6 0,12-1 8 16,-6-3 13-16,13-3 5 16,5-4 21-16,6-3 20 15,12 0 15-15,7-11-3 0,5 1-23 16,6-11-15-16,1 4-14 15,-7-3 0-15,0-4-17 0,-5 0 13 16,-13 0 7 0,-6 3-22-16,-6 1 7 0,1 3-11 15,-7-7 21-15,0 0-12 16,0-7-3-16,0-3 6 16,7-7 3-16,-7-3 15 0,6 0-15 15,0-7-15-15,6 0 15 16,-5-4-47-16,5 1-28 0,0-4-26 15,0-3-29-15</inkml:trace>
  <inkml:trace contextRef="#ctx0" brushRef="#br0" timeOffset="78842">24805 8156 81 0,'54'-14'17'0,"1"4"11"16,-7 6 9-16,0-2 20 0,-6-1-3 16,-42 7-19-16,60-7-21 15,-5 0-3-15,-7 1-11 16,12-1 13-16,-6-3 0 0,6-4-8 16,13-3 49-16,5-6 26 15,0-8 20-15,7-10-22 16,-1 1 1-16,0-11-3 15,1-10-23-15,5-10 4 0,-6-10-12 16,1 3-22-16,-7-4-15 16,0 1 13-16,-5 0 1 15,-13 6-22-15,-12 4 7 0,-6 7-28 16,-12 3 30-16,-18 3-2 16,-6 1-7-16,-18-1 0 0,0 4 10 15,-6 3-25-15,0-3 26 16,-6 0-3-16,0-4-20 15,0 1 2-15,0-8 4 16,0 1 13-16,-6 3-11 16,11-3 7-16,-5 3-14 0,0 3 31 15,6-3-13-15,-6 4-32 16,6-1 25-16,0 0 0 0,-6 1 14 16,6-4-34-16,-6 3 8 15,-6 1 6-15,6 3 16 16,-1-1-17-16,-5 1-12 0,6 7-31 15,-6-1-15-15,-6 1 4 16,0 0-17-16,-6-1 11 16,-1 4 16-16,-11 0 22 15,-6-3 24-15,-6 6-17 0,0 0 22 16,-1 1 2-16,1 3 5 16,6 3-20-16,6-4 17 15,-1 5-4-15,7-5 27 0,6-2-30 16,0-1 3-16,0-3-8 15,12 3-4-15,-13-3 16 16,-5 0-7-16,6 7-3 0,-18 0 6 16,0 6 11-16,-7-3-7 15,-5 4-2-15,-6 3-2 0,-7 0 0 16,1 0-11 0,6-4-23-16,-1 1-5 0,1-4 0 15,12 0-45-15,0 4-60 16</inkml:trace>
  <inkml:trace contextRef="#ctx0" brushRef="#br0" timeOffset="79738">24829 8237 403 0,'0'0'97'16,"0"0"13"-16,0 0 3 0,0 0 5 15,0 0 12-15,0 0-15 16,0 0-18-16,0 0-27 16,0 0-36-16,0 0-7 15,0 0-27-15,0 0-7 0,-60 41-14 16,6 3 35-16,0 10 18 16,5 3-12-16,7 14-33 0,12 7 19 15,0 4 46-15,6 9-5 16,0 0-6-16,6 11-6 15,6 6 17-15,12 8-52 0,6 2 28 16,6 4-9-16,18 0 14 16,0 0 5-16,18-4-12 15,0-6-33-15,7-7 7 16,-7-3 0-16,-6-11 13 0,-6-6-13 16,-18 3-24-16,-12 3 7 15,-6 4-42-15,-18 0-90 16,-12 0-87-16,-6-4-76 0,0-3-87 15</inkml:trace>
  <inkml:trace contextRef="#ctx0" brushRef="#br0" timeOffset="80551">23396 8565 387 0,'-12'51'48'0,"6"-10"9"16,6-41 28-16,6 54 8 15,0-7 4-15,-6 1-20 0,6 3 12 16,0 10 43-16,6 0 38 16,-6 10-25-16,6 3-54 15,-6 1 17-15,6 9-35 16,-6 1 46-16,-6 0-21 15,-6-1 3-15,0 1-38 0,-6 0-19 16,0-4-26-16,6-3 1 16,0-4 15-16,0-3 0 0,0-3-3 15,6 0-4-15,0-4-11 16,6 4-5-16,0 0-11 16,6 6 6-16,-6-3-14 0,0 1 15 15,0 2 8-15,0 1 3 16,-6 2 1-16,6 5-19 0,-6 2 6 15,-6-6 4 1,-6 7 0-16,-12-4-10 0,-12 0-40 16,-13-3-93-16,1-13-43 15,-6-8-134-15,0-9-147 16,-7-14-66-16</inkml:trace>
  <inkml:trace contextRef="#ctx0" brushRef="#br0" timeOffset="81358">24618 10310 380 0,'-6'44'155'16,"6"-44"18"-16,12 47 4 0,-12-47 8 15,37 68-4-15,5-7-32 16,0 0 16-16,12 0-52 0,6-4-30 16,7 4-34-16,5-3-18 15,12 3-1-15,1 0-19 16,-1-7 6-16,6-7-30 16,-5-3 33-16,-13-10-41 15,-18-7-140-15,-6-7-90 0,-48-20-25 16,42 17-19-16,-42-17-6 15</inkml:trace>
  <inkml:trace contextRef="#ctx0" brushRef="#br0" timeOffset="81990">24046 11176 462 0,'0'0'126'0,"0"0"26"0,0 0 16 15,-24 58 4-15,0 3-13 16,0 10-10-16,-6 7-31 16,-6 7-30-16,-13-4-35 0,1 4-37 15,-18-1-35-15,-6-6-131 16,-7-7-81-16,-5-6-55 15,6-15-42-15</inkml:trace>
  <inkml:trace contextRef="#ctx0" brushRef="#br0" timeOffset="82298">24673 11153 757 0,'30'37'84'16,"-12"4"62"-16,12 3 11 15,-6 3-22-15,12 7-25 0,12 7-70 16,7 4-17-16,11-1 16 16,6-3-2-16,6-7-66 0,1-6-135 15,-7-11-127-15,-6-10-81 16</inkml:trace>
  <inkml:trace contextRef="#ctx0" brushRef="#br0" timeOffset="82890">23372 11095 489 0,'6'48'129'0,"-12"-4"27"15,-13 0-16-15,-5 3 21 16,-12 7-12-16,-12 7 8 0,-12 4-54 16,-6-4-34-16,-13 3-35 15,1-7-37-15,0-2 3 16,5-8 4-16,1-10-87 15,6-3-100-15,6-7-48 0,5-6-15 16,13-4-19-16,12-4 9 16</inkml:trace>
  <inkml:trace contextRef="#ctx0" brushRef="#br0" timeOffset="84730">25317 5798 420 0,'0'0'47'0,"0"0"-25"16,0 0 6-16,0 0-22 15,0 0 9-15,-48-20 11 16,48 20-15-16,-48 4 19 0,48-4-2 16,-54 23 9-16,11 4 2 15,43-27 1-15,-60 48 10 16,12-1 3-16,0 4 12 15,6 7 9-15,-1 6 4 0,1 10-17 16,0 11-14-16,0 13-37 16,0 4 0-16,18 3-7 15,6-7 13-15,12-6-5 0,18-8-11 16,12-13-9-16,18-10 33 16,18-13-9-16,6-14-20 15,13-11-4-15,17-13 13 0,0-16-9 16,1-15-48-16,-1-16-65 15,1-10-15-15,-1-18-10 0,-6-9-18 16,1-18 20 0,-7-13 8-16,-12-10 50 0,-11-7 39 15,-13 4 19-15,-12-1 12 0,-18 7 53 16,-12 14 7 0,-12 7-15-16,-6 20-11 0,-12 17-5 15,-12 13-8-15,0 17-14 16,-7 11-65-16,7 13-62 0</inkml:trace>
  <inkml:trace contextRef="#ctx0" brushRef="#br0" timeOffset="85086">26004 5883 576 0,'0'0'114'16,"0"0"-31"-16,0 0-6 0,48-20-30 16,6-1 12-16,13-9-7 15,23-11 6-15,12-3-38 0,25-6 7 16,29-11-34-16,7-4-1 15,12 4 11-15,11 0-11 16,1 11 8-16,-6 5 13 16,-12 8-2-16,-13 7-9 15,-17 3-2-15,-19 6 0 0,-17 4-16 16,-19 4 23-16,-18-1-74 16,-12-3-26-16,1 0-11 0,5-3-49 15,0-4-62-15</inkml:trace>
  <inkml:trace contextRef="#ctx0" brushRef="#br0" timeOffset="85406">28648 4857 446 0,'0'0'71'16,"0"0"25"-16,0 0-25 0,0 0-33 15,0 0 13-15,0 0 7 16,0 0 1-16,42 27-26 16,-5-7 7-16,5-6-34 0,0-4 5 15,-6 0-7-15,-12-3 3 16,-24-7 15-16,42 3-2 0,-42-3 3 16,0 0 49-16,0 0-4 15,0 0-26-15,0 0 8 16,0 0-22-16,0 0-6 15,0 0-4-15,0 0-8 0,0 0 4 16,0 0-3-16,-30 41-101 16,-12-7-58-16,-6-7-82 0,12 0-108 15</inkml:trace>
  <inkml:trace contextRef="#ctx0" brushRef="#br0" timeOffset="86235">31100 4220 655 0,'0'0'193'15,"0"0"34"-15,0 0-41 0,0 0-80 16,0 0-72-16,30-13-4 15,-30 13-35-15,30-31 22 0,0 4-30 16,-6 0 26-16,0 0-43 0,7 3 0 16,-7 1 38-16,-24 23-4 15,36-24 1-15,-6 4-28 0,-30 20-1 16,36-14 19-16,-36 14 2 16,30-7 7-16,-30 7-25 0,0 0 25 15,24-3-22-15,-24 3 3 16,0 0 15-16,0 0 23 15,0 0 11-15,18 34 29 0,-18-7-14 16,0-27-27-16,-30 37 26 16,6-10-57-16,-18-3 39 0,12-4-30 15,-18-10 18-15,12 4-28 16,-7-4 0-16,13-3-10 0,-6-7-17 16,6-4-24-16,30 4 8 15,-36-17 6-15,36 17 6 16,-24-30 18-16,18 3 9 0,0 3 7 15,6 24 0-15,0-27-18 0,0 27 3 16,0 0 6-16,0 0 12 16,0 0 68-16,0 0 20 15,-30 48-16-15,-7-1 0 0,19-3-42 16,-6-3 39-16,-12-4-32 16,12 0-21-16,24-37-1 0,-42 41 5 15,42-41-11-15,0 0 4 0,0 0-2 16,0 0 1-16,-30 27-56 15,30-27 38-15,0 0-36 0,0 0 31 16,-36-37-28-16,18 3 22 16,5 3-23-16,13 31 38 0,-6-27 32 15,6 27-21-15,0 0 4 16,0 0-14-16,0 0 35 16,-42 14-37-16,42-14 25 0,-42 34-82 15,-6-1-117-15,12 5-49 16,0-4-10-16,36-34-6 0,-43 44 0 15</inkml:trace>
  <inkml:trace contextRef="#ctx0" brushRef="#br0" timeOffset="86443">30937 4569 1102 0,'42'14'289'0,"1"3"-58"0,-13-4-72 16,0 4-57-16,-30-17-24 16,0 0-3-16,0 0-31 0,18 34-21 15,-18-34-27-15,-12 30-101 0,12-30-137 16,-42 17-124-16,-13-6-42 16,13-11-18-16</inkml:trace>
  <inkml:trace contextRef="#ctx0" brushRef="#br0" timeOffset="86623">30769 3750 1096 0,'0'0'63'0,"0"0"-11"0,0 0-2 16,0 0-15-16,0 0-57 15,0 0-136-15,0 0-162 0</inkml:trace>
  <inkml:trace contextRef="#ctx0" brushRef="#br0" timeOffset="87990">30263 4007 633 0,'0'0'88'15,"0"0"-24"-15,0 0-4 16,0 0-4-16,0 0 37 0,0 0 41 16,0 0-2-16,0 0-17 15,0 0-24-15,0 0-22 16,12 41-46-16,-12-41 18 0,0 37-45 15,0-37 4-15,0 0 0 16,0 34 19-16,0-34-12 0,0 0 8 16,0 0-34-16,0 0 19 0,0 0 10 15,0 0 23-15,0 0-20 16,0 0 0-16,0 0 11 0,0 0-15 16,0 0-19-16,-30-38 10 15,30-2-8-15,-12-1-5 0,12-6 10 16,12-1-1-16,-12 4 8 15,0 4-4-15,0 40-10 0,0-41 10 16,0 41-12-16,0 0-6 16,0 0 9-16,0 0-8 15,0 0-2-15,0 0 6 0,0 0 7 16,0 0 58-16,0 0 16 16,0 0 0-16,-12 47 44 0,12 1-4 15,-7-1 16-15,7 4-21 0,0-4-30 16,7 4-28-16,-7-3-19 15,0-8-7-15,0-2-6 0,0-38-3 16,12 40-13-16,-12-40 3 16,-12 34 2-16,12-34 4 0,0 0 0 15,0 0-25-15,0 0-25 16,-43 24-6-16,7-21 11 16,36-3-44-16,-48-17-8 0,48 17-34 15,-42-44 29-15,12 4 41 16,30 40 33-16,-24-41 2 0,24 41 3 15,0 0-4-15,0 0 18 0,0 0 15 16,0 0 10-16,0 0-3 16,0 0 4-16,0 0 1 0,0 0 13 15,0 0-11-15,12 41 1 16,-12-41-17-16,0 0-1 0,0 44 0 16,0-44 14-16,0 0 0 15,0 0-10-15,-42 40-8 16,42-40 1-16,-55 24-13 0,55-24 1 15,-60 3 2-15,60-3-50 16,-36-10-11-16,36 10-13 0,-30-47 26 16,18-4-10-16,12-3 6 15,0 3 16-15,0 4 10 0,12 6 21 16,-12 41 23-16,12-41 23 0,-12 41 2 16,0 0-27-16,0 0 0 15,0 0 80-15,0 0-10 0,0 0-6 16,0 44-40-16,-6 0-2 15,6 0 26-15,-6 0-9 0,6 0-11 16,0-44-17-16,0 55-8 16,0-55-8-16,0 44-10 15,0-44 12-15,0 0 17 0,0 0 5 16,0 0 56-16,0 0 4 16,0 0-34-16,0 0-38 0,-42 27-8 15,42-27-2-15,-49 6 8 0,49-6-12 16,0 0-5-16,-48-6-4 15,48 6 10-15,0 0-6 0,0 0 4 16,-42-21-7-16,42 21-19 16,0 0-40-16,0 0 0 0,-36-37 17 15,36 37 20-15,0 0 5 16,0 0 14-16,-18-40 10 16,18 40-8-16,0 0 7 0,0 0-19 15,0 0 1-15,0 0 3 16,0 0-12-16,0 0-7 0,0 0 11 15,0 0 13-15,0 0 13 16,6-38-6-16,-6 38 0 0,0 0-5 16,0 0 13-16,0 0-11 0,0 0 6 15,0 0-13-15,0 0 10 16,0 0-6-16,42 14 8 0,-42-14-2 16,0 0 0-16,0 0 0 15,0 0-9-15,0 0 9 16,0 0 8-16,0 0-6 0,0 0-17 15,42 7 15-15,-42-7 3 16,0 0-9-16,0 0 6 0,0 0 17 16,0 0 67-16,0 0 3 15,-6 54-14-15,-12-14-37 0,18-40-12 16,-24 51-12-16,24-51-2 0,-54 58 8 16,24-18-15-16,30-40-51 15,-61 41-83-15,61-41-107 0,-54 31-106 16,54-31-64-16,-48 16-26 15,48-16 11-15</inkml:trace>
  <inkml:trace contextRef="#ctx0" brushRef="#br0" timeOffset="88175">29407 4752 790 0,'0'0'152'16,"60"24"-39"-16,1-21-67 16,-7-6-30-16,12-7-9 15,-6-4-121-15,-5-6-157 0,5-11-89 16</inkml:trace>
  <inkml:trace contextRef="#ctx0" brushRef="#br0" timeOffset="88399">31046 2788 723 0,'0'0'40'0,"0"0"157"16,-42 10 30-16,-19 20-32 15,-5 18-80-15,-12 16-63 0,-1 7-4 16,1 11-43-16,0 2-103 0,6 4-193 16,-1 0-90-16</inkml:trace>
  <inkml:trace contextRef="#ctx0" brushRef="#br0" timeOffset="90875">31094 5558 569 0,'0'0'75'16,"0"0"16"-16,0 0 36 0,0 0-13 15,0 0-34-15,12 41 14 16,6-7-30-16,-6-1-32 0,0 1 23 16,0 0-10-16,0 3 26 15,0-3-18-15,-12-34 2 0,0 48 59 16,-6-11-48-16,-12-3-20 15,18-34-36-15,-54 37 9 16,-6-10-6-16,-7-7-5 0,1-6-32 16,18-4-14-16,-6-6-14 15,0-8-20-15,23-3 15 0,31 7-37 16,-36-23 10-16,36 23 11 16,-18-41-19-16,12 0 13 0,12 1 30 15,12 2 18-15,6 5 13 16,-6 2-5-16,-18 31 6 0,25-27 6 15,-25 27 3-15,36-7 16 0,-36 7 25 16,24 27 20-16,-12 11 41 16,-6-1-30-16,-6 4-7 0,0 3 7 15,-12-4-18-15,6-3-3 16,-12 1-9-16,18-38-10 16,-30 40 10-16,-7-9-34 0,37-31 19 15,-54 24-13-15,18-18 0 16,36-6-39-16,-42-3-13 0,42 3-25 15,-36-24-7-15,36 24 15 16,-30-47-5-16,24 3 20 0,-6 10 25 16,12 34 32-16,0-37 5 15,0 37 0-15,0 0-11 0,0 0 113 16,0 0 62-16,-49 23-55 16,1 8-40-16,6 6-45 0,0 7 18 15,-6 0-23-15,-7 0-19 16,19-3-21-16,36-41-80 15,-48 47-148-15,48-47-92 0,-48 34-86 16</inkml:trace>
  <inkml:trace contextRef="#ctx0" brushRef="#br0" timeOffset="91072">30877 5301 787 0,'48'-24'9'0,"6"4"5"15,1 3-23-15,-1-4 5 16,-6 8-14-16,-12 3-65 0,-6 3-71 16,-30 7-94-16</inkml:trace>
  <inkml:trace contextRef="#ctx0" brushRef="#br0" timeOffset="91302">30257 5260 856 0,'-31'51'219'0,"13"6"12"15,12 1-24-15,6 6-43 16,0 4-71-16,0-4-46 0,6 1-17 16,-6-4 1-16,0-4-52 0,0-9-128 15,0-8-126-15,-12 1-58 16,12-41-65-16</inkml:trace>
  <inkml:trace contextRef="#ctx0" brushRef="#br0" timeOffset="91574">29853 5842 909 0,'0'0'80'0,"0"0"166"16,0 0 26-16,0 0-33 15,0 0-41-15,36 31-25 0,-12 6 4 16,-6 4-69-16,12-4-29 0,-18 0-18 16,1 1 1-16,-19-5-11 15,6-33-19-15,-49 55-48 0,-5-11-108 16,-12-10-96-16,-6-4-174 16,-1-6-140-16,1-1-109 0</inkml:trace>
  <inkml:trace contextRef="#ctx0" brushRef="#br0" timeOffset="92866">18625 12667 493 0,'0'0'174'0,"0"0"29"15,0 0-30-15,0 0-19 16,0 0-54-16,-42 23-43 0,-37-6-30 15,-23-3-33-15,-25-1-1 16,-17-9 3-16,-25-1 1 0,-30 1 5 16,-23-11-13-16,-37 0 11 0,-25-7-15 15,-29-6 15-15,0-4-16 16,6-3 24-16,12 4-5 0,30-1-7 16,36-3 21-16,36 6-13 15,24 1-57-15,31 7-40 16,23 2-17-16,19 11-26 0,24 0-60 15,17-3-66-15</inkml:trace>
  <inkml:trace contextRef="#ctx0" brushRef="#br0" timeOffset="93358">14788 12430 494 0,'0'0'96'16,"0"0"39"-16,0 0 6 15,-12 37-11-15,-18 3-25 0,-7 4-1 16,-17 4 6-16,-12 6 10 0,-12 10-17 16,-19 8-16-16,-11 12-1 15,-7 8-13-15,-17 9 11 16,-1 11-30-16,-11 3 0 0,-7 7-9 16,1 0-15-16,-13-7-2 15,6-3-19-15,7-10 3 0,5-11-18 16,7-6 22-16,17-7-6 0,1-7-20 15,11-4 19-15,7-2 8 16,0-1-32-16,11 0 15 0,1 1-15 16,-1-1-53-16,1-3-51 0,0 3 21 15,-1-3 15-15,-5 0 11 16,6-3 40-16,5-1-23 0,1-2 19 16,12-5-49-16,-1-6-24 15,19-6 12-15,12-8-19 16,6-6-68-16,6-7-37 0,30-17-42 15</inkml:trace>
  <inkml:trace contextRef="#ctx0" brushRef="#br0" timeOffset="94018">11053 15349 169 0,'0'0'57'0,"0"0"-6"16,36 34 17-16,-36-34-2 0,36 30-15 15,-5-9 19-15,5-8-1 16,-6 1-16-16,12-1-1 0,6-3 2 16,6 4-4-16,13-1 36 15,5 4 37-15,18-3 11 0,7 6-35 16,11-6-1-16,13 3-19 16,11 0 24-16,7 0-9 0,5 3-48 15,7 0 17-15,-7 4-39 16,13 0-11-16,0-1 7 0,5-2-3 15,1-1-25-15,12-3 18 0,-1 7-10 16,1-1-17-16,0-2 24 16,-7-1 2-16,-11 0-9 0,-13-3 0 15,-11-3 17-15,-13 3-34 0,-23-4 20 16,-13 1 13-16,-12-4-21 16,-11 0-4-16,-7 0 15 15,-6 0 9-15,-6-3-27 0,0-3 15 16,-5-1 16-16,-1-3-22 0,-36 0 6 15,42 3-14-15,-42-3 1 16,36 0 23-16,-36 0-11 0,0 0-18 16,30 4 38-16,-30-4-16 0,0 0-16 15,42 3 18-15,-12-3-12 16,-30 0-5-16,49 4 18 0,-1-4-9 16,0 3 0-16,0 0 10 0,0 1-10 15,1-1-23-15,-1 0 29 16,0 1-9-16,-6-1-2 0,6 1-30 15,-6-4-104-15,7-4-90 16,-1 1-50-16,0-7-46 16,-6-11-55-16</inkml:trace>
  <inkml:trace contextRef="#ctx0" brushRef="#br0" timeOffset="95038">18884 12558 223 0,'-24'51'29'0,"-6"0"60"15,0 3 34-15,-7 4 11 16,1 6-1-16,-6 7-22 0,0 7 10 16,-6 3 4-16,0 11 27 15,-1 3-7-15,-5 3-13 0,-6 0-46 16,-6 0-6-16,-1 0-2 0,-5-3-36 15,0-3 11-15,-6-1-21 16,-7 4 7-16,-5-4 40 0,-7 1-40 16,7-4-4-16,0 3 9 15,-1-9-22-15,7-1 16 0,0-7-6 16,5-3-19-16,7-3-6 16,12-3 0-16,0-8-13 0,5-6 23 15,1 3-14-15,6-6-18 0,0-4 20 16,6-4-2-16,-6 1-13 15,5-4 16-15,1 7 7 0,-6 0-28 16,0 0 22-16,6-3-1 0,5-4-13 16,1-3 11-16,6-4 6 15,0-3-7-15,30-27-3 0,-42 38-3 16,12-4-9-16,0-7 12 0,6 0 0 16,0 0 8-16,24-27-1 15,-37 34 1-15,1-4-19 16,6 1 7-16,0-4-1 0,0-3 11 15,0-1 4-15,0 1-7 16,0 0-9-16,-7-1-2 0,7 1 14 16,0-4-6-16,30-20 12 0,-30 31-5 15,30-31-19-15,-36 27-2 16,36-27 11-16,-36 20 10 0,36-20-5 16,0 0-8-16,0 0-17 0,0 0 5 15,0 0 6-15,0 0 19 16,0 0-11-16,0 0 0 15,0 0-29-15,0 0-31 0,0 0-14 0,0 0-37 16,0 0-35-16,0 0-47 16,0 0-47-16,0 0-8 15,0 0-54-15,30-27-76 0</inkml:trace>
  <inkml:trace contextRef="#ctx0" brushRef="#br0" timeOffset="97014">16733 13246 259 0,'0'0'0'16,"-24"-14"-3"-16,0 7 28 0,24 7-6 15,-42-17-6-15,12 11 6 16,0-4 10-16,0-4 2 0,0 7-9 16,-7-6 24-16,7 6-11 0,-6-3 20 15,0 3-19-15,-6 0-8 16,0 0-23-16,0 1 6 0,-1-1-8 16,-5 7-6-16,6-3 20 15,6-1-17-15,-6 4 23 0,12 0-8 16,-1 0 0-16,31 0 13 0,-42 7-17 15,12 0 17-15,30-7-32 16,-36 13 34-16,0 4-10 0,6 3 19 16,6 4 0-16,24-24-7 15,-36 41 12-15,11-4-20 16,7-10 17-16,0 7-7 0,6 0 18 16,6 0-22-16,0 0 28 0,0-1-8 15,6 8 13-15,0-4-48 16,6 1 29-16,-6-4-37 0,6 3 13 15,-6-3 18-15,6-1-4 16,0 1 11-16,0-3-6 0,6-1-20 16,-6 1-11-16,6-1 1 0,1 1-9 15,5-4 9-15,-18-27 24 16,30 37-18-16,0-10 8 16,-6-6-3-16,6-5-20 0,-6 1 16 15,6-3-2-15,-6-1-6 16,6-2-2-16,-5-1 2 0,-25-10-3 15,36 13-2-15,-36-13-6 0,36 17 8 16,-36-17-8-16,30 17 3 16,-30-17-16-16,30 14 6 0,-30-14 16 15,30 13-2-15,-30-13-7 0,30 10 13 16,-30-10-10-16,36 11 0 16,-36-11 13-16,25 6-16 0,-25-6 15 15,30 0-22-15,-30 0 15 16,36 0 3-16,-6 0-8 15,-30 0-8-15,36-6 15 0,-6 2-3 16,-30 4-11-16,36-13 10 0,-6 6-3 16,-30 7-3-16,37-3 10 15,-37 3-10-15,30-7-6 0,-30 7 17 16,30-7-4-16,-30 7-1 0,36-7-1 16,-36 7-7-16,24-13-5 15,-24 13 17-15,36-14-7 0,-36 14-6 16,30-20-3-16,-30 20 6 15,30-17 13-15,-30 17-6 16,31-20-1-16,-31 20-11 0,0 0-3 16,30-31 18-16,-30 31-13 0,24-27-7 15,-24 27 7-15,18-27-1 16,-18 27 7-16,18-27-4 0,-18 27 4 16,0 0-7-16,18-27 7 15,-18 27-4-15,0 0-1 0,18-31 5 16,-18 31-16-16,24-27-8 0,-24 27-8 15,0 0 5-15,18-34 3 16,-18 34 10-16,0 0-7 0,12-37 16 16,-12 37 1-16,6-34-1 15,-6 34 0-15,0-30 2 0,0 30 6 16,-6-34-28-16,6 34 12 16,-6-31 2-16,6 31 0 0,0 0 3 15,0-40-10-15,0 13-12 16,0 27-5-16,0-34 23 0,0 34-13 15,6-31 33-15,-6 31-15 0,-6-30 7 16,6 30-16-16,0-27 21 16,0 27 4-16,-12-27-23 0,12 27 17 15,-18-31-33-15,18 31 54 16,0 0-33-16,-24-27 13 0,24 27 2 16,0 0-16-16,-30-30 34 0,30 30-41 15,0 0 14-15,-18-31-5 16,18 31 18-16,-18-27-7 15,18 27-26-15,0 0 32 0,-12-27-9 16,12 27 9-16,0 0-25 16,-12-27 20-16,12 27 10 0,0 0-37 15,0 0 39-15,-30-27-31 0,30 27 6 16,-31-17 30-16,31 17-43 16,0 0 22-16,-30-14 8 0,30 14-16 15,-30-10 8-15,30 10 0 0,-30-10 12 16,30 10-32-1,0 0-18-15,-30-10-36 0,30 10-15 0,-36-10-27 16,36 10-51-16,0 0-64 16</inkml:trace>
  <inkml:trace contextRef="#ctx0" brushRef="#br0" timeOffset="98778">14987 13551 250 0,'0'0'55'0,"0"0"11"16,0 0-22-16,-31-21-6 15,31 21-13-15,0 0-9 0,-36-10 13 16,36 10 1-16,-36-3-5 15,6 3 23-15,30 0-20 0,-42 6 17 16,12-2-2-16,30-4 1 0,-36 3 0 16,5 1-29-16,31-4 33 15,-42 6-13-15,12 1-1 0,0 0 18 16,-6 6-14-16,6-2-14 16,-6 6-11-16,6-4 8 15,-7 4-19-15,7 0 24 0,6-7-33 16,24-10 20-16,-30 24 12 0,30-24 36 15,-30 34-28-15,12-7-7 16,0 3 8-16,18-30-20 0,-24 41 24 16,6 0 5-16,0-8-10 15,0 1 11-15,5 0-26 0,1-3 2 16,6-1 1-16,-6 1-25 0,6-4 14 16,6-27-26-16,-6 37 28 15,0-10-5-15,6-27 2 0,0 34 7 16,0-34-10-16,0 34 1 15,0-34-17-15,12 34-4 0,-12-34 14 16,6 30-6-16,-6-30 3 16,6 37 24-16,-6-37-10 0,12 38 5 15,-12-38-22-15,12 37 6 16,-12-37 3-16,19 37-3 0,-19-37 4 16,18 34 10-16,-18-34-14 0,18 34-14 15,-18-34 19-15,24 37-21 16,-24-37 13-16,0 0 8 0,0 0 16 15,30 34-11-15,-30-34-18 0,0 0 13 16,36 27-8-16,-36-27-3 16,42 10 6-16,-42-10 5 0,42 7-22 15,-5-4 22-15,-37-3 7 16,36-3-25-16,-36 3 18 16,48-3-9-16,-18-1 4 0,-30 4 21 15,42-3-32-15,-42 3 3 0,42-10 10 16,-42 10 16-16,42-7-18 15,-5 0-6-15,-37 7 6 0,36-10 0 16,-36 10 10-16,30-10 1 0,-30 10-19 16,36-10 4-16,-36 10 0 15,36-10 4-15,-36 10 14 0,0 0-14 16,36-11-6-16,-36 11 6 0,30-10 0 16,-30 10-7-16,0 0 14 15,0 0 4-15,37-27-25 16,-37 27-1-16,0 0 10 0,36-37 20 15,-36 37-12-15,18-34 0 16,-18 34-10-16,0 0-8 0,24-37 20 16,-24 37 6-16,0 0-7 0,18-34-14 15,-18 34 13-15,0 0-3 16,18-34-12-16,-18 34 0 0,12-34-4 16,-12 34 32-16,12-37-30 0,-12 37 20 15,6-31-14-15,-6 31-6 16,0 0-2-16,12-40 16 0,-12 40 19 15,6-34-2-15,-6 34-10 16,0 0-27-16,6-41 0 16,-6 41 15-16,6-37-4 0,-6 37 14 15,0-44 5-15,0 44-3 0,-6-37 0 16,6 37-19-16,6-34 2 16,-6 34-1-16,0-34 34 0,0 34-23 15,6-30 4-15,-6 30-10 0,0-41 6 16,0 41 3-16,-12-37 3 15,12 37 3-15,-12-31-9 0,12 31-11 16,0 0 7-16,0 0-15 16,-12-37 8-16,12 37 11 0,-12-34 4 15,12 34 19-15,-18-34-23 16,18 34 6-16,0 0-3 0,0 0-13 16,-12-34 6-16,12 34-15 15,0 0 10-15,-24-23 17 0,24 23-8 16,-30-17 0-16,30 17-43 15,-30-7-12-15,30 7-18 0,-37-7-21 16,37 7-19-16,-30-7-7 0,30 7-37 16,-24-10-49-16,24 10-25 15</inkml:trace>
  <inkml:trace contextRef="#ctx0" brushRef="#br0" timeOffset="100254">13426 14363 213 0,'0'0'21'15,"0"0"15"-15,0 0-3 16,0 0-9-16,0 0-18 0,-36-17 3 16,36 17 19-16,0 0 9 0,-42-6-10 15,42 6 1-15,-30 10 27 16,30-10 8-16,-42 10-7 0,42-10 23 16,-36 20-20-16,36-20-6 15,-48 27 1-15,5-3 16 0,7-4 6 16,36-20-3-16,-42 38 7 15,42-38 4-15,-48 47-28 0,18-13-20 16,30-34-25-16,-36 44 25 16,36-44-19-16,-25 37-17 0,25-37 4 15,-12 37 7-15,12-37 17 16,-6 41 1-16,6-41-12 0,-6 41-11 16,6-7-9-16,0-34-1 0,6 40-6 15,-6-40 2-15,0 41 13 16,0-41 8-16,6 44-6 0,-6-44-1 15,0 44-12-15,0-44-15 0,12 37 21 16,-12-37 6-16,0 0 13 16,13 37-9-16,-13-37 1 15,0 0-14-15,30 34 16 0,-30-34-29 16,42 21 16-16,-42-21 4 16,42 17 11-16,-12-14 0 0,-30-3-21 15,42 10 6-15,0 0-4 0,-11-6-12 16,5-4 7-16,-36 0 13 15,48 0-1-15,-12 0 0 0,-6 3 10 16,-30-3-8-16,42 3-5 0,-42-3-16 16,42 0 20-16,-42 0 6 15,31 0-5-15,-31 0-5 0,36-6 14 16,-36 6-19-16,36-7-2 16,-36 7 2-16,0 0-6 0,36-24 30 15,-36 24-7-15,42-27-5 16,-42 27-7-16,36-30-25 0,-36 30 25 15,30-34 0-15,-30 34 0 16,25-44 2-16,-25 44 11 0,24-41-17 16,-24 41 0-16,24-30-12 0,-24 30 4 15,24-34 5-15,-24 34 25 16,12-31-24-16,-12 31 22 0,0 0-4 16,24-37-17-16,-24 37-1 15,6-37 10-15,-6 37-4 0,0-34-30 16,0 34 30-16,-6-34 6 0,6 34 10 15,0 0-10-15,-12-37-28 16,12 37 24-16,-12-31-2 16,12 31-20-16,-12-34 23 0,12 34-3 15,-12-33 12-15,12 33-12 0,-6-31 7 16,6 31-2-16,0 0-15 16,0 0-9-16,-18-37 22 0,18 37-15 15,0 0 22-15,-24-31-13 16,24 31 10-16,0 0-19 0,-43-23 8 15,43 23-11-15,-42-17 7 0,42 17-8 16,-36-14 2-16,36 14 11 16,-36-13 12-16,36 13-12 0,0 0-1 15,-36-11-5-15,36 11-26 16,0 0 32-16,-36-6-21 0,36 6 0 16,0 0-9-16,0 0 0 15,-42 6-3-15,42-6-33 0,0 0-8 16,-37 14-12-16,37-14-6 15,0 0-24-15,-36 20-22 0,36-20-42 16,0 0-60-16</inkml:trace>
  <inkml:trace contextRef="#ctx0" brushRef="#br0" timeOffset="101262">15155 14898 290 0,'0'0'70'0,"0"0"-4"0,0 0-3 16,0 0 3-16,0 0-2 15,0 0-6-15,36-30-4 0,-36 30-7 16,0 0-17-16,0 0-30 0,0 0 0 16,0 0 2-16,0 0 8 15,0 0-10-15,0 0 12 16,-48-17-17-16,6 10 5 0,42 7-14 15,-48 0 18-15,12 4 8 16,0 2 4-16,36-6 3 0,-37 14 9 16,37-14 16-16,-30 24-6 0,30-24-5 15,-30 37 4-15,12-7 47 16,0 4-16-16,12-3-35 0,0 3 25 16,0 6-16-16,0-6-31 0,12 3-21 15,0-3 15-15,0 0 27 16,-6-34-8-16,12 44-18 0,-12-44 2 15,30 41 20-15,-30-41-14 16,48 30-11-16,-5-9-7 16,5-15 14-16,0-2-10 0,6-14 11 15,0-4-5-15,1 4-12 0,-1-7 2 16,6 7-2-16,-12-7 2 16,0-3 8-16,-5-1 8 0,-7 1-8 15,-36 20-1-15,36-24 1 0,-36 24-4 16,36-27-7-16,-36 27 1 15,0 0-10-15,18-41 25 0,-6 8-19 16,-12-1 27-16,0 0-14 16,0-3-10-16,0-7-4 0,-6-4 0 15,0-6-78-15,0-4 76 16,-6 1-9-16,-6 6 7 0,0 0-54 16,-6 11 23-16,0 6-3 15,24 34-13-15,-49-38 4 0,1 15 8 16,6 6 15-16,0 10-16 15,0 4-7-15,6-1-42 0,36 4-55 16,-43 0-85-16</inkml:trace>
  <inkml:trace contextRef="#ctx0" brushRef="#br0" timeOffset="102482">15119 12805 192 0,'0'0'44'0,"0"0"8"0,-36-20 7 15,36 20-11-15,0 0-23 0,-42-7-3 16,42 7 11-16,-42-3 3 16,42 3-13-16,-37 7 1 0,37-7 25 15,-48 7 1-15,48-7 0 16,-36 10-27-16,6 3 9 0,30-13 10 15,-36 21-3-15,36-21-21 0,-36 33 0 16,12-2 7-16,24-31 13 16,-18 37 0-16,6-6 0 0,5-4 2 15,7-27 0-15,0 44-19 16,0-14 17-16,7 1-5 0,-7-31-17 16,24 37 13-16,-6-10 11 15,-18-27-34-15,30 34-9 0,-6-14 36 16,6-6-29-16,0-7-4 15,0-1-6-15,-30-6 6 0,42 0 22 16,-5-10-22-16,-1 0-8 0,6-4 4 16,-42 14 16-16,42-27-12 15,-6 7-6-15,-36 20 6 0,36-20 4 16,-36 20 14-16,36-21-24 16,-36 21-3-16,0 0 16 0,0 0 2 15,0 0-22-15,0 0 17 16,31-33-4-16,-31 33 22 0,24-34-18 15,-24 34-13-15,12-34 9 16,-12 34-15-16,12-41 15 0,-12 7 0 16,0 34 13-16,-6-47-8 15,6 47-16-15,0-47 11 0,0 6 2 16,0 41-29-16,0 0 14 0,0 0-14 16,-18-44-15-16,18 44-36 15,0 0-12-15,-49-20-33 0,13 9-12 16,-6 11-67-16,12 4-62 0</inkml:trace>
  <inkml:trace contextRef="#ctx0" brushRef="#br0" timeOffset="107062">20896 14086 594 0,'0'0'129'0,"0"0"-11"0,0 0-27 16,0 0 73-16,0 0-43 15,0 0-39-15,0 0-34 0,0 0-29 16,0 0 3-16,0 0 6 16,0 0-28-16,0 0-15 0,0 0 22 15,6-41-7-15,0 7 11 16,6 7-33-16,-12 27 14 0,12-37 14 16,-12 37 4-16,18-27-38 0,-18 27 40 15,0 0-24 1,30 0 3-16,0 3 15 0,-30-3 9 15,36 24-3-15,-36-24-25 0,31 30 18 16,-31-30 3-16,0 0-8 16,36 38-13-16,-36-38 8 0,0 0 14 15,0 0-3-15,30 27-1 16,-30-27-14-16,0 0 23 0,0 0-9 16,0 0-16-16,36 13-4 15,-36-13 26-15,0 0 0 0,0 0-7 16,0 0-14-16,0 0 10 0,0 0 6 15,0 0-17 1,0 0 26-16,0 0-21 0,0 0 9 16,0 0-1-16,0 0-15 0,0 0 4 15,0 0 24-15,0 0-2 16,0 0-16-16,-48 31 3 0,0-11 21 16,-1-3-38-16,-11-7 20 15,0 0-3-15,-6-3 18 0,-1-4-28 16,-11 4 19-16,6-3-15 15,-7-1 16-15,7-3-36 0,6-3 26 16,0-1-13-16,11 1 37 0,7-4-1 16,6 4-32-16,6-11 21 15,6 4-27-15,30 10 26 16,-36-24-45-16,36 24 15 0,-24-30 23 16,24 30-4-16,-6-34-3 15,6 34 0-15,12-27-18 0,-12 27 10 16,42-21 22-16,-6 8-30 15,0 6 19-15,0 7 0 0,0 3 3 16,-6 11 18-16,-30-14-16 0,37 31 2 16,-19-1-7-16,-6-3 23 15,-6 4 25-15,-6-31 14 0,-6 40-22 16,-6-9 3-16,0-4-23 16,12-27 21-16,-37 30-26 15,1-6 12-15,0-7-40 0,-6-4 27 16,0-6-33-16,-6 0 29 15,6-7-18-15,-1-7 24 0,-5 0-26 16,12-6 6-16,0-1-8 16,0-6 25-16,36 20-45 0,-24-34 46 15,6 4-30-15,6 6 33 0,12 24-38 16,6-34 21-16,-6 34 0 16,12-34 13-16,-12 34-35 0,12-23 45 15,-12 23-38-15,0 0 17 16,0 0-23-16,0 0 30 0,0 0 22 15,0 0 26-15,0 37-41 16,-18 0 8-16,6 4-18 16,-7 3 7-16,-5 0-26 0,0 0 25 15,-6-7-40-15,0 0-107 0,0 1-157 16,-6-8-40-16,6-6-62 16</inkml:trace>
  <inkml:trace contextRef="#ctx0" brushRef="#br0" timeOffset="107349">20209 14580 355 0,'42'-17'42'0,"-6"-3"36"0,7 0-5 15,5-4 34-15,-6 7 29 16,6 0-7-16,-6 3-21 0,-6 8-22 16,1 2 42-16,-37 4-13 0,42 10 45 15,-42-10-38-15,0 0-16 16,18 34-39-16,-18-7-31 0,0-27-15 16,-30 38-21-16,-6-8-73 15,-7-6-110-15,-5-4-99 16,-6-6-64-16,0-4-44 0</inkml:trace>
  <inkml:trace contextRef="#ctx0" brushRef="#br0" timeOffset="107599">20125 13608 1091 0,'36'10'35'0,"-6"-6"-17"15,6-1 6-15,-6 0-24 16,0-6 0-16,1 3 14 0,5-3-19 16,-6-4-71-16,6 0-40 15,0 0-27-15,-6 1-39 0,0 2-9 16,-30 4-25-16</inkml:trace>
  <inkml:trace contextRef="#ctx0" brushRef="#br0" timeOffset="107891">19546 14089 650 0,'0'0'156'0,"0"0"152"16,-24 37-25-16,24-37-76 0,-36 48-5 16,12-1-31-1,-6-6-52-15,0-1-64 0,0 4-32 16,0-3 10-16,-6-4-27 0,-1-3-6 15,1 0-113-15,0-3-148 16,0-4-117-16,6-4-56 0,30-23-41 16</inkml:trace>
  <inkml:trace contextRef="#ctx0" brushRef="#br0" timeOffset="108570">20757 15203 479 0,'0'0'77'0,"-6"-27"12"15,6 27-22-15,0 0 14 16,0 0-31-16,0 0 7 0,0 0 1 16,0 0 10-16,0 0 43 0,0 0 48 15,0 0-18-15,-12 27-17 16,0 7-6-16,0 10-8 16,0 0-25-16,0 0-13 0,0 4-7 15,-12-4-2-15,-6-4-20 0,-6 4-43 16,-13-3 6-16,1-11 10 15,-6-2-20-15,0-5 0 0,-6-9-1 16,5-1-45-16,7-9-6 16,6-8 9-16,6-2-21 0,6-8-30 15,30 14-3-15,-18-34 8 0,12 0-6 16,12 0 25-16,12 4 34 16,0 3 24-16,-18 27 28 0,42-24-12 15,-12 14 8-15,0 10 24 16,-30 0 29-16,30 24 35 0,-12 3-2 15,-12 3-5-15,0 7 5 0,-12 1 3 16,-6-4-37-16,-18 3-32 16,0-3 2-16,-18-4-20 15,-6-6-15-15,-7 6 1 0,1-6-131 16,0-4-121-16,6-3-82 0,6-6-62 16,5-8-34-16</inkml:trace>
  <inkml:trace contextRef="#ctx0" brushRef="#br0" timeOffset="108836">20275 16033 707 0,'30'-7'150'0,"13"-10"-23"16,-1 7-36-16,6-7-23 0,-6 0-27 15,0 7-18-15,0 0 2 16,-5 3-9-16,-13 4-3 0,-24 3 63 16,0 0 20-16,0 0-31 0,0 0 0 15,-6 40-45-15,-18-9-11 16,-7-4 2-16,-17-3-115 0,0-7-49 16,0 0-59-16,-12-11-31 15,-1 1-36-15</inkml:trace>
  <inkml:trace contextRef="#ctx0" brushRef="#br0" timeOffset="109246">19426 14854 414 0,'0'0'43'0,"0"0"80"16,0 0 44-16,0 0 12 0,0 0-1 16,-6 41 23-16,-6 6-27 15,12 4-4-15,6 3-46 0,6 7 85 16,-6 7-43-16,6 7-58 0,0 6-27 16,6 0 55-16,-12 0-41 15,0 4-40-15,0-10-20 0,-6-4-29 16,-6-7 18-16,-12-6-17 0,-6-11-7 15,-18-6 6-15,0-11-1 16,-12-6-3-16,-1-7-2 0,1-14-3 16,6 4-17-16,6-14-5 0,0-10-26 15,5-3 14 1,7-14 2-16,6-10-8 0,12-3 25 0,6-4 13 16,12 3-16-16,6 1 10 15,6 0-69-15,12 3-88 16,1 3-49-16,17-3-90 0,-6 7-49 15,6 3-23-15,-6 7 0 0</inkml:trace>
  <inkml:trace contextRef="#ctx0" brushRef="#br0" timeOffset="110274">18456 15169 744 0,'0'0'147'0,"6"-23"19"16,-6 23 37-16,0 0-53 0,0 0-44 15,0 0-27-15,0 0 3 16,0 0-31-16,0 0 32 16,0 0 113-16,0 0-38 0,0 27-49 15,-6 7-26-15,6 3-28 0,0 4-25 16,0 6-2-16,-6-3-14 15,12-3-18-15,-6 3 16 0,6-11-42 16,0 1-183-16,-6-34-168 0,6 34-159 16,-6-34-47-16</inkml:trace>
  <inkml:trace contextRef="#ctx0" brushRef="#br0" timeOffset="110838">18583 15877 1107 0,'0'0'145'15,"0"0"-11"-15,0 0-30 0,0 0-71 16,0 0 11-16,0 0-42 16,0 0 22-16,0 0-24 15,0 0 5-15,0 0 2 0,30 10-19 16,-30-10 31-16,0 0-19 0,0 0 5 15,0 0-14-15,36-17-4 16,-36 17 33-16,0 0-20 0,0 0 4 16,0 0-4-16,0 0-10 0,0 0 22 15,0 0-21-15,-42-20 21 16,42 20-17-16,-42-3-2 0,42 3-23 16,0 0-132-16,-30 0-66 0,30 0-83 15,0 0-83-15</inkml:trace>
  <inkml:trace contextRef="#ctx0" brushRef="#br0" timeOffset="122210">5782 15752 201 0,'0'0'88'0,"0"0"4"16,0 0-2-16,0 0-2 0,0 0-20 16,0 0 4-16,0 0 4 0,0 0-17 15,0 0-7-15,0 0-9 16,30-17-24-16,-30 17 5 0,31-31-15 16,-13 4-7-16,0-6-6 0,0-1 0 15,-12 0 8-15,12-3 0 16,-6-4-10-16,0-10-7 15,0 0 32-15,6-6-15 0,0-8-21 16,6-6 3-16,0 0 22 0,13-7-8 16,-7-3-3-16,6 0 9 15,0-1-10-15,6 11 1 0,0 0 3 16,-6 10-13-16,1 10 0 0,-7 4 23 16,0 10-14-16,6 3 11 15,-6 0-16-15,-30 34 5 0,42-41-3 16,-6 11 27-16,-36 30-15 0,43-34-14 15,-13 7-3-15,-30 27-1 16,36-27 16-16,-36 27 14 16,42-34-23-16,-42 34 3 0,42-41-20 15,-12 11-11-15,0-1 7 16,-30 31 27-16,37-37 0 0,-1 3-6 16,-36 34-9-16,42-44 15 0,-6 14 6 15,-36 30-1-15,42-34-17 16,-42 34-2-16,30-27 14 0,-30 27 7 15,0 0-7-15,30-27-6 0,-30 27-27 16,0 0 20-16,0 0-7 16,30-24-2-16,-30 24 0 0,0 0 17 15,0 0 19-15,0 0-25 0,0 0-11 16,0 0-26-16,25-20-7 16,-25 20-19-16,0 0-4 15,0 0-8-15,0 0-24 0</inkml:trace>
  <inkml:trace contextRef="#ctx0" brushRef="#br0" timeOffset="122663">7132 13821 68 0,'30'-13'3'0,"0"-1"-3"15,-30 14-7-15,0 0 7 16,24-13 6-16,-24 13-6 0,30-14 0 15,-30 14-8-15,0 0 8 0,0 0 7 16,30-10 1-16,-30 10-14 16,0 0 1-16,0 0 1 0,0 0 9 15,0 0-19-15</inkml:trace>
  <inkml:trace contextRef="#ctx0" brushRef="#br0" timeOffset="123386">6800 14042 24 0,'31'-21'9'15,"-1"8"-7"-15,0-4-13 16,-30 17 3-16,36-17 20 0,0 7-1 16,0 0 15-16,0-1-9 0,-6 1-17 15,1 0 0-15,-31 10 4 16,36-10 5-16,-12 0-6 0,-24 10-1 15,36-14 5-15,-36 14 4 0,0 0 2 16,36-17-1-16,-12 0-12 16,-24 17-5-16,36-13 9 0,-6-4 2 15,7 0-6-15,-1 0-6 16,-6-3-2-16,12 3 19 0,0-7-11 16,0 0 0-16,7 4-6 15,-7 0 12-15,0 3-2 0,-6 3-4 16,0-3-4-16,0 7 0 0,-6 0-4 15,-6 3 11-15,7-6 0 16,-7 2 6-16,6-2-4 0,-6-1-5 16,-24 14 31-16,36-20-15 0,0 3-7 15,-6-3-1-15,0-4-5 16,1 7-3-16,-31 17 4 0,36-24-4 16,-36 24 2-16,30-23-2 0,-30 23 0 15,24-17 0-15,-24 17-3 16,0 0 3-16,0 0 0 15,0 0 0-15,30-17 0 0,-30 17-5 16,0 0-25-16,0 0-57 16</inkml:trace>
  <inkml:trace contextRef="#ctx0" brushRef="#br0" timeOffset="124290">8421 13374 73 0,'0'0'36'0,"0"0"9"16,0 0-8-16,0 0 8 16,0 0-3-16,0 0-12 15,0 0-9-15,-30 34-9 0,30-34 3 16,-37 38-5-16,7-8 3 0,0-3 7 15,30-27-4-15,-36 37-2 16,12-6 9-16,0-4-1 0,24-27-4 16,-24 37-4-16,6-10-4 0,0 0 23 15,6 4 24-15,0-1-12 16,0 1 15-16,-1 3 4 0,7 0-15 16,0-4-14-16,-6 4 31 0,6 3-9 15,-6 0-32-15,6-3 4 16,0 4-10-16,0-5 22 15,0 1-6-15,6-34 1 0,-6 48-29 16,0-11 8-16,0-3 2 0,6-34 3 16,-12 47 5-16,6-10-21 15,6-37 8-15,-6 45-19 0,0-12 17 16,6-33 5-16,-6 51 8 0,6-7 29 16,-6-3-11-16,6-4-23 15,-6-3 7-15,0 3 0 0,0 0-20 16,6-37 13-16,-12 48-14 0,6-4 13 15,0-3-9-15,0-8 21 16,0 5-38-16,0-4 33 16,0-1-49-16,6 5 58 0,-6-4-33 15,0 3 20-15,0-3 1 0,0 3 43 16,-6 4-25-16,6-1-13 16,-6 1 7-16,-1 3-20 0,1 0-8 15,0 3 5-15,-6-3 7 0,6 0 2 16,0-3-19-16,-6 0 11 15,0-4 0-15,0 0-19 0,0 0 27 16,0-3-34-16,0 3 30 0,-6-6-10 16,6 3-2-16,-6-4-6 15,5 4 5-15,-5-3 17 16,6-1 3-16,18-30 26 0,-42 51-39 16,6-7 21-16,0-3-30 0,0-1 17 15,-6 4-9-15,5 0-5 16,-11-3 4-16,0 0-7 0,0-1 0 15,-6-3 7-15,5-6-7 0,-11-4 0 16,6 0 5-16,-6-3-25 0,-7 0 3 16,7-8-132-16,6 1-134 15,-6-6-79-15,0-8-43 0</inkml:trace>
  <inkml:trace contextRef="#ctx0" brushRef="#br0" timeOffset="125093">5891 15569 231 0,'0'30'39'0,"-6"1"6"16,0-1 12-16,-6 4-27 15,0-3 1-15,-12 3 15 0,-1 0-17 16,-5 3-4-16,0-3-3 0,-12 0-5 15,0-1-24-15,0 1 24 16,0-3-12-16,-7-1-20 16,7-3 24-16,0 0-9 0,0 0 0 15,6-6 12-15,-6-4-24 0,42-17 9 16,-49 17 13-16,19-4-19 16,30-13 13-16,0 0-4 0,-36 10-18 15,36-10-43-15,0 0-36 0,0 0-40 16</inkml:trace>
  <inkml:trace contextRef="#ctx0" brushRef="#br0" timeOffset="125802">5373 16416 92 0,'36'6'11'0,"-36"-6"11"15,48 4-9-15,-12 6 6 16,0-10 15-16,-36 0-5 0,43 10 6 15,-7-6-10-15,-36-4-17 0,48 10 3 16,-48-10-6-16,42 6-9 16,0 1 9-16,-42-7-5 15,42 10 2-15,1-6 1 0,-43-4-3 16,48 10-34-16,-18-7 55 0,-30-3-10 16,48 4-19-16,-12-4 18 15,-36 0-7-15,48-4-10 0,-11 4 13 16,-37 0-10-16,48-3 7 0,-48 3 2 15,42 0-12-15,-42 0 10 16,36-17-6-16,-36 17-3 0,42 0 14 16,-42 0-11-16,0 0-3 0,42 7 15 15,-42-7-48-15,43 0-24 16,-43 0-27-16</inkml:trace>
  <inkml:trace contextRef="#ctx0" brushRef="#br0" timeOffset="126010">6999 16470 48 0,'0'0'0'0,"42"-10"0"0</inkml:trace>
  <inkml:trace contextRef="#ctx0" brushRef="#br0" timeOffset="126478">6903 16443 272 0,'0'0'17'0,"0"0"11"0,0 0 3 15,0 0-20-15,-54 10 2 0,11-7-5 16,43-3-15-16,-60 7 15 16,12-4-4-16,0-3-16 0,0 4 15 15,-7-8-46-15,-5 4-25 0,0 0-8 16,0-3-8-16</inkml:trace>
  <inkml:trace contextRef="#ctx0" brushRef="#br0" timeOffset="126891">5216 16361 111 0,'42'7'24'0,"0"0"-8"0,7 0-11 16,-1 0 22-16,0-4-12 16,12 11-13-16,1-8 10 0,-1-2-9 15,6 2-6-15,0-2 6 0,1 3-10 16,-1-4 7-16,-6 4 5 15,-6-7-11-15,0 7 10 16,-11-1-9-16,-1-6-35 0,-6 0-26 16</inkml:trace>
  <inkml:trace contextRef="#ctx0" brushRef="#br0" timeOffset="127059">6812 16372 151 0,'0'0'-13'0,"49"-17"0"0</inkml:trace>
  <inkml:trace contextRef="#ctx0" brushRef="#br0" timeOffset="127990">5421 16202 109 0,'0'0'3'0,"0"0"4"15,0 0-10-15,0 0 3 0,42-13 6 16,-42 13-12-16,36-10 6 15,-36 10 0-15</inkml:trace>
  <inkml:trace contextRef="#ctx0" brushRef="#br0" timeOffset="128470">5782 16141 55 0,'37'-10'14'15,"-37"10"-2"-15,36-10-12 0,-6-7 11 16,-30 17-14-16,0 0 3 0,42-7 9 15,-42 7-21-15,30-3 19 16,-30 3-11-16,36-7 4 0,-36 7 11 16,0 0-23-16,42-10 16 0,-42 10 3 15,0 0-12-15,37-17 11 16,-37 17-12-16,0 0 8 0,30-17-2 16,-30 17-5-16,0 0 8 0,0 0-3 15,36-13 0-15,-36 13 7 16,0 0-7-16,24-11 0 15,-24 11 3-15,0 0-14 0,0 0 11 16,30-10 6-16,-30 10-14 0,0 0 19 16,0 0-7-16,30-17-9 15,-30 17 8-15,0 0-8 0,30-20 1 16,-30 20 7-16,0 0-13 0,24-17 13 16,-24 17 4-16,0 0-11 15,0 0 11-15,36-17-10 0,-36 17-40 16</inkml:trace>
  <inkml:trace contextRef="#ctx0" brushRef="#br0" timeOffset="129917">6849 15230 77 0,'0'0'8'0,"0"0"-2"0,24-34-6 16,-24 34 7-16,0 0-13 0,0 0 28 15,24-37-6-15,-24 37 16 16,0 0-12-16,18-34-10 0,-18 34-10 15,0 0 11-15,18-37-16 0,-18 37 15 16,0 0-7-16,18-34-9 16,-18 34 20-16,0 0-6 0,0 0-12 15,24-34 18-15,-24 34-14 16,0 0 11-16,0 0-8 0,30-30-7 16,-30 30 11-16,0 0 4 15,0 0-11-15,0 0-12 0,12-34 20 16,-12 34-5-16,0 0-10 0,0 0 7 15,18-34 0-15,-18 34-3 16,0 0 12-16,18-34-20 0,-18 34 18 16,0 0-12-16,0 0 0 0,24-44 14 15,-24 44-18-15,0 0 17 0,25-44-11 16,-25 44-4-16,18-40 11 16,-18 40 4-16,0 0-8 15,0 0-9-15,24-41 15 0,-24 41-4 16,0 0-9-16,0 0 11 0,24-41-4 15,-24 41 0-15,0 0-8 16,0 0 16-16,30-40-8 0,-30 40 6 16,0 0-12-16,30-44 29 0,-30 44-14 15,0 0-4-15,36-38 12 16,-36 38-20-16,24-37 5 0,-24 37 10 16,0 0-23-16,30-34 21 0,-30 34-10 15,0 0-11-15,37-37 19 16,-37 37-8-16,24-34 4 0,-24 34 1 15,30-34-15-15,-30 34 10 0,0 0-5 16,24-37 5-16,-24 37-3 16,24-34-4-16,-24 34-27 15,30-30 17-15,-30 30-11 0,24-34 1 16,-24 34 16-16,0 0-5 0,30-37 5 16,-30 37 11-16,0 0-9 15,30-41 5-15,-30 41 9 0,0 0-2 16,0 0-15-16,0 0 18 0,31-34-9 15,-31 34-4-15,0 0 16 16,36-30-16-16,-36 30 7 0,0 0 3 16,0 0-3-16,36-24 0 0,-36 24 4 15,0 0-1-15,24-20-8 16,-24 20 2-16,0 0 6 16,36-24-3-16,-36 24 0 0,30-24 4 15,-30 24-8-15,30-24-1 0,-30 24 14 16,30-27-7-16,-30 27-9 15,31-30 10-15,-31 30-12 0,30-24 9 16,-30 24 8-16,0 0-8 0,30-20-3 16,-30 20 6-16,0 0-13 15,30-24 10-15,-30 24 5 0,30-17-1 16,-30 17-11-16,36-20 14 0,-36 20-7 16,36-20 0-16,-6 3 2 15,-30 17-8-15,37-21 11 0,-37 21-5 16,36-20-6-16,-12 3 6 15,-24 17 4-15,30-20-14 0,-30 20 10 16,30-21 6-16,-30 21-15 16,0 0 12-16,30-17 3 0,-30 17-16 15,0 0 15-15,0 0-27 0</inkml:trace>
  <inkml:trace contextRef="#ctx0" brushRef="#br0" timeOffset="131389">7180 14573 90 0,'0'0'9'0,"0"0"8"15,-24 44-5-15,24-44-21 0,0 0 16 16,-24 41 2-16,24-41 0 0,-24 34-6 16,24-34-3-16,0 0 11 15,-18 37-11-15,18-37 0 0,-19 37 10 16,19-37 13-16,-12 38-11 0,12-38 0 15,-12 40-5-15,12-40 8 16,-12 34-9-16,12-34 14 0,-18 37-20 16,18-37 11-16,-18 41-11 0,18-41 3 15,-12 41-10-15,12-41 4 16,-6 47 15-16,-6-16-12 0,12-31 9 16,-6 40-13-16,6-40 10 15,-6 34-10-15,6-34 4 0,0 0 0 16,-12 41-4-16,12-41 33 15,0 0-4-15,-12 40-8 0,12-40 8 16,0 0-19-16,-18 41 4 0,18-41 3 16,0 0-13-16,-12 37 9 0,12-37-5 15,-12 34 2-15,12-34-10 16,-12 37 15-16,12-37-3 0,-12 41-8 16,12-11 9-16,0-30 2 15,-12 38-20-15,0-11 16 0,12-27 4 16,0 0-3-16,-6 30 34 0,6-30-14 15,-13 31-28-15,13-31 16 16,-12 30-9-16,12-30-3 0,-12 24 10 16,12-24-17-16,-18 34 8 15,18-34 7-15,-18 30-12 0,18-30-10 16,-24 31 20-16,24-31-16 0,-18 34 3 16,18-34 19-16,-24 30-1 15,24-30-19-15,-18 27 23 0,18-27-22 16,-18 31 12-16,18-31 3 0,-24 27-6 15,24-27-6-15,0 0 0 16,-30 30 5-16,30-30-9 0,0 0 7 16,-30 31 5-16,30-31-16 15,0 0 8-15,-31 30 9 0,31-30-21 16,-24 31 17-16,24-31 3 16,0 0-13-16,-30 30 5 0,30-30 10 15,-30 24-7-15,30-24-8 0,0 0 5 16,-30 24-10-16,30-24 22 15,0 0-12-15,-36 23-4 0,36-23 10 16,-36 21-6-16,36-21 0 0,0 0 10 16,-36 23-23-16,36-23 28 15,0 0-30-15,-43 21 20 0,43-21-9 16,-36 17-6-16,36-17 16 16,-42 13-6-16,42-13 0 0,-36 14 5 15,36-14-13-15,-42 10 14 16,42-10-4-16,-36 13-10 0,36-13 20 15,-37 11-20-15,37-11 8 0,-36 10 8 16,36-10-22-16,-36 13 22 16,36-13-12-16,-36 14 6 0,36-14 5 15,-42 13-3-15,42-13-12 0,-42 11 11 16,42-11-12-16,-42 3 1 16,5 7 10-16,37-10-53 0,-42 10-14 15,42-10 10-15,-36 0-12 0,36 0 6 16,-36 0-7-16,36 0 0 15,0 0 20-15,-36-10-3 16,36 10 20-16,0 0 10 0,0 0-17 16</inkml:trace>
  <inkml:trace contextRef="#ctx0" brushRef="#br0" timeOffset="131777">5445 16280 63 0,'0'0'11'0,"0"0"-6"0,0 0-5 15,0 0 8-15,0 0-13 16,0 0 15-16,0 0 5 16,0 0 4-16,0 0 2 0,0 0-14 15,0 0-2-15,36-3-1 0,-6-4-11 16,12 4 18-16,-5-8-8 15,5 5-11-15,0-1 8 0,0-3 0 16,12 0 0-16,1-1 4 0,-1 1-4 16,0 0-6-16,0-3-52 15</inkml:trace>
  <inkml:trace contextRef="#ctx0" brushRef="#br0" timeOffset="132162">6325 16043 137 0,'0'0'52'15,"0"0"10"-15,0 0-24 16,-37 34-16-16,37-34 4 16,-48 27-22-16,48-27 17 0,-42 24 12 15,0-7-8-15,42-17 19 0,-54 20-9 16,11-6-22-16,-5-1 5 16,0 1-18-16,0-4 0 0,0-3 8 15,-7-1-22-15,7 1 16 0,-6 0 10 16,0 0-23-16,0-1 11 15,12-2 0-15,-1 3-9 0,43-7 20 16,-42 0-21-16,42 0 4 0,-42 3-3 16,42-3-70-16,0 0-34 15,-30 0-36-15</inkml:trace>
  <inkml:trace contextRef="#ctx0" brushRef="#br0" timeOffset="132407">5475 16270 87 0,'54'-10'35'16,"7"6"-11"-16,-7-2 1 0,0-1 0 15,6 0-7-15,-6 0 0 16,7-3-5-16,-1 3-17 0,-12-3 12 16,6-3-15-16,-5 3-49 0,-7-4-6 15</inkml:trace>
  <inkml:trace contextRef="#ctx0" brushRef="#br0" timeOffset="133946">6680 15904 92 0,'30'-34'0'16,"-30"34"19"-16,0 0-11 15,0 0-17-15,36-37 21 0,-36 37-6 16,24-37 0-16,-24 37 10 0,0 0-5 15,24-34-1-15,-24 34-15 16,18-37 18-16,-18 37-16 0,19-34 12 16,-19 34-2-16,12-34-7 0,-12 34 21 15,0 0-11-15,12-30-14 16,-12 30 15-16,0 0-11 0,0 0 4 16,6-34-31-16,-6 34 36 0,6-34 3 15,-6 34-17-15,0-34 11 16,0 34-3-16,0-37-9 15,0 37 12-15,6-38-6 0,-6 38-3 16,6-37 5-16,-6 37-11 0,0 0 12 16,6-37 1-16,-6 37-14 15,0 0 22-15,0-34-19 0,0 34 3 16,0 0 11-16,0-34-10 0,0 34 0 16,0 0 10-16,0 0-14 15,0-30 7-15,0 30 8 0,0 0-16 16,0 0 15-16,0-48-3 0,0 48-10 15,0 0 10-15,0 0-8 16,0 0 4-16,0-37-7 16,0 37 2-16,0 0 15 0,6-30-17 15,-6 30 7-15,0 0 5 0,18-38-5 16,-18 38 7-16,0 0-11 16,12-37 4-16,-12 37 11 0,0 0-11 15,18-34 13-15,-18 34-16 0,0 0 13 16,0 0-10-16,0 0 0 15,12-37 0-15,-12 37 0 0,0 0-11 16,18-34 16-16,-18 34-5 0,18-34 0 16,-18 34 0-16,0 0-3 15,18-34 3-15,-18 34 6 16,0 0-14-16,18-33 3 0,-18 33 5 16,0 0 7-16,0 0-17 0,30-38 13 15,-30 38 1-15,0 0-7 16,30-34 5-16,-30 34 2 0,0 0-13 15,0 0 3-15,31-44 21 0,-31 44-10 16,0 0-5-16,36-47-7 0,-36 47 10 16,36-41-8-16,-36 41 10 15,42-40-16-15,-42 40 16 0,36-41-5 16,-36 41 0-16,0 0 8 0,36-41-3 16,-36 41 2-16,30-37 6 15,-30 37-2-15,0 0-11 16,25-30 11-16,-25 30-8 0,0 0-12 15,24-34 12-15,-24 34 4 0,0 0-19 16,18-37 12-16,-18 37 4 16,0 0-1-16,24-38-12 0,-24 38 15 15,0 0-3-15,30-34-12 0,-30 34 9 16,0 0 9-16,0 0-9 16,36-33 0-16,-36 33 8 0,0 0-18 15,30-38 16-15,-30 38-13 0,0 0-2 16,30-37 18-16,-30 37-13 15,24-34-3-15,-24 34 15 0,31-34-12 16,-31 34-4-16,24-30 16 0,-24 30-5 16,24-31-3-16,-24 31 0 15,0 0 0-15,30-27-9 16,-30 27 19-16,0 0-10 0,24-23-7 16,-24 23 13-16,30-21-6 0,-30 21-8 15,24-20 16-15,-24 20-11 16,36-17-2-16,-36 17 8 0,24-20-3 15,-24 20 0-15,37-21 3 0,-37 21-10 16,30-23 7-16,0 6 7 16,-30 17-11-16,30-21-2 0,-30 21 11 15,24-20-11-15,-24 20 6 0,0 0 6 16,30-24-6-16,-30 24 0 16,0 0 3-16,0 0-7 15,30-20 7-15,-30 20-9 0,0 0 0 16,30-24 18-16,-30 24-19 0,0 0 7 15,0 0 5-15,30-27-11 16,-30 27 6-16,0 0 9 0,31-23-20 16,-31 23 15-16,0 0 5 0,24-24-17 15,-24 24 8-15,0 0-7 16,36-21 7-16,-36 21 8 0,0 0-8 16,24-13-5-16,-24 13 14 0,0 0-19 15,0 0 12-15,0 0 2 16,0 0-7-16,24-14 5 15,-24 14-2-15,0 0-9 0,0 0 13 16,0 0 3-16,0 0-7 0,0 0 0 16,0 0 7-16,0 0-19 15,0 0 12-15,0 0 6 0,0 0-10 16,0 0-7-16,0 0 3 0,0 0-43 16,0 0-10-16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0:19.59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464 535 540 0,'24'3'117'15,"-24"-3"7"-15,0 0-34 0,0 0-35 16,0 0-32-16,30 4-23 16,-30-4 15-16,0 0-9 0,0 0-102 15,0 0-82-15,0 0-58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0:26.9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5337 637 321 0,'0'0'-27'16,"0"0"13"-16,0 0 14 0,0 0 3 16,0 0 71-16,0 0-38 15,0 0-27-15,0 0 10 0,36 13-3 16,-36-13 16-16,36 27-9 16,-12-10-18-16,0 4 7 0,1-1-12 15,-1 0 20-15,-6 1-1 0,-18-21 29 16,24 27-10-1,-24-27 4-15,12 30-14 0,-12-30-3 16,6 34-1-16,-12-4-17 0,6-30 12 16,-12 28-12-16,12-28 10 15,-24 30-13-15,24-30 12 0,-42 24-27 16,11-11 2-16,1-9 12 0,30-4-3 16,-36 3 15-16,36-3-22 15,-36-3 7-15,36 3-10 0,-30-17 5 16,30 17-13-16,0 0 6 15,-18-31 14-15,18 31-22 0,0 0 10 16,-6-27-4-16,6 27 14 16,0 0-30-16,24-17 46 0,-24 17-19 15,42-3 19-15,-6 10-21 16,-6 3 7-16,0 3-2 0,-30-13-5 16,37 24 15-16,-7 0-20 15,-30-24 22-15,24 34-17 0,-24-34 30 16,24 33-14-16,-18-5 24 0,-6-28-12 15,-6 33 7-15,6-33-8 16,-30 34-15-16,-12-10 1 0,-1-7 0 16,1-3-8-16,0-4-18 15,0 0-80-15,0-3-62 0,-6-7-34 16</inkml:trace>
  <inkml:trace contextRef="#ctx0" brushRef="#br0" timeOffset="290">5192 335 218 0,'0'0'77'0,"0"0"17"0,0 0-6 15,0 0-27-15,0 0-33 0,0 0-5 16,0 0-27-16,0 0 13 16,0 0-16-16,0 0-21 0,0 0-80 15,0 0-60-15</inkml:trace>
  <inkml:trace contextRef="#ctx0" brushRef="#br0" timeOffset="776">4976 630 475 0,'0'0'116'0,"0"0"-25"0,0 0-51 15,0 0-12-15,0 0-20 0,-43 30-12 16,7-2 7-16,0 2-9 16,6-3 13-16,6 0-13 15,24-27 21-15,-24 34-19 0,24-34 7 16,-12 27-16-16,12-27 25 15,0 31-23-15,0-31 11 0,0 0 0 16,36 30 6-16,-12-16 4 0,6-4-25 16,-30-10 37-16,30 10-38 15,-6 0 16-15,-24-10-4 0,0 0 8 16,30 20-4-16,-30-20-4 16,6 34 21-16,-12 0-24 0,-12 3 13 15,-6 4 4-15,-12 3 5 0,6 4-24 16,0-4 24-16,6 0-20 15,6-7 15-15,6 3-3 16,6-6-7-16,12 0 8 0,6-7-5 16,6 4 18-16,6-4-15 15,0-3 9-15,12-4-24 0,0-7 18 16,6 4-18-16,1-10 22 0,-7 0-40 16,0-7-73-16,-6-7-145 15</inkml:trace>
  <inkml:trace contextRef="#ctx0" brushRef="#br0" timeOffset="1445">4379 704 216 0,'0'0'45'0,"0"0"19"16,0 0-27-16,-6-27-5 16,6 27-9-16,0 0-18 0,0 0 16 15,0 0 51-15,0 0-23 16,0 0 58-16,0 0-54 0,30 41-16 15,-6 3-8-15,-6-3 10 0,-5-1-29 16,-7 4 0-16,6-6-5 16,-6 2-5-16,-6-9 10 0,6-4-23 15,-6-27 24-15,0 27-8 16,0-27 11-16,0 0-26 0,0 0 14 16,0 0 4-16,0 0-10 0,0 0 19 15,0 0-31-15,-30 3 22 16,30-3-24-16,-25-20 4 15,25 20-5-15,-24-34 11 0,12 7 18 16,12 27-23-16,0 0 13 16,0 0 0-16,0 0 0 0,0 0-8 15,-6 27 8-15,6 4 8 0,0 2-14 16,-6 1 9-16,6-3-12 16,-6-4 32-16,6-27-20 0,-12 37 22 15,12-37-25-15,-24 31 52 0,24-31-44 16,-36 27-1-16,6-17 6 15,0-3-11-15,0-7 28 16,30 0-23-16,-37-17 12 0,37 17-3 16,-24-38-8-16,0 1 0 0,18-3-13 15,-6-15 30-15,12-2-42 16,0-4 26-16,0 3-15 0,-6 7 25 16,12 4-29-16,-6 6 6 15,0 11 14-15,0 30-18 0,6-34 11 16,-6 34-77-16,0 0-47 15,0-27-51-15,0 27-73 0</inkml:trace>
  <inkml:trace contextRef="#ctx0" brushRef="#br0" timeOffset="2200">4644 0 238 0,'0'0'18'16,"0"0"-12"-16,0 0 43 16,0 0 25-16,0 0 5 0,0 0-21 15,-18 41-1-15,12 3-18 0,-12-4-3 16,0 1-25-16,0-4 10 16,0-3-21-16,18-34 19 15,-30 41-28-15,30-41 23 0,-48 37-14 16,48-37-6-16,-43 20 10 15,43-20-12-15,0 0 15 0,-36 7-2 16,36-7-12-16,0 0 15 0,-30-37-23 16,12 0 19-16,6-1-14 15,6 1 17-15,6 37-7 0,0-37-8 16,0 37 14-16,0 0-20 16,0 0 14-16,0 0 0 0,0 0-6 15,0 0 16-15,0 0-14 0,0 40-42 16,0-2 53-16,-6-1 20 15,6 0-140-15,-6 0-73 16</inkml:trace>
  <inkml:trace contextRef="#ctx0" brushRef="#br0" timeOffset="2628">4084 1812 342 0,'0'0'83'0,"0"0"-31"16,0 0-2-16,0 0-26 0,0 0-15 16,0 0 4-16,0 0-21 0,0 0 8 15,0 0 14-15,0 0-19 16,0 0 2-16,0 0 6 16,0 0-6-16,0 0 15 0,0 0-19 15,0 0 2-15,0 0 14 16,0 0-16-16,0 0 4 0,0 0 8 15,0 0-12-15,0 0 17 0,42-17 0 16,-42 17-23-16,36-20 27 16,1 3-24-16,-37 17 5 0,42-21 9 15,-6 4-4-15,-36 17-70 16,36-23-86-16</inkml:trace>
  <inkml:trace contextRef="#ctx0" brushRef="#br0" timeOffset="3269">5186 342 226 0,'0'0'35'0,"0"0"-25"15,-12-34 14-15,12 34-21 16,0 0 13-16,0 0-16 0,36-27-6 16,-5 14 21-16,5 6-18 15,-6 0 12-15,-30 7-6 16,30-3-3-16,-30 3 5 0,24 0-9 0,-24 0 67 15,0 0-23-15,0 0-5 16,0 0-15-16,0 0 3 16,0 0 10-16,0 0-27 0,0 0-1 15,-6-34-2-15,6 34-15 16,0 0 28-16,0 0-27 0,-36 13-31 16,6 4-93-16</inkml:trace>
  <inkml:trace contextRef="#ctx0" brushRef="#br0" timeOffset="3856">3717 1135 120 0,'0'0'38'0,"0"0"-12"15,0 0 42-15,0 0-33 0,0 0 11 16,0 0-13-16,0 0-13 15,30 20-8-15,-30-20 0 16,18 27 5-16,-18-27-4 0,6 34-6 16,-6-34-7-16,-6 34 8 15,6-34 0-15,-18 27 29 0,18-27-13 16,0 0 6-16,-36 23-13 0,36-23-2 16,-31 17 33-16,31-17 18 15,0 0-18-15,-30-6 4 0,30 6-22 16,0 0 7-16,-18-38-28 0,12 5-20 15,6-1 4-15,6 3 22 16,-6 1-21-16,0 30-25 16,12-31-42-16,-12 31-85 0,6-27-69 15</inkml:trace>
  <inkml:trace contextRef="#ctx0" brushRef="#br0" timeOffset="4153">2741 1541 357 0,'0'0'87'16,"42"-27"-18"-16,-12 10-26 0,6 3-32 15,6 8 11-15,-5-8-17 0,-1 1-12 16,-6-4-2-16,0 6 17 16,0-2-79-16,-30 13-87 0</inkml:trace>
  <inkml:trace contextRef="#ctx0" brushRef="#br0" timeOffset="4689">2325 1338 257 0,'0'0'108'0,"30"3"-40"15,-30-3 10-15,30 14-7 0,-30-14 1 16,37 30-31-16,-37-30-9 0,42 44-11 15,-42-44 45-15,36 44-9 16,-36-44-18-16,12 44 9 0,-12-44-21 16,-12 41-9-16,12-41-18 0,-36 37-5 15,36-37 8-15,-55 37 12 16,13-16 1-16,0-8-31 0,6-6 12 16,36-7 3-16,-42-3-8 15,42 3 13-15,-30-17-5 16,30 17-18-16,0 0 12 0,-12-41 8 15,12 41 2-15,12-34-15 0,-12 34-3 16,0 0 14-16,0 0 7 16,36-3 0-16,-36 3-21 0,0 0 11 15,30 37 9-15,-18-3 2 16,-6 0-4-16,0 0 46 0,-18 3 15 16,0 0-39-16,-6 0-1 0,-6-6-35 15,24-31 20-15,-48 41-31 16,5-14-126-16,1-7-67 0,6-6-81 15</inkml:trace>
  <inkml:trace contextRef="#ctx0" brushRef="#br0" timeOffset="4889">2169 1087 467 0,'0'0'70'15,"0"0"-43"-15,0 0-14 0,0 0 1 16,0 0-20-16,0 0-118 0,0 0-30 16</inkml:trace>
  <inkml:trace contextRef="#ctx0" brushRef="#br0" timeOffset="5280">1837 1412 255 0,'0'0'101'0,"-6"27"-3"16,6-27-31-16,-12 31-25 0,12-31-12 15,-18 34-14-15,18-34-12 16,-18 34 1-16,18-34-5 0,-6 37 54 16,6-37-16-16,0 37-11 0,0-37-19 15,0 0-5-15,42 34 1 16,-6-14-8-16,-6-10 7 0,-30-10 3 16,49 11-11-16,-49-11 8 15,36 3 3-15,-36-3-9 0,0 0 7 16,0 0-4-16,0 0 3 15,0 0-3-15,0 0 2 0,0 0 9 16,-12 41-4-16,-18-4 26 16,-1 0 2-16,-5 4 4 0,0 6-21 15,0 1-11-15,6 2-7 0,6 1 7 16,12-3-14-16,6-1 22 16,6 0 13-16,12 377 4 0</inkml:trace>
  <inkml:trace contextRef="#ctx0" brushRef="#br0" timeOffset="5641">940 1345 266 0,'30'13'-6'15,"-6"-6"33"-15,-24-7 22 16,36 17-13-16,-6-7-10 0,-30-10-15 16,30 13 7-16,-30-13-2 15,30 11-22-15,-30-11 6 0,0 0 9 16,0 0-31-16,0 0-69 0,0 0-50 16</inkml:trace>
  <inkml:trace contextRef="#ctx0" brushRef="#br0" timeOffset="6496">1741 2537 188 0,'0'0'47'15,"0"0"22"-15,18 27-26 0,-18-27 14 16,0 0-11-16,30 30 31 16,-30-30-23-16,36 31 2 0,-12-14-9 15,0-4 29-15,6-6-13 0,1 0-2 16,5-7-39-16,6-4 3 15,12-2-25-15,6-8-8 0,1-3 8 16,5-3-7-16,-12-4-14 0,-6 0-49 16,-6-3-9-16,1-3-52 15,-19-7-29-15,-6-1-33 0</inkml:trace>
  <inkml:trace contextRef="#ctx0" brushRef="#br0" timeOffset="7076">1217 1385 363 0,'0'0'62'0,"0"0"-12"15,0 0-7-15,0 0-10 0,0 0-24 16,0 0 11-16,0 0 67 16,0 0 14-16,0 0-60 0,24 37 15 15,-18-3-5-15,0 0-12 16,0 3 23-16,0 4-20 16,0 0 21-16,6-1 34 0,0 4-33 15,6 0-53-15,12 0 21 0,-12-3-37 16,0-7 8-16,-18-34-12 15,18 37-175-15,-18-37-116 0,0 0-83 16</inkml:trace>
  <inkml:trace contextRef="#ctx0" brushRef="#br0" timeOffset="7389">1771 830 255 0,'0'0'66'0,"-12"-38"11"16,12 38-2-16,-24-30 4 0,-12 10-31 15,-13 10 7-15,1 3-14 16,-12 10-8-16,-12 4-24 0,-1 0 10 15,-5 6-19-15,6 1 5 0,6 3-16 16,-1 3 29-16,13 7-29 16,6-3 17-16,6 6-9 0,6 4 5 15,6-3 2-15,5 6-4 16,13-7-46-16,-6 1-114 0,12-1-59 16</inkml:trace>
  <inkml:trace contextRef="#ctx0" brushRef="#br0" timeOffset="8044">843 1846 387 0,'0'0'114'0,"0"0"-50"16,0 0-10-16,30-7-26 0,-30 7 24 15,0 0-35-15,0 0-4 0,0 0-7 16,0 0-11-16,0 0 14 16,0 0-20-16,25-37 23 0,-25 37-25 15,18-31 26-15,-18 31-19 16,0 0 11-16,0 0-15 0,0 0 13 15,36-27-17-15,-36 27 23 16,0 0-17-16,30-7 16 0,-30 7 36 16,0 0 4-16,0 0-25 15,0 0-3-15,24 41-8 0,-24-41 10 16,18 37-22-16,-18-37 13 0,0 0-7 16,0 0 3-16,6 34-9 15,-6-34 5-15,0 0-20 0,0 0 4 16,-42 27 4-16,6-10-14 0,36-17 10 15,-48 0-16-15,11-10 2 16,37 10 10-16,-42-20-12 0,42 20 4 16,-36-34 29-16,36 34-14 15,-24-37 10-15,24 37-2 16,0 0-4-16,0 0-8 0,0 0 19 16,0 0-7-16,0 0 0 0,0 0-12 15,0 0 39-15,0 0 6 16,-6 40 7-16,6-40 27 0,-18 48-2 15,0-8 30-15,18-40 59 0,-42 58-105 16,-13-11 44-16,7-10 19 16,-18 1 10-16,0-8-82 0,-1 1-14 15,1-8 4-15,6-6-30 0,6 0 14 16,6-7-9-16,5-6 0 16,7-1-20-16,36-3 12 15,-42-13-161-15,42 13-133 0,-30-34-129 16</inkml:trace>
  <inkml:trace contextRef="#ctx0" brushRef="#br0" timeOffset="8234">404 1470 572 0,'0'0'3'16,"0"0"6"-16,0 0-6 16,0 0-3-16,0 0-122 0,0 0-93 15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57:41.7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11089 52 307 0,'0'0'-4'0,"0"0"98"16,0 0 71-16,0 0 51 15,36 7-60-15,30 0-16 16,31-4-24-16,47-3-34 16,55-3 18-16,36 3 5 0,30 0-35 15,24-4-22-15,25 1-23 16,23 3-15-16,12 3-15 0,19 1-2 16,11 6 7-16,13 0 4 15,11 0-24-15,1 4 44 0,-7-1-24 16,-5 1-11-16,-19 3 24 15,-11 3-29-15,-7 7-10 16,-17 0 37-16,-25 0 4 0,-24-3-15 16,-12 3 0-16,-18-3-5 15,-6 0 10-15,-12-4-12 16,6 0 1-16,-6-3-11 0,0-7 35 16,-6 1 4-16,-18-5-41 15,-6 1 4-15,-13 0 15 16,-17-4-3-16,-18-3 33 0,-19-3-24 15,-23-4-9-15,-19 0 3 16,-18 4-17-16,-23-4 0 0,-13 4 26 16,-12-1-12-16,-36 4-48 15,0 0-105-15,36-3-100 0,-36 3-42 16,0 0-46-16</inkml:trace>
  <inkml:trace contextRef="#ctx0" brushRef="#br0" timeOffset="464">21372 736 936 0,'-67'14'18'15,"7"6"104"-15,6 4 14 0,-18 10 51 16,-7 17-90 0,-17 16 10-16,-13 18 1 0,-23 20 11 15,-25 20-37-15,-11 21-2 16,-19 17-19-16,-6 13-25 0,-18 17 35 16,-30 13-42-16,-18 21 19 15,-42 27-16-15,-30 24-30 0,-19 17-5 16,1 9 11-16,6-12 3 15,23-11 33-15,13-14 46 0,12-13-50 16,24-10-1 0,6 0-11-16,12 0-14 0,-12 10 50 15,-12 6-15-15,-12 1-31 16,-12-3-15-16,-7 2-6 0,1-6-2 16,12 4-3-16,0 9 0 15,12-13-71-15,24-23-18 0,24-25 45 16,18-26 33-16,30-28-35 15,19-20-69-15,17-17-125 0,18-20-109 16,19-20-21-16,12-14 14 16,11-14-11-16</inkml:trace>
  <inkml:trace contextRef="#ctx0" brushRef="#br0" timeOffset="1984">10993 22 101 0,'0'0'54'0,"-24"-27"20"0,24 27 7 15,-37-24-13-15,7 7-14 16,-6 7-24-16,6 3-17 0,-6 7 5 15,-6 7 25 1,-12 0-7-16,-7 10 24 0,-11 10 8 16,-18 13-19-16,-25 8 9 15,-11 9 7-15,-19 11 9 0,-11 7 3 16,-1 2-13-16,-6 12 1 16,-11 5-10-16,5 5-5 0,-6 9 12 15,1 4 20-15,-1 10-5 16,-6 0-4-16,-18 6-36 0,-5-2-20 15,-13-1 48-15,0-3-20 16,0-4-9-16,6-9 22 0,-6-4-30 16,1-11-20-1,-1 5 6-15,0-8-23 0,0-3 32 16,0 0 31-16,18-3-41 16,13-4 4-16,5 4 26 0,6 0-17 15,7 6-20-15,-1 0-1 16,12 4 6-16,1 3-20 0,-1 4 23 15,0-7 0-15,1 6-17 16,-7 1 19-16,7 0-7 0,-1 3-23 16,6-4 32-16,7 4-15 15,5-7-3-15,13-3 0 0,-1-3 0 16,1-1 0-16,11-3 5 16,1 4-22-16,5 6 17 0,-5 0 4 15,-1 7-18-15,-5-3 16 16,-6-1 9-16,5 1-19 15,-5-7 11-15,11-4-19 0,1-3 16 16,5-3 0-16,19-4-7 16,0-3 16-16,11 7-9 15,7-7-13-15,0-1 19 0,5-2-11 16,1-11-6-16,12 1 16 16,0-8-70-16,6-3-11 0,-7-3 33 15,13 0-56-15,0-7 35 16,-6 3 45-16,6 4-29 0,-1-3 23 15,7-4 13-15,0 0-4 16,36-44 34-16,-54 54 13 16,18-13-63-16,36-41 48 0,0 0 9 15,-42 33-35-15,42-33 24 16,0 0-14-16,0 0-16 0,0 0 24 16,0 0-23-16,0 0-4 15,-43 34 30-15,43-34-16 0,0 0-15 16,0 0 43-16,0 0-23 15,0 0-4-15,0 0 18 16,0 0-31-16,0 0 23 0,0 0-36 16,0 0 15-16,0 0-15 15,-42 48 8-15,42-48 15 16,-42 47 7-16,42-47-23 0,-36 51 38 16,36-51-26-16,-42 47 3 15,42-47 15-15,0 0-24 0,-36 48 7 16,36-48-60-16,0 0-32 15,0 0 102-15,0 0-162 0,-24 40 52 16,24-40 5-16,0 0 30 16,0 0-28-16,0 0-31 0,-6 41-13 15,6-41-47-15</inkml:trace>
  <inkml:trace contextRef="#ctx0" brushRef="#br0" timeOffset="2840">0 7151 194 0,'36'0'88'16,"-36"0"11"-16,42 3-14 15,-42-3-4-15,54 4-18 0,0-1-13 16,0 0 25-16,7 1-30 15,5-1-18-15,6 4-2 16,7 0-8-16,-1 3-23 16,0 7 6-16,0 3 0 0,7 4 0 15,5 3 9-15,7 7-9 16,11 0-5-16,6 6 5 0,13-3 3 16,5 1-9-16,1 2 13 15,12-6-12-15,5 3 0 0,1-3 2 16,-1 0 3-16,-5 0-7 15,-1 0 0-15,-11 0 13 0,-7-4 0 16,-5-3-6-16,-1 0 0 16,1-3 0-16,-7 0 11 15,7-4-11-15,-7-3 7 16,7-3-13-16,-7-1 12 0,13-3-14 16,-7-3 17-16,1 0-6 15,5 0-10-15,-5-1 4 0,5 8-16 16,-11 0 33-16,-7-1-35 15,0 1 21-15,-11-1 10 0,-7 4-10 16,0 0-8-16,-5 0 8 16,-1 7 0-16,-6-1-6 0,7 1 2 15,5 0 0-15,6-4 4 16,13-3 8-16,-1-3-11 0,1-1 0 16,5-6 7-1,7 0 1-15,-7 0-2 0,7-1-10 16,-7 1 2-16,7-4 8 15,-7 1 3-15,0-4-6 0,7-7 0 16,5 0 7-16,1-3-7 16,-1-3-3-16,13 2-6 0,0-6 0 15,5 4 6-15,1-4 3 16,-7 7 0-16,-5 3 0 0,-7 4-6 16,-5 3-27-16,-7 3-1 15,-11 4 26-15,-7 3 0 0,-6-3 0 16,-5 6 11-16,-1-3 1 15,0 1-4-15,1-1 0 0,-1-7 0 16,0 1 6 0,13-4-6-16,-1-4 5 0,6 4-2 15,7-7 2-15,5 1 4 16,-5 2 34-16,11-3 7 0,1 4 16 16,-1 3-6-16,7 0 1 15,11 3-28-15,1 4 1 0,-1 3-30 16,1 1 16-16,-7 6-14 15,-5-4-16-15,-19-3 18 0,-11-6-34 16,-7-4-104-16,-18-4-74 16,-18-6-88-16</inkml:trace>
  <inkml:trace contextRef="#ctx0" brushRef="#br0" timeOffset="3812">6740 4157 339 0,'-12'-34'9'0,"12"34"81"0,-42-20 22 16,-12 10-1-16,-1 6-37 15,1 11 4-15,-12 3-5 16,0 4-20-16,-19 3-17 0,1 3-23 16,-12 0-1-1,-13 7 40-15,-11 0-13 0,-1 7 20 16,7 4-59-16,-1 6 4 16,7-4 41-16,-1 4-55 0,13 4-9 15,12 2 36-15,-1-2-17 16,7 6-10-16,6-3 12 15,6 3 5-15,5-3-2 0,1-7-5 16,18 0-17-16,42-44 7 16,-54 64-3-16,18-13 23 15,36-51 11-15,-31 58-8 0,31-58-22 16,-12 61 14-16,12-14 24 16,0-47 19-16,37 47-8 15,11-13-36-15,18-7 6 16,12-6 21-16,13-11-2 0,5-7-20 15,25-3-38-15,-1-3 63 16,6-4-34-16,1 0 0 16,5-6 3-16,-11-8 13 0,-13 5-22 15,-11-5-1-15,-7-9 14 16,-6-1-32-16,-5-9 3 0,-7-1 0 16,-6-6-15-16,7 3 27 15,-13-1 28-15,-6 5-18 16,-6 3-14-16,6 6 10 0,1-3 14 15,5 7-1 1,-6 0 5-16,0-3-5 0,-5-1-6 16,-1 4-28-16,6-3 14 15,-12-4 21-15,-42 34-2 0,42-44-4 16,-42 44-67-16,30-38 5 16,-30 38 11-16,0 0-4 15,-24-40-13-15,24 40-3 0,-60-27-20 16,0 6-34-16,12 11-25 15,5 0-26-15</inkml:trace>
  <inkml:trace contextRef="#ctx0" brushRef="#br0" timeOffset="4741">9975 2477 463 0,'0'0'54'16,"-24"-27"1"-16,-13 14-38 16,-23 6 1-16,-24 3-4 0,-18 8-17 15,-13 6 3-15,-17 0-3 16,-13 4 11-16,-6 3 3 0,-5 10 4 16,5 6-3-16,7 1 12 15,5 7-21-15,7 3 4 16,11 3-11-16,7 1 8 0,5-8 5 15,19 1-1-15,12-4-8 16,17-3-4-16,13-7-3 0,6 4-1 16,42-31 3-16,-54 54-13 15,12-7 35-15,5 1-17 16,1-4 10-16,12-3-4 16,0-1 1-16,6 1-17 0,0-1-2 15,12-2 5-15,6-4 24 16,0-34-17-16,6 40 0 0,-6-40 13 15,24 41-13-15,-24-41-7 16,54 34 9-16,13-11-6 0,11-9-12 16,6-7 19-16,19-1 5 15,5-2 8-15,0-4-16 16,13 3 25-16,-7-3 1 0,7 0-13 16,-7-3 2-16,1-1-6 15,-7-6-2-15,-5-3-21 16,-13-8 5-16,0-2 3 0,-11-11 1 15,5 0 5-15,-6-10 3 16,0 3 0-16,1-6 3 16,-1 0 9-16,0-1-12 0,1-3-7 15,-13 4 4-15,-6-1 13 16,-6 8-13-16,-5 6 17 0,-49 34-23 16,42-41 26-16,-42 41-16 15,24-40-1-15,-18 6-7 0,-6 34 8 16,-24-34-14-16,24 34 17 15,-54-31-21-15,-1 11 14 16,1 7-4-16,6-1 28 16,-6 7-29-16,12 1-32 0,42 6-36 15,-37-7-43-15,37 7-71 16</inkml:trace>
  <inkml:trace contextRef="#ctx0" brushRef="#br0" timeOffset="5568">14758 1278 191 0,'-49'-20'-3'0,"-5"6"3"16,-18 1 5-16,-13 3-3 15,-23 3 9-15,-12 4 5 16,-13 3 12-16,-11 0 15 16,-13 3 6-16,0 7 10 0,-5 7-2 15,-1 0 11-15,0 10-24 16,13 4-14-16,-7 6 7 0,7 3-10 16,-1 8 4-16,-6-1-6 15,1 7 14-15,-1-3-3 0,7 10-29 16,11-3-7-16,19-1 10 15,11-6-10-15,25 0 0 16,24-7 21-16,17 3-6 0,25 1 15 16,18-4 0-16,36-7 1 15,19-3-1-15,29 0-25 0,30 0-2 16,25-4-1-16,18-3 17 16,11 0-19-16,13 0-8 15,12-3-12-15,-7-7 36 16,7-3-13-16,-6-4-14 0,6-10 3 15,-7-14-8-15,1-6-4 16,0-11 20-16,-12-13-8 0,-1-13 8 16,-5-4-15-16,-18-3 27 15,-19-1-7-15,-11 4-20 0,-31 4 15 16,-12 6 24-16,-24 3 16 16,-23 4 2-16,-19 4-8 15,-12-1-60-15,0 41 8 16,-49-51-20-16,1 14-24 0,0 10-33 15,-6 10-46-15,0 0-32 16</inkml:trace>
  <inkml:trace contextRef="#ctx0" brushRef="#br0" timeOffset="6480">13914 3977 526 0,'12'-30'-21'0,"-12"30"16"15,0 0 15-15,-48-24 43 16,-12 17-9-16,-12 7-23 0,-13 11 4 16,-11 2-3-16,-19 8-2 15,-11 2-20-15,-19 1 32 0,-11 3-3 16,-19 3-7-16,0 4-26 16,-11 4-1-16,-7 2 18 0,-6 4-23 15,0 0 7-15,0 4 3 16,7-4 5-16,17-4 18 15,12 1-15-15,19-7 22 16,17 3 12-16,13 0 22 0,18 1-17 16,11-1-22-16,19 0 31 15,18-3-26-15,48-34 3 0,-36 54-20 16,36-13 5-16,0-41-18 16,72 40-9-16,24-16-5 15,31-17 29-15,23-4 14 0,19 1-32 16,30-8-4-16,18 1 3 15,12 0 22-15,-1-4-10 0,1-3-35 16,-6-1 27-16,-6-2 26 16,-18-4-6-16,-12 0-36 15,-19-7 3-15,-17-9 17 16,-7-8 4-16,-11-3-19 0,-13-7-23 16,-11-7-22-16,-19 1 46 15,-24-1-16-15,-5 11 12 0,-25 3 1 16,-12 3 39-16,-6 11-29 15,-18 30-18-15,6-37 7 16,-6 37 29-16,-12-34-67 0,12 34-50 16,-18-27-51-16,18 27-55 15,-42-21-44-15</inkml:trace>
  <inkml:trace contextRef="#ctx0" brushRef="#br0" timeOffset="7524">9457 5932 577 0,'0'0'-3'16,"0"0"3"-16,24-28 28 0,-24 28-8 16,0 0 14-16,-12-23-34 15,12 23 76-15,-54-10 8 0,-1 6-30 16,-11 8-13-16,-6-1 27 16,-19 7-5-16,-11 4-18 15,-18 3 35-15,-13 0-61 16,-24 6 26-16,-11 4 91 0,-13 4-22 15,-18-1-50-15,0 8-43 16,7-1-3-16,5 3 16 0,12 4-25 16,7 7-9-16,5 0-17 15,12 0 25-15,7 0 1 16,17-4-9-16,7-6-27 0,17-4 34 16,19 0 7-16,18-3-33 15,12-3 7-15,54-31 12 0,-37 40 24 16,37-40-24-16,-12 44-19 15,12-44 27-15,0 0-13 16,0 0 8-16,61 41 1 16,-7-21-9-16,0-10 5 0,6 1 0 15,-5-5 20-15,11 4-9 16,0-3-11-16,6 3 0 0,19-3 27 16,-1-3-17-16,12-8-35 15,19-3 33-15,11-3-8 0,19-3 4 16,18-4-13-16,11 0-16 15,7-3 66-15,0-1-3 16,0 8-33-16,-7-4-12 0,1-4 12 16,-12-2 17-16,-7-1-11 15,-17-3-26-15,-13-10 4 16,-5-4-8-16,-19-6-5 16,1-4 24-16,-13 0-39 0,-11-3 13 15,-19 0 7-15,-6-1 7 16,-18 8-3-16,-12 0-6 0,0 3 14 15,-12 10 7-15,-11 0 8 16,-1 7-8-16,-6 27-52 0,0-38 21 16,-13 11 3-16,13 27-34 15,-30-23 0-15,-6 9-37 16,0 4-34-16,0 7 6 0,0-4-32 16,0 3-6-16,0 1-26 15</inkml:trace>
  <inkml:trace contextRef="#ctx0" brushRef="#br0" timeOffset="-158562.73">2794 6301 515 0,'0'0'23'16,"0"0"38"-16,0 0 13 15,0 0-31-15,0 0-37 16,0 0 9-16,0 0 9 0,0 0 23 15,0 0-30-15,-18-38-11 16,18 38 17-16,0 0 3 16,0 0-1-16,-30-40 19 0,30 40-34 15,0 0 7-15,-48-31 4 16,6 11 2-16,42 20 6 0,-48-14-29 16,48 14 14-16,-54-3-14 15,54 3 30-15,-43-3-18 16,43 3 2-16,0 0-1 15,-42 6 10-15,42-6 18 16,0 0-20-16,-42 11-27 0,42-11 28 16,0 0-18-16,0 0 44 15,-42 23-28-15,42-23 3 0,0 0-23 16,-42 27 0-16,42-27 29 16,0 0-6-16,0 0-9 15,-42 31-3-15,42-31-2 0,0 0-21 16,0 0 35-16,0 0-58 15,0 0 45-15,0 0-18 16,0 0 8-16,0 0-8 0,0 0 8 16,-37 41 17-16,37-41-21 15,0 0 13-15,0 0-9 16,-30 40-9-16,30-40 26 16,0 0-17-16,0 0-15 0,0 0 2 15,-18 41 34-15,18-41-21 16,0 0 10-16,0 0-42 15,-18 40 51-15,18-40-26 0,0 0 10 16,0 0-17-16,0 0-6 16,0 0 16-16,0 0-1 0,12 41 56 15,-12-41-61-15,0 0 24 16,0 0-31-16,0 0 27 16,0 0-28-16,24 41 41 15,-24-41-48-15,0 0 35 16,0 0 9-16,0 0-27 0,0 0 18 15,12 37-24-15,-12-37 5 16,0 0-13-16,0 0 22 0,0 0 4 16,0 0 16-16,18 44-52 15,-18-44 56-15,0 0-9 16,0 0-32-16,0 0 17 0,0 0 0 16,0 0-6-16,37 41 6 15,-37-41 16-15,42 20-24 16,-42-20 12-16,0 0 1 15,42 14-8-15,-42-14-4 0,0 0 7 16,0 0 12-16,0 0 3 16,0 0-39-16,0 0 39 15,0 0-15-15,0 0 13 0,0 0-23 16,0 0 13-16,0 0-13 16,0 0 15-16,0 0-5 0,42 40-30 15,-42-40 16-15,0 0 31 16,0 0-5-16,54 20-20 15,-54-20 8-15,48 14-7 0,-48-14-10 16,55 3 39 0,-55-3-7-16,0 0-50 0,54-6-5 15,-12-5 1-15,-42 11 17 16,48-10 25-16,-48 10 13 0,0 0-19 16,42-10-18-16,-42 10 7 15,0 0 21-15,0 0-7 16,0 0 9-16,0 0 7 0,0 0 6 15,43-10-38-15,-43 10 10 16,0 0-1-16,0 0 7 16,42-14 0-16,-42 14-6 0,0 0 6 15,42-13-20-15,-42 13 20 16,0 0 12-16,0 0 3 16,42-34-6-16,-42 34-22 15,0 0-18-15,36-44 27 0,-36 44-13 16,24-47 29-16,-24 47-10 15,12-38-2-15,-12 38-12 16,0 0-5-16,0 0 34 0,-12-40-28 16,12 40-3-16,0 0 3 15,0 0 11-15,-48-27 9 0,48 27-6 16,-42-17 15-16,42 17-18 16,0 0 0-16,-42-17 0 15,42 17 0-15,0 0 19 16,0 0-10-16,0 0-28 0,0 0 19 15,0 0-17-15,-42-27 29 16,42 27 1-16,0 0 2 16,0 0-18-16,0 0-8 0,0 0-3 15,0 0-9-15,0 0-26 16,0 0 17-16,0 0-15 16,-43-31 20-16,43 31 6 0,0 0 17 15,0 0-13-15,0 0-57 16,0 0-27-16,0 0-89 15,0 0-88-15</inkml:trace>
  <inkml:trace contextRef="#ctx0" brushRef="#br0" timeOffset="-158116.73">3035 6484 275 0,'0'0'20'16,"0"0"8"-16,0 0 2 15,0 0-5-15,0 0 4 16,0 0-2-16,0 0 5 16,0 0-14-16,0 0-15 0,-30 33-11 15,30-33 15-15,0 0 3 16,0 0-44-16,0 0-78 16</inkml:trace>
  <inkml:trace contextRef="#ctx0" brushRef="#br0" timeOffset="-157886.73">2969 6548 430 0,'0'0'51'0,"0"0"-6"15,0 0-13-15,0 0-22 16,0 0 0-16,0 0 14 0,0 0-20 16,0 0-21-16,0 0-69 15,0 0-54-15</inkml:trace>
  <inkml:trace contextRef="#ctx0" brushRef="#br0" timeOffset="-157686.73">2975 6514 490 0,'0'0'108'0,"0"0"-37"16,0 0-9-16,-48 17-37 16,48-17-14-16,-42 20 3 0,42-20-3 15,-48 21-11 1,48-21 0-16,0 0-89 0,0 0-43 15,-43 20-112-15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7:45.2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99 736 0,'0'0'83'0,"0"0"31"15,0 0-31-15,0 0 9 16,0 0-23-16,44-22 0 0,-44 22 20 16,57-7 51-16,-7 7 27 15,13 7-28-15,6 1-29 16,13-1-17-16,18 0-12 16,20 0 5-16,12-4-25 0,25 1-9 15,25-1-25-15,19 1-19 16,7-1-17-16,-1 1 9 0,7 7 5 15,0-8 25-15,-1 8 5 16,-5-4 0-16,5 0-9 16,1 0-16-16,-19 0-2 0,-6 0-18 15,-26-3 16-15,-25-4 1 16,-18 0 1-16,-20-4 4 16,-12 0-7-16,-19 1-5 15,-6 3-9-15,-6 0-9 0,-19 0 18 16,-38 0 15-16,0 0 3 15,37-4-23-15,-37 4 1 16,0 0-3-16,0 0-1 0,0 0 19 16,0 0-9-16,0 0-43 15,0 0-21-15,0 0-50 0,0 0 0 16,0 0-19-16,0 0 48 16,0 0-23-16,-56-35-21 15,12 10 100-15,44 25-9 0,-63-31-15 16,13 2 42-1,50 29-24-15,-51-28 11 0,51 28 68 16,-37-28 22-16,37 28 34 16,0 0-62-16,0 0 1 0,0 0-8 15,0 0-16-15,0 0 17 16,0 0-25-16,0 0 2 16,0 0-6-16,0 0 18 0,0 0-6 15,0 0 26-15,0 0 29 16,0 0 22-16,50 24-24 0,0 1-19 15,-6 3-8-15,0-3-3 16,0 0-17-16,0-4-3 16,-44-21-13-16,44 25-5 15,-44-25-23-15,38 21 10 16,-38-21 11-16,0 0 24 0,0 0-12 16,0 0-5-16,0 0-11 15,0 0 60-15,0 0-17 0,0 0 7 16,0 0 14-16,0 0-25 15,0 0-40-15,0 0 15 16,0 0 0-16,0 0 23 0,-57 35 3 16,7-10-18-16,6 0-9 15,6-4-19-15,7-3 14 0,31-18-4 16,0 0-33 0,-38 21-115-16,38-21-180 0,0 0-244 15,0 0-30-15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0:39.9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5168 3434 109 0,'320'13'-44'16</inkml:trace>
  <inkml:trace contextRef="#ctx0" brushRef="#br0" timeOffset="1559">5132 3512 201 0,'0'0'4'0,"0"0"32"0,42-27 6 16,-5 6-14-16,5 11 3 16,0 0 3-16,12 7 20 0,6-1-14 15,13 1 16-15,17 3-7 16,6 7-6-16,19-1 19 15,11 1-16-15,13 0-20 0,12 0-10 16,11-1-13-16,13 1 1 16,6 0 4-16,11-4 5 15,13 1-13-15,12-8 9 0,6 1-16 16,12-11 18-16,6-3-15 16,12-6-3-16,18-4 25 0,18-4-18 15,24 4 9-15,18 0-13 16,13 7-2-16,11 3 6 0,7 3 22 15,5 7 5-15,0 1 2 16,-11-1-16-16,-19 0 81 16,-24-3-40-16,-11 0-11 0,-19 0-56 15,0-1 54-15,-18 1-34 16,0 0-7-16,-18 0-4 0,-24 0 1 16,-18-4 3-16,-13-3-3 15,-11 0 19-15,-12 4-10 16,-13 3-6-16,-5 0-5 0,-19 6-12 15,-11 4 12-15,-19 4 11 16,-17-4 3-16,-13 6 6 0,-18-2-23 16,-6 2 8-16,-18 1-21 15,-30-7 21-15,0 0 0 0,37 14-66 16,-37-14-39-16,0 0-51 16,0 0-42-16,0 0-34 15</inkml:trace>
  <inkml:trace contextRef="#ctx0" brushRef="#br0" timeOffset="2388">15535 3380 183 0,'0'0'4'15,"0"0"-4"-15,0 0 21 16,-36 17 3-16,36-17 6 0,-54 30-14 16,12 7-7-16,0 0-9 15,-13 8 4-15,-11 5 7 16,0 8 4-16,-19 6 12 0,1 11 14 16,-6 9-21-16,-7 8-7 15,1 6 0-15,-6 7 12 0,-1 7-3 16,-5 6-18-16,-7 8 5 15,1 2-9-15,-7 4 3 0,7 4-3 16,-7 3 11-16,-5 3-17 16,-1 0-4-16,1-3-4 0,-7 0 21 15,1-4-4-15,5 4 4 16,1 0-7-16,5 3-5 0,1-3-14 16,0 3 19-16,-1-6 6 15,7-7-11-15,-1-4 8 16,7 7-13-16,5-7 2 15,1-3-1-15,6-3 3 0,-1-4 12 16,7-7-6-16,-7 4 8 16,7-7-17-16,-6 0-4 0,5-3 10 15,-5 3 11-15,0 6 2 16,5 1-5-16,-5 3-5 0,12 0-14 16,-1-3 8-16,1-7 11 15,12 0 5-15,-1-3-10 0,1-4-13 16,6-3 17-16,-1-4 17 15,1-3 0-15,0 0 2 16,0-6-9-16,-1 2-18 16,7-6 8-16,-6-3-4 0,-6-1-4 15,11-3 17-15,-5-3-13 16,12 0-14-16,0-7 8 0,12-4 2 16,5-9 15-16,1-4-7 15,6-4-4-15,6-2 8 0,24-38-11 16,-36 47-7-16,6-6 14 15,30-41-4-15,-42 47 9 0,42-47-20 16,-55 48 2-16,19-11-12 16,36-37-54-16,-48 34-55 15</inkml:trace>
  <inkml:trace contextRef="#ctx0" brushRef="#br0" timeOffset="4183">5289 3325 111 0,'0'0'4'0,"0"0"26"16,0 0-10-16,0 0-12 15,0 0 7-15,0 0 42 0,0 0-7 16,0 0 7-16,-36 41-10 15,-6 6-32-15,-7 11-5 0,-11 6 21 16,-6 11 23 0,-6 3-5-16,-7 6-35 0,1 1 0 15,0 3 0-15,-1 0-21 16,1 0 19-16,0 4 7 0,0-4-16 16,-1 3 4-16,1-6-16 15,0 3 25-15,-1 3 9 0,-5-3-7 16,6 4-3-16,-7-4-19 15,1 3 13-15,6-3-4 0,-1 4-2 16,7-8 4-16,0 1 4 16,12-10-6-16,-7-4-5 0,1-3 3 15,6-4-13-15,-6-7 14 16,5 1 11-16,-5-7-21 16,6 0 15-16,0-1-2 0,-1 1-28 15,1 0 39-15,0 3-12 16,6-6-20-16,-1 6 28 0,7-3-7 15,-6-1-22-15,6 1 27 16,0 7-12-16,5-4-3 16,-5-3 7-16,0 3 1 0,6-3-20 15,-6 0 33-15,6-1-29 16,-1 5 2-16,1-5 27 0,0 1-14 16,0 0-21-16,-6 3 27 15,6 7-3-15,-1-3-13 16,-5-1 20-16,0 1-20 0,6-1 13 15,0-2-20-15,6 6 5 16,-1-4 14-16,7 1 7 0,-6-1-30 16,0-3 23-16,6 1-2 15,6-1-13-15,0-3-5 0,-6-1 32 16,30-50-5-16,-37 61-31 16,7-6 30-16,30-55-12 0,-36 61 0 15,6-11 0-15,30-50-13 16,-36 65 0-16,0-11 23 15,36-54-1-15,-42 57-25 16,42-57 26-16,-49 61-14 0,49-61 11 16,-42 58-4-16,42-58-16 15,-42 51-4-15,42-51 33 0,-48 61-12 16,48-61-14-16,-42 64 21 16,6-20-31-16,36-44 28 0,-31 47 0 15,31-47-18-15,-30 48 1 16,30-48 24-16,-24 44-15 0,24-44 7 15,-30 51-24-15,30-51 17 16,-18 47 9-16,18-47-23 0,-24 51-28 16,24-51 74-1,-36 58-38-15,36-58 15 0,-36 64 8 16,6-10-24-16,-7-7 7 16,7-9 11-16,30-38-23 0,-36 54 5 15,6-7 16-15,6-6-9 16,24-41-10-16,-30 54 23 0,6-13-22 15,24-41 4-15,-30 54 18 16,6-7-29-16,24-47 11 0,-37 55 21 16,7-8-7-16,6-6-26 15,0-1 22-15,6 4-5 0,0-3-8 16,-6 6 29-16,0-3-18 16,6-3 2-16,0 3 10 15,-7-3-22-15,13-1 7 0,12-40 0 16,-18 51-13-16,0-10 13 15,18-41 17-15,0 0-24 16,-12 44 1-16,12-44-24 0,0 0-14 16,0 0-22-16,0 0-5 15,-18 34 8-15,18-34 13 0,0 0-12 16,0 0 20-16,0 0 1 16,0 0-18-16,-12 40-23 0</inkml:trace>
  <inkml:trace contextRef="#ctx0" brushRef="#br0" timeOffset="5124">199 10183 26 0,'60'-13'2'0,"6"-1"-2"16,7-3 10-16,5 7 7 15,6-3-1-15,13 2-9 16,5 1-7-16,7 7 15 16,-1 0-20-16,6 3 15 0,-5 3-10 15,5-3 0-15,1 3 6 16,5 1-6-16,1-1-6 0,5 0 61 16,7 4-30-16,11-3-5 15,7 2-4-15,18 1 15 0,11 0-14 16,7 0-1-16,12 3-5 15,0-3-11-15,-7-1 7 0,-5 8-7 16,-12-7-6-16,-19 0 6 16,-5-1 3-16,-19 1 8 0,-5-4 13 15,-13-3-5-15,1-3-5 16,-1-4-8-16,1-3 12 0,-1 0-23 16,7-7 21-1,-1 4 8-15,13-4 1 0,-7 0-2 16,-5 6-10-16,-1 1-18 15,-11 7 11-15,-7 3-12 0,-12 0 9 16,-5 0 6-16,-1 0-24 16,-6 0 19-16,1 3 0 0,-1 1-15 15,0-4 11-15,7 0-4 16,-1-7 6-16,0-3-2 0,13-4-4 16,-7 4 8-16,6 0-1 15,-5 0-3-15,-1 3 5 0,0 0-5 16,-11 4 6-16,-7-1-20 15,-6 1 19-15,-12 3 3 16,1 3-17-16,-7-6 9 0,-6 3 8 16,0-3-14-16,6-4 1 15,-5 0 8-15,5-6-7 16,0-1 1-16,6 0 15 0,0-2-18 16,1 2 9-16,-1 4-12 15,0 0 9-15,-6 0 9 0,-6 6-20 16,7-3 4-16,-13 4 17 15,0 3-21-15,-6 0 18 0,6 0-3 16,-36 0-8-16,42 3 6 16,-6-6-6-16,1 0 11 0,-1-1-2 15,0 1-14-15,6-1 19 16,6 1-18-16,0 0 13 16,7 3 2-16,-1 0-16 0,-6-4 15 15,-6 4 0-15,0 0-15 16,-6 0 18-16,1 0 0 0,-7-3-33 15,-30 3 38-15,48-4-20 16,-12 1 9-16,0 0 7 0,-36 3-15 16,42-7 5-16,-42 7 6 15,36-7-20-15,-36 7 20 16,37-7-16-16,-37 7 14 0,36 0 6 16,-36 0-13-16,0 0 13 15,36-3-10-15,-36 3-10 16,0 0 16-16,0 0-10 0,0 0-5 15,0 0 9-15,0 0-10 16,0 0-40-16,0 0-83 0</inkml:trace>
  <inkml:trace contextRef="#ctx0" brushRef="#br0" timeOffset="5859">2867 8510 497 0,'0'0'61'0,"0"0"8"15,0 0 18-15,0 0 101 0,0 0 1 16,0 0-50-16,0 0-5 16,61 24-77-16,-61-24-16 15,54 51-13-15,-54-51-13 0,42 57 1 16,-6-6-30-16,-36-51 14 15,18 51-9-15,-18-51 24 16,18 41 12-16,-18-41-37 16,0 0 81-16,0 0 24 0,0 0-33 15,0 0-28-15,0 0-29 16,0 0-2-16,0 0-27 16,-12-61 36-16,18-7 0 0,0-3-5 15,18-7-32-15,1 3-20 16,17 4-21-16,12 4-35 0,12 6-94 15,0 10-148-15,7 7-65 16</inkml:trace>
  <inkml:trace contextRef="#ctx0" brushRef="#br0" timeOffset="6500">2988 8233 191 0,'0'0'19'16,"0"0"-8"-16,0 0-19 15,0 0 43-15,0 0 19 16,0 0 9-16,0 0 0 0,0 0-3 15,0 0-11-15,0 0-30 16,30 54-3-16,-30-54 12 0,24 47-14 16,-24-47-26-16,0 0 12 15,24 48-6-15,-24-48 28 16,0 0 30-16,0 0 14 16,0 0 52-16,0 0 29 15,0 0-29-15,0 0-36 0,0 0-39 16,0 0-40-16,42-48 5 15,-5-6-21-15,-1-10 5 0,0-1-58 16,6 1-130-16,6 3-95 16</inkml:trace>
  <inkml:trace contextRef="#ctx0" brushRef="#br0" timeOffset="7239">4482 6580 454 0,'0'0'-10'0,"0"0"10"16,0 0 50-16,0 0 38 15,0 0 27-15,0 0-57 0,0 64-42 16,6 1-6-16,0-4 6 15,0-4 6-15,0-3 65 16,-6-6-25-16,6-8-36 0,-6-40-21 16,6 41 2-16,-6-41 7 15,0 0 11-15,0 0 93 16,0 0 7-16,0 0 24 0,0 0-94 16,0 0-36-16,0 0-28 15,24-57 13-15,0-11 7 0,6-10-43 16,12-7-54-1,7-3-37-15,5 10-43 0,6 11-68 16,-6 16-105-16</inkml:trace>
  <inkml:trace contextRef="#ctx0" brushRef="#br0" timeOffset="7856">4590 6367 195 0,'0'0'84'0,"0"0"35"0,0 0-10 16,0 0-16-16,0 0-32 16,0 0 13-16,0 0-15 15,36 54-32-15,-36-54 14 0,30 54 4 16,-30-54-32-16,37 51-7 15,-37-51-6-15,0 0-4 16,18 47 19-16,-18-47 105 16,0 0-35-16,0 0 13 0,0 0-27 15,0 0 3-15,0 0-65 16,0 0 34-16,0 0 4 16,0 0-41-16,0 0 41 0,24-68-34 15,12 4-66-15,0 0-37 16,0 6-40-16,0 1-77 0,0 9-42 15,7 11-61-15</inkml:trace>
  <inkml:trace contextRef="#ctx0" brushRef="#br0" timeOffset="8595">6223 5053 307 0,'0'0'50'16,"0"33"19"-1,6-2-33-15,6 3 7 0,0 3-23 16,0 4-4-16,0-4 39 16,6 0 9-16,-6-3-34 0,-12-34-18 15,18 37 5-15,-18-37-2 16,0 0 51-16,0 0 4 0,0 0 25 15,0 0 7-15,0 0-10 16,0 0 30-16,0 0 5 16,0 0-56-16,36-3-64 0,0-21 2 15,0-16 11-15,-5-11-32 16,5-7 6-16,0-6 30 0,6-7-34 16,-6 3 13-16,0 0-52 15,6 14-65-15,1 7-44 16,-1 6-52-16,6 14-18 0,-48 27-11 15</inkml:trace>
  <inkml:trace contextRef="#ctx0" brushRef="#br0" timeOffset="9111">6542 4805 177 0,'0'0'48'0,"-36"-13"-8"15,36 13-35-15,0 0-8 16,0 0 15-16,0 0 0 0,0 0 27 16,0 0 22-16,0 34-25 15,0-34 7-15,6 44 7 0,6-7-19 16,-12-37-28-16,12 37 4 15,-12-37 9-15,12 41-8 16,-12-41-14-16,0 0 12 0,0 0 18 16,6 34 43-16,-6-34-16 15,0 0 27-15,0 0 48 0,0 0-5 16,0 0-62-16,0 0-52 16,0 0 61-16,0 0-56 0,36-61 8 15,-6 7-18 1,6-4-6-16,-6 0-33 0,13-3-60 15,-7 11-41-15,0 6-48 16,-36 44-90-16</inkml:trace>
  <inkml:trace contextRef="#ctx0" brushRef="#br0" timeOffset="9552">6205 4931 196 0,'0'0'82'15,"0"0"-32"-15,0 0 7 0,0 0 4 16,0 0 2-16,0 0-13 16,0 0 7-16,30 37-16 0,-30-37-4 15,0 0 7-15,30 27 15 16,-30-27-35-16,0 0 42 16,0 0-12-16,0 0 7 0,0 0 6 15,0 0 44-15,0 0 12 16,0 0 12-16,0 0 17 15,0 0-44-15,0 0-56 0,36-24-48 16,-12-10 15-16,-6-13 1 16,0-11-35-16,6-6 36 0,0-14-31 15,6-3-5-15,13 6-84 16,-1 4-131-16,-6 10-125 0,6 17-119 16</inkml:trace>
  <inkml:trace contextRef="#ctx0" brushRef="#br0" timeOffset="10251">9036 4562 395 0,'36'6'56'0,"-36"-6"41"0,36 31-17 16,-36-31-35-16,42 47-15 15,-18-6 13-15,0-4 24 16,-12-6-25-16,-12-31-14 0,12 37 8 16,-12-37-39-16,0 0 84 15,0 0 20-15,0 0 36 0,0 0 31 16,0 0-21-16,0 0-59 16,0 0-46-16,37-10-17 15,-37 10-8-15,48-61-6 0,-6-4-11 16,6-6-14-16,-6 0 10 15,12 3 4-15,-11 7-80 16,5 11-155-16,-6 12-100 16,-6 15-46-16</inkml:trace>
  <inkml:trace contextRef="#ctx0" brushRef="#br0" timeOffset="10799">9144 4382 324 0,'0'0'101'0,"0"0"-12"15,0 0-14-15,0 0 10 0,0 0-24 16,24 47-12-16,-24-47-15 16,24 41 15-16,-24-41-21 0,0 0 6 15,0 0 12-15,0 0-5 16,24 44 2-16,-24-44-1 16,0 0-33-16,0 0-9 0,0 0 32 15,0 0-20-15,0 0-34 16,0 0 30-16,0 0 12 0,0 0-1 15,0 0 2-15,0 0-33 16,0 0 9-16,49-37-2 16,-7-7 10-16,-6-10-8 15,6-4-59-15,-6-6-53 0,12-4-28 16,1 7-15-16,5 7-29 16,0 17-65-16</inkml:trace>
  <inkml:trace contextRef="#ctx0" brushRef="#br0" timeOffset="11499">12258 4738 460 0,'0'0'56'0,"0"0"12"0,0 0 10 15,24 37-39-15,-6-3 2 16,-5 3 4-16,-1 4-1 15,0-1 6-15,-6-2-17 0,0-1-23 16,-6-37 28-16,12 37-11 16,-12-37-3-16,0 0 19 15,0 0 2-15,0 0 44 16,0 0 25-16,0 0-48 0,0 0-12 16,36-10-13-16,0-21-37 15,0-13-21-15,6-10 35 0,7-17-1 16,5-10-37-16,6-4-7 15,12 4 18-15,-5 6 12 0,-13 18-93 16,0 9-172-16,-12 14-96 16</inkml:trace>
  <inkml:trace contextRef="#ctx0" brushRef="#br0" timeOffset="11975">12331 4467 330 0,'0'0'53'0,"0"0"8"16,0 0 5-16,0 0-22 0,0 0 19 16,0 0-18-16,0 0 26 15,0 0-13-15,0 0-4 16,0 0 42-16,0 0-33 0,42 50-15 16,-42-50 7-16,36 48-27 15,-36-48 39-15,36 44-45 0,-36-44-1 16,30 44 11-16,-30-44-25 15,0 0 4-15,0 0-6 16,0 0 4-16,0 0 76 16,30 30 50-16,-30-30-97 0,0 0-18 15,0 0 21-15,48-47-33 16,-5-4-22-16,-1-3 5 0,0-10 22 16,6-7 3-16,6-4-4 15,7 1-25-15,5 2-7 16,0 11 2-16,-6 14-159 0,1 10-147 15,-7 16-77-15</inkml:trace>
  <inkml:trace contextRef="#ctx0" brushRef="#br0" timeOffset="13047">7921 6160 369 0,'30'44'57'16,"-30"-44"4"-16,18 44 15 16,1-7-15-16,-7-3 21 15,-12-34-13-15,18 54-29 16,-6-13-19-16,0-4-16 0,-12-37-5 16,12 31 12-16,-12-31 4 15,0 0 81-15,0 0 16 0,0 0 68 16,0 0-25-16,0 0-58 15,54-17-70-15,-6-17-9 16,0-10 11-16,1-10-10 0,-1-4-51 16,0-10 10-16,6 1 38 15,0 2-7-15,1 8-10 0,-7 6-193 16,0 10-112-16,-6 14-44 16</inkml:trace>
  <inkml:trace contextRef="#ctx0" brushRef="#br0" timeOffset="13424">8162 6157 582 0,'0'0'109'0,"18"-38"1"16,-18 38 6-16,24-40-50 15,0 6 13-15,-24 34-63 16,31-44 8-16,-7 10-11 16,6-3-9-16,0 3 10 0,0 0-14 15,0 0-13-15,-6-7-106 0,0 4-60 16,0-3-66-16,1-1-34 16</inkml:trace>
  <inkml:trace contextRef="#ctx0" brushRef="#br0" timeOffset="14223">7144 8057 349 0,'0'0'41'0,"0"0"54"16,12 44 1-16,-12-44-14 15,0 0-25-15,30 40-4 16,-30-40-30-16,43 34-18 0,-43-34 12 15,0 0-12-15,48 34-5 16,-48-34 13-16,0 0-7 0,0 0 81 16,0 0 14-16,36 10-49 15,-36-10-9-15,42-27-25 16,-42 27 6-16,36-54-24 0,0-4-5 16,-6-3 5-16,1-6 7 15,5-8-13-15,0-6-6 0,-6-4-48 16,6 11-55-16,-6 6-78 15,6 14-90-15</inkml:trace>
  <inkml:trace contextRef="#ctx0" brushRef="#br0" timeOffset="14595">7560 7447 262 0,'0'0'28'0,"-24"34"27"15,24-34-27-15,0 0 58 0,0 40-30 16,0-40-30-16,0 34 15 15,0-34-27-15,0 0 21 0,6 38 5 16,-6-38-10-16,0 0 10 16,0 0 7-16,0 0 30 0,0 0 22 15,0 0 28-15,0 0-30 16,0 0-52-16,0 0-45 0,36-31 33 16,6-10-48-1,-6-9 15-15,6-8 13 0,13-6-138 16,-1-4-73-16,6 0-54 15,6-3-52-15</inkml:trace>
  <inkml:trace contextRef="#ctx0" brushRef="#br0" timeOffset="15331">10331 8043 304 0,'0'0'65'0,"0"0"3"16,0 0-20-16,0 0-9 15,0 30-27-15,0-30 19 0,6 31 1 16,-6-31-10-16,0 0-11 15,6 30 4-15,-6-30 43 0,0 0 25 16,0 0 57 0,0 0-49-16,0 0-50 0,42-16-10 15,0-12-43-15,-6-5 25 16,6-5-10-16,1-12 21 0,-1-1-39 16,6-10-4-16,-6 0-54 15,6 3-77-15,-12 7-39 0,-5 11-63 16</inkml:trace>
  <inkml:trace contextRef="#ctx0" brushRef="#br0" timeOffset="15927">9915 8148 324 0,'0'0'83'0,"0"0"-3"16,0 0-21-16,0 0-5 0,0 0-31 15,0 0 0 1,0 0-4-16,0 0 5 0,0 0-11 16,42 3 5-16,-42-3 16 15,36 21-25-15,-36-21 20 0,37 23-16 16,-37-23-29-16,0 0 23 16,36 34-2-16,-36-34-14 0,0 0 32 15,0 0-12-15,0 0 16 16,0 0 95-16,0 0 25 15,30 14-68-15,-30-14-29 0,42-27-19 16,-6-7 5-16,0-14-16 16,0-6-12-16,7-7-3 15,-1-6 12-15,0-1-49 0,0 3-84 16,-12 11-44-16,0 10-106 16,-6 7-78-16</inkml:trace>
  <inkml:trace contextRef="#ctx0" brushRef="#br0" timeOffset="16180">10596 7637 448 0,'0'0'112'15,"0"0"1"-15,0 0 38 0,0 0-22 16,-24-38 3-16,24 38-88 16,-12-40 1-16,18 2-39 0,6 5 16 15,12-1-22-15,0 3 13 16,-24 31-87-16,42-44-107 0,-12 10-79 16,0 11-66-16</inkml:trace>
  <inkml:trace contextRef="#ctx0" brushRef="#br0" timeOffset="16404">10066 7715 537 0,'12'-45'37'16,"6"-9"-13"-16,12-7-29 0,12-6 13 15,0-5-112-15,6-5-77 16</inkml:trace>
  <inkml:trace contextRef="#ctx0" brushRef="#br0" timeOffset="19275">14457 1459 417 0,'0'0'112'15,"0"0"8"-15,-18-23-40 16,18 23-24-16,-30-4-33 0,0 8 0 15,-6 9-37-15,-7 1 40 16,7 3-26-16,0 3 9 0,6 0-4 16,30-20-5-16,-24 31 5 15,24-31-3-15,0 37 16 0,12-10-3 16,24-3-25-16,0-4 19 16,12 0-13-16,1-3 7 15,-7 0 21-15,-6-7-38 16,0 4 32-16,-36-14-25 0,30 10-9 15,-30-10 38-15,0 0-9 16,0 0-10-16,0 0-11 0,0 0 4 16,-42-10 13-16,-6-4-16 15,-6 1 19-15,-1-7-30 0,1 3 31 16,-6-7-7-16,6-3 8 16,-1-7 15-16,7-3 1 0,0-11-13 15,12-2-4-15,0-1-9 16,12-3 1-16,0 6 14 0,6 1-35 15,-1 6 31-15,7 4-6 16,6 3-9-16,0 4 0 16,6 30 14-16,-6-28-14 15,6 28 4-15,0 0 1 0,0 0-13 16,0 0 3-16,0 0 29 16,0 0 4-16,0 0-14 0,0 0 19 15,18 41-14-15,-6-4-19 16,7 7 22-16,-1-3-26 0,0 3 21 15,0 0 7-15,0-3-41 16,0-4 31-16,-6-3 1 0,0-4-20 16,-12-30-6-16,12 27 35 15,-12-27-16-15,0 0-23 16,6 31 23-16,-6-31-11 0,0 0 13 16,0 0 6-16,0 0-31 15,0 0 20-15,-42 7 1 16,12-14-28-16,30 7 42 0,-42-27-20 15,42 27-13-15,-43-38 19 16,43 38-21-16,-36-33 21 0,36 33 4 16,0 0-29-16,0 0 15 15,-24-34-4-15,24 34 5 0,0 0 14 16,0 0-11-16,0 0 0 16,0 0 0-16,0 0 11 0,0 0 8 15,36 37-52-15,-12-3 45 16,-24-34-19-16,13 30 0 15,-13-30 23-15,-7 38-1 0,7-38-9 16,-36 33 4-16,0-9-15 16,0-10 11-16,36-14 8 0,-48 10-28 15,12-10 26-15,36 0-27 16,0 0 10-16,-42-10 15 0,42 10 1 16,0 0-22-16,0 0 20 15,-19-38-44-15,19 38 40 16,0 0 8-16,0 0-30 0,0 0 27 15,0 0-13-15,0 0-7 16,0 0 27-16,0 0-8 16,0 0 5-16,0 0-17 0,0 0-6 15,0 0 18-15,0 0-34 16,0 0 34-16,0 0-16 0,0 0-5 16,0 0 28-16,0 0 1 15,0 0-25-15,0 0 22 0,0 0-21 16,0 0 7-16,0 0-21 15,0 0-6-15,0 0 10 0,-36-3-38 16,36 3 31-16,0 0 17 16,-36-20-18-16,36 20 13 15,0 0-1-15,0 0 8 16,0 0 11-16,0 0-10 0,0 0-2 16,0 0 6-16,0 0-8 15,0 0 21-15,0 0-66 0,0 0 80 16,0 0-10-16,0 0-17 15,0 0 10-15,0 0-10 0,0 0-11 16,0 0 34-16,0 0-48 16,0 0 38-16,0 0-6 0,0 0-7 15,0 0 13-15,0 0 10 16,0 0-13-16,36 40 18 0,-36-40-9 16,43 34 15-16,-43-34 5 15,36 41-30-15,-36-41-3 16,30 41 0-16,-30-41-6 15,24 44 39-15,-24-44-50 0,18 44 29 16,-12-7 6-16,-6-37-24 16,-6 47 7-16,0-6 17 0,0-7-28 15,-6 0 1-15,-6 0-5 16,18-34 4-16,-42 44 23 0,-1-7-19 16,-5-10-4-16,0-7 26 15,0 1-18-15,-12-8-14 0,-1-3 17 16,1-6-11-16,-6-4 37 15,0-4-20-15,5-6-13 16,1-3-10-16,0-4 19 0,0-4-21 16,5-2-3-16,1-5-121 15,0-5-161-15,0-8-51 0</inkml:trace>
  <inkml:trace contextRef="#ctx0" brushRef="#br0" timeOffset="19591">15324 0 480 0,'0'0'20'15,"0"0"85"-15,0 0-33 0,-48 44-40 16,-24 3 18-16,-24 11-19 16,-19 6-24-16,-17 7-2 15,-25 14 16-15,-12 3-21 0,-11 0-44 16,5 0-83-16,0 0-68 15</inkml:trace>
  <inkml:trace contextRef="#ctx0" brushRef="#br0" timeOffset="19908">12596 1121 593 0,'18'-38'157'16,"-18"38"35"-16,0 0 7 15,0 0-85-15,0 0-43 0,0 0 34 16,0 0-34-16,36 28 10 15,-6 19-18-15,0 10-27 0,0 8-25 16,6 6 10-16,-6 0-24 16,-5-3 7-16,-1 0-8 0,-12-11-256 15,-12-6-172-15,-12-4-58 16</inkml:trace>
  <inkml:trace contextRef="#ctx0" brushRef="#br0" timeOffset="20132">12463 1588 725 0,'0'0'58'0,"0"0"77"15,0 0-10-15,0 0 18 16,18 54-57-16,-18 0-28 0,-12 1 6 15,-6-1-53-15,-6 3 10 16,-18-2-38-16,-6-1-2 0,-7-7-222 16,1-10-116-16</inkml:trace>
  <inkml:trace contextRef="#ctx0" brushRef="#br0" timeOffset="20332">12487 1304 1225 0,'0'0'36'0,"0"0"-31"15,0 0-11-15,0 0-34 0,0 0-234 16</inkml:trace>
  <inkml:trace contextRef="#ctx0" brushRef="#br0" timeOffset="20831">11692 1608 582 0,'0'0'20'0,"0"0"7"16,0 0 18-16,0 0-19 0,0 0 11 15,30 14-28-15,0 3-9 16,-6 0 17-16,7-4-6 0,-1 4-11 16,-6-10-17-16,-24-7 32 15,36 7-8-15,-12-7-18 0,-24 0 25 16,36-17 0-16,-36 17-20 16,30-34-1-16,-12 0 17 0,-6 0-13 15,-6-3-7-15,-6 0 0 16,-6 6 22-16,-6 4 14 15,12 27 7-15,-36-13-9 16,-6 19 12-16,0 18 10 0,0 13 44 16,-6 11 22-16,-1-1-30 15,1 11 0-15,-6-1-19 0,6 1-10 16,-13-1-36-16,7-6-3 16,-6-3-31-16,6-4 23 0,-6-7-29 15,5-3-42-15,13-10-188 16,42-24-155-16</inkml:trace>
  <inkml:trace contextRef="#ctx0" brushRef="#br0" timeOffset="21032">11572 1046 1135 0,'24'-34'55'16,"-24"34"-38"-16,0 0 41 16,0 0-50-16,0 0-32 0,30-27-73 15,-30 27-164-15,0 0-139 16</inkml:trace>
  <inkml:trace contextRef="#ctx0" brushRef="#br0" timeOffset="21243">11313 1581 808 0,'12'44'142'0,"-12"-3"25"15,0-7-31-15,-6 0-63 0,6-34 2 16,-49 57-36-16,-11-3-24 15,-6-6-5-15,0-8-170 0,-7 1-99 16,7-14-110-16</inkml:trace>
  <inkml:trace contextRef="#ctx0" brushRef="#br0" timeOffset="21699">11036 1229 550 0,'0'0'55'0,"-49"-7"5"0,7 21 22 16,0 10-32-16,6 13-20 16,6 3 75-16,6 8-43 0,6-1 8 15,6-3-3-15,12-3-61 16,6 0 11-16,6-8 20 0,-12-33-37 15,30 38-14-15,-30-38 24 16,0 0 6-16,36 34-22 0,-36-34-2 16,0 0 8-16,0 0 6 15,0 0-19-15,0 0 4 0,0 0 30 16,0 0-21-16,0 0-14 16,-36 10 3-16,-6-7 25 0,-1-3-14 15,1-3-5-15,-6-1-13 16,-6 4 25-16,6 0-12 15,-1 7-3-15,1 3 25 0,6 4-17 16,6-1-29-16,36-13 42 16,-36 38-2-16,36-38-16 0,-30 44 9 15,18-11 7-15,12-33 1 16,-6 38-16-16,6-38 4 0,6 37 21 16,-6-37-30-16,0 0-57 15,24 41-115-15,-24-41-123 16</inkml:trace>
  <inkml:trace contextRef="#ctx0" brushRef="#br0" timeOffset="22148">9692 1768 1030 0,'0'0'283'15,"0"0"-39"-15,0 0-46 0,0 0-93 16,0 0 14-16,18 30-47 15,-18-3 6-15,0-27-40 0,-6 41-7 16,-6-11-23-16,-6 1 0 16,18-31-19-16,-30 40-164 0,30-40-270 15,-48 41-155-15</inkml:trace>
  <inkml:trace contextRef="#ctx0" brushRef="#br0" timeOffset="22356">9734 1314 1208 0,'25'-27'95'0,"-25"27"-28"0,0 0-40 16,24-14 0-16,-24 14-31 15,24-7-203-15,-24 7-182 0</inkml:trace>
  <inkml:trace contextRef="#ctx0" brushRef="#br0" timeOffset="23056">9499 1442 486 0,'0'0'62'0,"0"0"-22"15,7-30 15-15,-7 30-24 0,0 0-4 16,0 0-32-16,-43 13 30 16,1 8 15-16,6 13 34 0,6 0-25 15,6 3 1-15,6 0-13 16,0 0-19-16,18-37-4 0,0 44-9 15,0-44 6-15,12 41-11 16,-12-41 4-16,0 0 5 16,42 30 0-16,-42-30-17 0,42 17 20 15,-42-17-25-15,0 0 33 16,36 4-20-16,-36-4-3 16,0 0 10-16,0 0-24 0,0 0 24 15,0 0-23-15,-42 3 16 16,-6 7 5-16,-6-3-5 0,-1 0 0 15,1 0 0-15,0-1 21 16,0-2-29-16,12-4 10 0,5 0-13 16,37 0 25-16,0 0-22 15,-36-21 5-15,36 21-7 16,-6-33 0-16,6 33 13 0,18-41-3 16,-18 41-18-16,30-37 24 15,-30 37-36-15,43-21 40 0,-43 21-16 16,30 0 22-16,-30 0-11 15,0 0 6-15,12 48-11 0,-18-4 14 16,-18 7 60-16,-24-1 19 16,-7 5 23-16,-5 2-23 0,-6 1-29 15,0-4-27-15,-1-7-21 16,1-6 0-16,6-4-31 0,0-6-152 16,11-4-216-16</inkml:trace>
  <inkml:trace contextRef="#ctx0" brushRef="#br0" timeOffset="23236">9078 1066 914 0,'0'0'12'0,"0"0"-27"15,0 0 15-15,0 0-21 16,0 0-193-16</inkml:trace>
  <inkml:trace contextRef="#ctx0" brushRef="#br0" timeOffset="23443">8524 951 1013 0,'-18'55'82'15,"12"9"0"-15,6 17 42 0,12 11-26 16,6 6-42-16,0 0-52 16,6 4 23-16,-6-1-147 0,-6-6-169 15,-6-7-90-15</inkml:trace>
  <inkml:trace contextRef="#ctx0" brushRef="#br0" timeOffset="23751">8289 1700 547 0,'0'0'102'0,"-6"34"-9"16,12 3 25-16,0 7-26 15,-6 7 6-15,0 0-41 0,-18 3-2 16,-12-3-53-16,-25-1 24 16,-17 1-24-16,-12 0 21 15,-13-7-30-15,-5-10 24 0,6-10 29 16,11-14 73-16,7-10-5 16,18-17 5-16,5-7-38 0,25-20-47 15,12-10-13-15,24-11-21 16,12-2-11-16,13-4 5 15,17 3 11-15,12 7-10 0,12 7 14 16,1 3-68-16,-1 10-228 16,-6 7-139-16</inkml:trace>
  <inkml:trace contextRef="#ctx0" brushRef="#br0" timeOffset="23940">7813 1896 1345 0,'0'0'269'0,"0"0"0"0,42 7-100 16,-12-4-90-16,0-3-43 16,-30 0-146-16,36 0-342 15,-36 0-180-15</inkml:trace>
  <inkml:trace contextRef="#ctx0" brushRef="#br0" timeOffset="24331">6771 1852 1135 0,'0'0'51'0,"0"0"-2"16,0 0 57-16,0 0-50 15,0 0-19-15,0 0-26 0,0 0 11 16,0 0-18-16,0 0-4 16,-42-13 0-16,42 13-17 0,0 0-59 15,-37-24 18-15,37 24-25 16,-12-34 16-16,12 34 17 0,18-37 50 15,-18 37-24-15,0 0 7 16,37-21 23-16,-37 21-9 16,30 4 38-16,-30-4-7 15,18 37 43-15,-18 7-6 0,-18 4 12 16,-6 2-28-16,-12 5-32 16,-7-5-2-16,-11-2-27 0,-6 3-16 15,0-1-153-15,-7-6-78 16,-5-3-56-16</inkml:trace>
  <inkml:trace contextRef="#ctx0" brushRef="#br0" timeOffset="24735">6223 1591 661 0,'0'0'104'15,"0"0"-25"-15,-24-23-28 0,24 23-26 16,0 0-18-16,-37-10 6 16,7 10-17-16,-6 13 34 0,0 7 69 15,-6 8 35-15,6 2 63 16,-7 11 4-16,1 3-24 0,6 0-59 16,0 6-36-16,0-2-31 15,6-1-7-15,-6 1-23 0,-1-1-5 16,-5 1 3-16,6-1-96 15,-6-3-183-15,42-44-165 16,-54 44-84-16</inkml:trace>
  <inkml:trace contextRef="#ctx0" brushRef="#br0" timeOffset="24912">6018 2079 750 0,'0'0'-3'15,"36"-13"14"-15,-36 13-11 0,0 0-47 16,0 0-198-16</inkml:trace>
  <inkml:trace contextRef="#ctx0" brushRef="#br0" timeOffset="25303">5560 826 520 0,'0'0'118'16,"-6"31"19"-16,0 19 16 16,12 18-59-16,6 10-18 0,6 3-39 15,0 7-10-15,6-3-10 16,-6-4-1-16,0 0-16 0,-6-6-116 16,-6-7-186-16</inkml:trace>
  <inkml:trace contextRef="#ctx0" brushRef="#br0" timeOffset="25631">6138 277 413 0,'-30'-27'8'0,"-6"7"49"16,-18 10 11-16,-6 3-11 0,-19 4-15 16,7 3-16-16,-12 6-2 15,5 11 0-15,1 7-20 16,0 13-4-16,5 14 12 0,7 13-10 15,6 4 10-15,12 10-7 16,0 10-12-16,-1 4 2 16,7 2-161-16,6 1-76 0</inkml:trace>
  <inkml:trace contextRef="#ctx0" brushRef="#br0" timeOffset="25900">5084 1666 420 0,'18'-31'120'0,"-18"31"39"16,0 0-16-16,0 0-8 16,36-23-3-16,-36 23-14 0,0 0-19 15,36 17-60-15,-36-17 20 16,25 37-33-16,-19-3-3 0,-6-34 4 15,-12 51-8-15,-13-11-25 16,25-40 15-16,-54 58-109 0,0-18-104 16,-6-2-82-16,6-11 0 15,-1-4-10-15</inkml:trace>
  <inkml:trace contextRef="#ctx0" brushRef="#br0" timeOffset="26080">4699 1771 588 0,'36'-20'117'0,"-36"20"49"16,0 0-38-16,0 0 40 15,0 0 0-15,30 44-21 0,-18 0-14 16,-24-4-116-16,-6 4-5 16,-6 7-3-16,-18 0 0 0,-1 0-212 15,-5-4-114 1,-6-3-52-16</inkml:trace>
  <inkml:trace contextRef="#ctx0" brushRef="#br0" timeOffset="26335">4434 1446 615 0,'12'47'196'0,"0"4"43"16,0 3-5-16,-6-3-37 0,6 0-76 15,-6 0-32-15,-6 3-27 16,-12-3-20-16,-12-4-24 0,-6 4-26 16,-19 0 33-16,-5 3-37 15,-6-10-187-15,-12 3-75 0,-1-10-52 16,-5 4 1-16</inkml:trace>
  <inkml:trace contextRef="#ctx0" brushRef="#br0" timeOffset="27651">3199 1906 373 0,'0'0'77'0,"0"0"10"0,0 0-6 15,0 0-20-15,0 0-10 16,0 0-35-16,18 38-16 0,-18-38 10 16,24 33-3-16,-24-33-2 15,0 0 1-15,36 28 0 0,-36-28-16 16,0 0 19-16,0 0-50 15,42-11 34-15,-42 11-11 0,30-30 23 16,-12-4-17-16,-6 0 25 16,-6-6-21-16,0 2 5 15,-6 1 7-15,-6 10 6 16,6 27 14-16,0 0-4 0,-36-10 68 16,-6 27-7-16,0 10-27 15,0 10-7-15,0 4-13 0,6 3-18 16,-1-4-2-16,7 1-5 15,30-41 1-15,-42 44 7 0,42-44-21 16,0 0 8-16,-42 37-47 16,42-37 84-16,0 0-50 0,-42 7 25 15,42-7-20-15,-36-17 17 16,36 17-23-16,-31-37 14 0,19 3-21 16,12 34 26-16,-12-41-9 15,12 41 42-15,0 0-34 16,0 0 88-16,0 0 48 15,-54 31-7-15,12 13-53 0,-6 10-25 16,6 10-23-16,-7 1-21 16,1 3-5-16,0-1-16 0,-12 4-79 15,6-10-224-15,-1-6-121 16</inkml:trace>
  <inkml:trace contextRef="#ctx0" brushRef="#br0" timeOffset="27832">2819 2469 782 0,'60'-24'112'0,"7"-3"-60"0,-7 0-12 15,-12 3-24-15,0 0-204 16,-12 1-147-16</inkml:trace>
  <inkml:trace contextRef="#ctx0" brushRef="#br0" timeOffset="28027">2807 1547 959 0,'6'-37'146'0,"-6"37"-29"0,36-34-55 16,-36 34-33-16,43-20-21 15,-13 13-264-15,-30 7-130 0</inkml:trace>
  <inkml:trace contextRef="#ctx0" brushRef="#br0" timeOffset="28252">2325 1297 817 0,'0'0'88'0,"0"0"12"0,0 0-45 16,12 27-13-16,0 17-27 15,-12 17 13-15,6 10-28 16,-6 3 7-16,-6 1-253 16,-6 3-65-16</inkml:trace>
  <inkml:trace contextRef="#ctx0" brushRef="#br0" timeOffset="28611">2151 1656 659 0,'0'0'120'0,"6"54"23"16,6 4-17-16,0 2 50 0,0 8-43 15,0 3-19-15,-6 4-63 16,-6-1 1-16,-6-3-25 0,-18-6-15 15,-12-1-3-15,-19-6-15 16,-11-7 6-16,-12-7-6 16,-13-14 3-16,1-13 3 0,6-10 12 15,-1-17 3-15,13-14-10 16,12-10 11-16,12-13-12 0,6-14 6 16,17-10-2-16,13-11-2 15,18 1-6-15,12 3 8 16,19 4-13-16,17 6-7 0,12 10-15 15,12 14-193-15,7 4-131 16,-1 12-35-16</inkml:trace>
  <inkml:trace contextRef="#ctx0" brushRef="#br0" timeOffset="28772">1807 1977 839 0,'-42'17'66'16,"42"-17"114"-16,0 0 20 16,0 0-120-16,0 0-12 0,0 0-130 15,0 0-325-15</inkml:trace>
  <inkml:trace contextRef="#ctx0" brushRef="#br0" timeOffset="29504">645 2001 1032 0,'0'0'151'0,"48"-24"-15"16,-48 24-77-16,42-20-18 15,-42 20-34-15,0 0-7 0,42-34 3 16,-6 11-29-16,-36 23 35 16,43-44 6-16,-19 6-21 0,6-6-6 15,0 0-15-15,0 4 14 16,0 6 26-16,-30 34-30 0,36-31 10 16,-36 31 7-16,42-3-3 15,-42 3 8-15,37 24 0 16,-37-24-16-16,18 47 28 0,-18-3 14 15,-6 0-17-15,-12-3-6 16,18-41-8-16,-55 51 3 0,1-11-20 16,0-9 33-16,6-8-12 15,-7-6 9-15,13-7-16 0,0-10 24 16,42 0-21-16,-48-13-4 16,48 13 1-16,-42-44-6 0,12 0-37 15,6-7 46 1,12-13-27-16,5-11 31 0,-5-9-18 0,12-5 16 15,0 12 15-15,0 12-13 16,0 11-42-16,0 20 42 16,0 34-4-16,0 0-20 15,0 0 41-15,12 44-5 0,1 17 9 16,-7 7 16-16,6 10-5 16,0 0 8-16,0 3 9 0,0-3 0 15,12 7 2-15,0-4-23 16,-6 3-3-16,6 1-6 0,-6 0-4 15,-12-1-24-15,-6 1 5 16,-12-7 0-16,-12-10 28 0,-6-4-17 16,-12-13-11-16,-6-4 14 15,-1-13-5-15,-5-10-16 16,6-11 13-16,0-9-6 0,0-18-22 16,48 14 25-16,-49-47-3 15,19-11 7-15,12-6-7 0,12-14-8 16,12-7 8-16,6-9-25 15,6-5 25-15,12 1-31 0,7 7-106 16,5 3-164-16,0 6-106 16,12 4-10-16</inkml:trace>
  <inkml:trace contextRef="#ctx0" brushRef="#br0" timeOffset="29883">2006 271 421 0,'30'-24'45'16,"-30"24"83"-16,0 0 42 0,18 41-34 16,-30 13-53-16,-6 3-48 15,-24 8-2-15,-6-1-15 0,-19 4-3 16,-11-7 15-16,0-7-30 15,0-7 0-15,5-9 4 16,13-15 13-16,6-9-21 0,18-14-9 16,36 0 7-16,-30-31 6 15,18-9-9-15,18-11-2 0,6-7 3 16,6 8 10-16,0 2 1 16,-6 11-3-16,-12 37 0 0,0 0 58 15,0 0 80-15,0 0-66 16,-36 40-17-16,-13 11-34 0,-5 7-7 15,0 3 11-15,6-4-25 16,0-2-81-16,5-5-169 0,7-6-99 16,12-3-27-16</inkml:trace>
  <inkml:trace contextRef="#ctx0" brushRef="#br0" timeOffset="31479">9289 9814 620 0,'-24'24'16'0,"5"17"41"16,13 9 9-16,0 18-8 15,6 13-26-15,12 7-15 16,1 7-20-16,5 0-3 0,6 3 18 15,0 1-20-15,0-5-181 16</inkml:trace>
  <inkml:trace contextRef="#ctx0" brushRef="#br0" timeOffset="32496">253 10068 419 0,'0'0'9'16,"0"0"-13"-16,0 0 111 0,0 0-47 15,0 0 10-15,12 34-16 16,12 14-39-16,0 12 2 0,6 15-20 15,7 6 19-15,5 7-29 16,-6 4-86-16,0-4-70 0</inkml:trace>
  <inkml:trace contextRef="#ctx0" brushRef="#br0" timeOffset="34211">15565 3244 62 0,'0'0'7'15,"0"0"29"-15,0-34 18 0,0 34 4 16,0 0 1-16,0-37-26 15,0 37-15-15,0 0 19 0,0 0 7 16,12-34-5-16,-12 34-15 16,0 0 0-16,0 0-1 0,0 0-9 15,0 0-4-15,0 0 16 16,0 0-7-16,31 51 3 0,-13 0-13 16,0 10-3-16,-12 3-3 15,12 7-3-15,0 10-6 0,0 7-97 16,0 11-109-16</inkml:trace>
  <inkml:trace contextRef="#ctx0" brushRef="#br0" timeOffset="97359">20842 3065 316 0,'42'-4'37'0,"18"1"2"15,13-4 14-15,17-6 19 16,31 2 13-16,23-2-26 16,43-4-3-16,42-3-4 0,42-4-18 15,30 7-19-15,24-3 3 16,31 6-27-16,23 4 18 0,7 7-13 15,-7 3-14 1,1 0 14-16,-13 0 18 0,-5 6-14 16,-7 1-11-16,-6 3 4 15,-11 0-10-15,-13 4 20 0,-12-1-7 16,-6 1-12-16,-5 10 28 16,-13 3-19-16,-18 3 7 15,-18 4-14-15,-18-3 14 0,-24-1-16 16,-19-3 2-16,-23-6 27 15,-12-5-17-15,-19-2 6 16,-17-7-17-16,-13-4 15 16,-12-6-10-16,-11-1 13 0,-1-2-3 15,-6-5-4-15,-5 5-1 16,-1 2 10-16,-6-2-8 0,-6 2 3 16,7 1-3-16,-13 3-5 15,-6 0 13-15,-6 3-13 0,-6-3 15 16,-5 0-7-16,-31 0-6 15,12-3-2-15,-12 3 8 0,0 0-295 16</inkml:trace>
  <inkml:trace contextRef="#ctx0" brushRef="#br0" timeOffset="98087">30131 3407 372 0,'0'0'0'0,"-37"23"23"15,7-2 20-15,-6 9 12 16,0 7-19-16,-12 11 0 0,-12 6 2 16,-7 10 4-16,-11 11 4 15,-12 10 16-15,11 13-1 0,-17 3 5 16,0 15-6-16,-13 2-14 16,-5 7-22-16,-7 7 10 0,-11 7-20 15,-7 10 9-15,-5 7-4 16,-7 3 8-16,6 0-27 0,1-3 3 15,5-3 113-15,13-8-5 16,5-6-20-16,7-7 49 0,12-7-87 16,11 4-9-16,7-10-36 15,6 3 23-15,-1-4-28 16,7-3 8-16,0 0-11 0,5 4-3 16,-11 0-13-16,-6 2 26 15,-1 8-28-15,-11 0 18 0,0-4 25 16,-1-6-40-16,1-11 1 0,12-3 40 15,-1-14-20-15,7-2-15 16,6-5 26-16,5-6-22 0,1 3-4 16,0-3 27-16,0 0-7 15,-7-7-25-15,7 0 11 0,-6 4-8 16,-6 6 19-16,-1 4 1 16,-5 3 0-16,6 7-6 15,-7 6-34-15,1 4 42 0,0-6-11 16,5-5 11-16,13 1-3 15,0-10 21-15,-1-4 3 0,13-6 16 16,0-8-30-16,6-2-30 16,0-1 64-16,6-10-14 0,42-54-23 15,-67 71 16-15,67-71-4 16,-48 61-49-16,48-61 31 0,0 0-30 16,0 0-93-16,-54 55-53 15,54-55-36-15,0 0-68 0,0 0-28 16,0 0-4-16</inkml:trace>
  <inkml:trace contextRef="#ctx0" brushRef="#br0" timeOffset="99402">20800 3136 339 0,'12'-41'37'0,"-12"41"-7"16,6-34 7-16,-6 34-20 0,0 0 29 15,0-30-13-15,0 30 10 16,0 0-4-16,0 0-37 15,0 0 15-15,0 0-14 0,0 0 21 16,0 0 5-16,-18 64-11 16,-6 11 39-16,-6 19 10 15,-12 15 2-15,-7 13-1 0,-17 6-32 16,-12 11 15-16,-13 10 8 16,-5 4-16-16,-6 9-35 15,-13 11 32-15,7 0-47 16,-7 6 7-16,-5 1 0 0,-1 6 11 15,-5 0 49-15,-7-3 1 16,1 0-26-16,-1-4-46 0,-5-2 55 16,11-1-47-16,-5-7 7 15,5-10-21-15,7-13 2 16,5-1 26-16,7-9-36 0,12-1 50 16,5-6-21-16,1 0-24 15,12-11 22-15,-1-3 4 0,1-3-18 16,0-7-1-1,-1 0 1-15,1-3-13 0,-6-7 25 16,-1-1 16-16,7-6-20 16,0-6-12-16,11-1 21 15,-5-10-18-15,12 0 1 0,0-6 25 16,-1-4-25-16,13 0 20 16,0-4-26-16,0-3 18 0,6 0 6 15,0-6-21-15,-1-1 10 16,7 1 9-16,0-4-30 15,-6 0 38-15,6 3-12 0,6-6-23 16,-6-1 35-16,5-2 11 16,1-4-48-16,6-1 22 15,-6 1-12-15,30-34-1 16,-30 41 39-16,6-4-20 0,0-6-28 16,24-31 37-16,-24 37-6 15,6-10-33-15,18-27 38 0,0 0-11 16,-25 41-40-16,25-41 9 15,-18 27 17-15,18-27-41 16,0 0 10-16,0 0-16 0,0 0-46 16,-24 30 6-16,24-30-5 15,0 0-16-15,0 0-25 16</inkml:trace>
  <inkml:trace contextRef="#ctx0" brushRef="#br0" timeOffset="100595">16156 9760 243 0,'30'-3'36'0,"6"-7"-15"15,6-1 9-15,0-6-18 16,6 7 10-16,7 0 2 0,-1 0 2 16,0-4-13-16,0 8-4 15,-6-5 10-15,7 5-24 0,-7 2 24 16,6-2-19-16,-6 2 0 16,6-3-4-16,1 1 7 15,-1-5-13-15,6 5 13 0,6-1-3 16,-5-3 0-16,11 0 17 15,-6-4-2-15,6 7 15 0,7-3 3 16,-1 3 10 0,-6 1 15-16,7 6-22 0,-1-4-28 15,6 1 3-15,7-1-5 16,-1 4 0-16,12-3 4 16,1 3-15-16,5 3 5 0,1 1-14 15,-7 3 32-15,1-4-27 16,-7 7 13-16,6 0-2 0,-5 0 4 15,5-3-6-15,0 0 3 16,1 0-7-16,5-4 15 16,1 0-26-16,-1-3 35 0,-5 0-20 15,5-3 4-15,0 0-4 16,1-1 5-16,-1 1-15 0,-5 0 20 16,-1 3-29-16,-6 0 28 15,-11 3-19-15,-7 0 22 16,-6 1-22-16,1 2 12 15,-7 1-2-15,0-3 2 0,6-1-7 16,-5 0 20-16,-7 1-29 16,6-4 5-16,-6 3 26 15,13 1-26-15,-7-1 18 0,0-3-7 16,1 3 1-16,-1 1-3 16,6-1 4-16,0 1-4 0,1-1-8 15,-1 0 19-15,6-3-11 16,1 4 10-16,5-4-28 15,-6 0 27-15,13-4-19 16,-1 4 32-16,0-6-22 0,1 2 0 16,-7-6 0-16,6 7 5 15,1-4-16-15,-7 0 19 16,6 0-23-16,-5 0 18 0,-7 1-10 16,6 2 7-16,-5-2-5 15,-13 2 7-15,6 1 7 16,0-4 5-16,1 4-35 0,-7-1 29 15,6-3-5-15,-5-3 2 16,-1 4-5-16,0-1 0 0,0 0 0 16,-5-3 4-1,-1 6-20-15,0-2 28 0,0-1-19 16,0 0 10-16,7-3-9 16,-7 0 17-16,0 0-3 0,-6-4-27 15,-11 4 37-15,-1-4-30 16,-42 14 27-16,54-17-23 15,-12 4-2-15,-42 13 23 0,54-17-13 16,-11 3-8-16,-43 14 14 16,54-13-11-16,-54 13 1 0,48-14 14 15,-6 4-22-15,-42 10 18 16,48-13 2-16,-48 13-23 16,48-7 33-16,-48 7-36 15,43-10 24-15,-43 10-15 0,0 0 12 16,42-10 2-16,-42 10-5 15,0 0 12-15,0 0-9 16,0 0-3-16,0 0-13 0,0 0 13 16,0 0-3-16,0 0 13 15,0 0-15-15,0 0-14 0,0 0 33 16,0 0-18-16,0 0 12 16,0 0-13-16,0 0 8 15,48-4 12-15,-48 4-32 0,0 0-38 16,0 0-75-1,42-7-56-15</inkml:trace>
  <inkml:trace contextRef="#ctx0" brushRef="#br0" timeOffset="100775">25185 9272 566 0,'0'0'-13'15,"0"0"-40"-15,0 0-44 0</inkml:trace>
  <inkml:trace contextRef="#ctx0" brushRef="#br0" timeOffset="102186">19264 8033 234 0,'0'0'-5'0,"0"0"15"16,0 0-13-16,0 0-7 16,0 0-10-16,0 0 5 15,0 0-1-15,0 0 22 16,0 0-6-16,0 0 0 15,0 0-12-15,0 0 6 0,0 0 6 16,0 0 3-16,0 0 8 16,-42-10 4-16,42 10-15 0,-42 3 19 15,42-3 45-15,-43 14 18 16,43-14-16-16,-48 20-15 16,48-20-3-16,-48 27 4 0,48-27 4 15,-42 24-18-15,42-24-21 16,0 0-25-16,-48 27 10 15,48-27-5-15,0 0 9 16,-43 30-20-16,43-30-25 0,0 0 15 16,-48 34-6-16,48-34 4 15,0 0 18-15,-48 44 4 16,48-44-15-16,0 0-31 0,-42 44-26 16,42-44-30-16,0 0-10 15</inkml:trace>
  <inkml:trace contextRef="#ctx0" brushRef="#br0" timeOffset="102611">18770 8290 356 0,'0'0'35'16,"0"0"-6"-16,0 0-8 0,0 0-13 15,0 0 4-15,0 0-18 16,0 0 8-16,0 0-9 15,0 0 14-15,0 0 4 0,0 0-11 16,0 0-4-16,48 0-7 16,-48 0-43-16,48-3 68 15,-48 3-1-15,49-10-5 0,-49 10 2 16,60-10-10-16,-12 3-3 16,-48 7-1-16,48 0 8 15,-48 0 14-15,48 3-14 16,-48-3-12-16,0 0-8 0,0 0 11 15,0 0 2-15,0 0 13 16,0 0-18-16,42 10-7 16,-42-10-8-16,0 0 5 0,0 0-10 15,55-17-7-15,-55 17 0 16,48-20 13-16,-48 20 13 0,48-20 9 16,-48 20 9-16,0 0-9 15,0 0-4-15,0 0-2 16,0 0-4-16,0 0 10 0,0 0-14 15,0 0-30 1,0 0-41-16</inkml:trace>
  <inkml:trace contextRef="#ctx0" brushRef="#br0" timeOffset="102876">19378 8155 341 0,'0'0'53'16,"0"0"-15"-16,-48-27-21 0,48 27 9 15,0 0-26-15,0 0-3 16,0 0-6-16,0 0 9 15,0 0 6-15,0 0 0 0,-48-10-34 16,48 10-51-16,0 0-67 16</inkml:trace>
  <inkml:trace contextRef="#ctx0" brushRef="#br0" timeOffset="103111">19192 8077 411 0,'0'0'47'16,"-43"0"2"-16,43 0-6 15,-48 10-33-15,48-10-7 16,-54 27-3-16,54-27 0 0,-54 34-7 16,12-7 15-16,42-27-21 15,-49 31-17-15,49-31-14 16,-42 33-3-16,42-33 7 0,0 0-10 15,-48 31-23-15,48-31-11 16</inkml:trace>
  <inkml:trace contextRef="#ctx0" brushRef="#br0" timeOffset="103272">18728 8331 258 0,'0'0'10'0,"0"0"-6"0,12 44-14 16,-12-44 10-16,0 0 5 16,0 0-18-16,0 0-16 15,42 17-46-15</inkml:trace>
  <inkml:trace contextRef="#ctx0" brushRef="#br0" timeOffset="103474">19011 8351 413 0,'0'0'70'0,"48"4"0"15,-48-4-19-15,48-4-31 16,-48 4 5-16,67-7-35 16,-13 1 10-16,6-1 10 15,-6-7-19-15,6 4 9 0,1 0-39 16,5 0-26-16,-6-4-27 15,12 1-94-15</inkml:trace>
  <inkml:trace contextRef="#ctx0" brushRef="#br0" timeOffset="103939">23607 7796 795 0,'0'0'20'16,"0"0"13"-16,0 0-16 15,0 0-11-15,0 0-9 16,-54 0-18-16,6 7 29 0,-19 9-8 15,1 1-4-15,-12 0 11 16,-1 4 3-16,1 2-7 0,6 1-19 16,6 0 21-16,5-7-13 15,19-4-65-15,42-13-23 16,-42 17 10-16,42-17-10 0,0 0-18 16,0 0-1-1,0 0-12-15</inkml:trace>
  <inkml:trace contextRef="#ctx0" brushRef="#br0" timeOffset="104116">23083 8019 326 0,'0'0'12'0,"0"0"1"0,0 0 5 16,48 4 6-16,-48-4 1 16,0 0-14-16,0 0 0 15,0 0-6-15,0 0-5 0,0 0-6 16,0 0 0-16,48 34 1 15,-48-34 1-15,0 0-36 16,54 10-64-16</inkml:trace>
  <inkml:trace contextRef="#ctx0" brushRef="#br0" timeOffset="104303">23601 7908 522 0,'0'0'32'15,"0"0"-6"-15,0 0 16 16,0 0-16-16,-60 20 5 16,-1-3-15-16,13-4-11 15,48-13-2-15,-48 11 7 0,48-11-67 16,0 0-35-16,0 0-36 16,0 0-40-16</inkml:trace>
  <inkml:trace contextRef="#ctx0" brushRef="#br0" timeOffset="104882">21499 7315 769 0,'0'0'89'16,"48"-14"-40"-16,-48 14 2 0,0 0-38 16,0 0-13-16,0 0-4 15,0 0 23-15,0 0 5 16,48 10-33-16,-48-10 1 0,0 0 20 16,0 0-4-16,0 0-12 15,0 0-38-15,0 0-13 16,0 0 30-16,0 0 25 0,0 0 11 15,-54 11-11-15,0 6 6 16,5 0-22-16,49-17 16 0,-66 27 16 16,66-27-4-1,-60 27-12-15,60-27 25 0,0 0-38 16,0 0-22-16,0 0-5 16,-18 51 9-16,18-51 11 15,0 0-19-15,54 44 28 0,0-17-2 16,7-14-8-16,-1-6 9 15,6 0-2-15,-6-4 14 0,0-6-31 16,-5-4-41-16,-13 0-20 16,0 0-44-16</inkml:trace>
  <inkml:trace contextRef="#ctx0" brushRef="#br0" timeOffset="105099">21475 7731 348 0,'0'0'28'15,"-55"24"-11"-15,55-24-11 16,0 0 5-16,0 0 6 16,0 0-12-16,0 0-11 0,0 0-7 15,49-7 10-15,-7-10 3 16,0-3 2-16,0 3-5 16,6-7-17-16,-6 8-4 0,1-1-4 15,-1 0 11-15,-42 17-5 16,48-24 0-16,-48 24-30 15,0 0-35-15</inkml:trace>
  <inkml:trace contextRef="#ctx0" brushRef="#br0" timeOffset="105387">21920 7328 761 0,'0'0'22'0,"0"0"5"0,0 0 4 15,-48-10-28-15,0 20-7 16,-6 7 20-16,6 10 3 15,-1-3-13-15,49-24-2 0,-60 27-28 16,60-27-25-16,0 0-27 16,-48 27-21-16,48-27-64 15</inkml:trace>
  <inkml:trace contextRef="#ctx0" brushRef="#br0" timeOffset="105596">21607 7416 425 0,'0'0'44'0,"0"0"25"16,0 0 6-16,-60 4-39 15,6 3-16-15,54-7-14 16,-55 13 12-16,55-13-12 0,0 0-28 16,0 0 12-16,0 0 17 15,0 0-26-15,0 0-56 16,0 0-6-16,0 0-65 0,49 17-16 15</inkml:trace>
  <inkml:trace contextRef="#ctx0" brushRef="#br0" timeOffset="105750">21770 7403 503 0,'0'0'88'0,"0"0"-28"16,0 0-11-16,-67 44 5 15,1-14-5-15,6-2-25 0,0-5-21 16,6 1 5-16,5-4-3 15,49-20 0-15,-48 17-78 0,48-17-6 16,0 0-46-16,0 0-54 16</inkml:trace>
  <inkml:trace contextRef="#ctx0" brushRef="#br0" timeOffset="106175">21318 5889 588 0,'-60'-3'25'0,"6"3"-15"0,-1 3 8 16,7 7-12-16,6 0-3 16,0 4-15-16,42-14 4 0,-54 14 23 15,54-14-22-15,-49 16-9 16,49-16-30-16,0 0-35 16,0 0-85-16</inkml:trace>
  <inkml:trace contextRef="#ctx0" brushRef="#br0" timeOffset="106795">21053 5987 499 0,'0'0'38'0,"0"0"26"15,-54 34-25-15,-1-7-31 16,55-27-1-16,-66 38 22 0,12-5-16 15,-6-6-19-15,12 4 6 16,48-31-17-16,-49 30 7 0,49-30 18 16,0 0 12-16,0 0-12 15,0 0-18-15,0 0-18 16,0 0 0-16,67 21 19 16,-7-18-6-16,-12-6 4 15,6-1-1-15,1-2 12 0,-7 2-14 16,0-3 21-16,-48 7 2 15,60-10-1-15,-60 10-18 0,48-6-26 16,-48 6-6-16,0 0 9 16,0 0-1-16,0 0 30 15,0 0-1-15,0 0 5 0,-54 0 4 16,6 3 4-16,48-3 8 16,-66 13 25-16,17 1-8 15,49-14-15-15,0 0 7 0,0 0-10 16,0 0 4-16,0 0-2 15,0 0-7-15,0 0-7 16,0 0-3-16,61-14-27 16,-7 4 14-16,0-3-12 0,0-4 35 15,1 0-27-15,-1 0 24 16,0-3-11-16,0-1 0 16,-54 21-30-16,60-34 6 0,-60 34-6 15,0 0-8-15,0 0 10 16,18-44 27-16,-18 44-12 0,0 0 17 15,0 0-6-15,-60-20 2 16,12 13 4-16,48 7 9 16,-66-3 9-16,12 6-18 15,11 1-9-15,1-1 6 16,42-3 3-16,-54 7-29 0,54-7-79 16</inkml:trace>
  <inkml:trace contextRef="#ctx0" brushRef="#br0" timeOffset="106987">21523 5804 1015 0,'0'0'7'15,"0"0"30"-15,0 0-9 16,0 0-33-16,0 0-106 15,0 0-64-15,-54 21-28 0,54-21-62 16</inkml:trace>
  <inkml:trace contextRef="#ctx0" brushRef="#br0" timeOffset="107903">24324 5710 469 0,'0'0'52'0,"0"0"-14"16,-48 33-23-16,-13-9-62 15,-5-4 86-15,-12-3-18 0,-1-3-21 16,-5 3 5-16,6 3-1 16,6-6 0-16,5 3-9 15,13-7 16-15,54-10-15 0,-54 13-17 16,54-13 0 0,0 0-9-16,0 0-6 0,0 0 3 15,0 0-4-15,0 0 13 16,0 0 24-16,0 0 10 0,0 0-10 15,48 38 2-15,-48-38-2 16,0 0 15-16,0 0 11 16,36 54 3-16,-36-54-10 0,0 0-19 15,-12 47-6-15,12-47 21 16,0 0-11-16,0 0-4 16,-54 41-5-16,54-41 0 0,0 0 5 15,-48 34 10-15,48-34-18 16,0 0 11-16,0 0-3 15,0 0-19-15,0 0 5 16,66 23 21-16,-6-16-7 0,6-7-5 16,7-3-18-16,5-7-2 15,0 0 6-15,1-7 22 16,5 3 0-16,-6 1 7 0,1 2-13 16,-13 1 10-16,-6 7 1 15,-18-7 20-15,-42 10 11 0,49-11 13 16,-49 11-25-16,0 0-10 15,0 0-2-15,0 0-8 16,0 0-7-16,-55-13 0 16,1 6-6-16,6 7-1 0,0 0 11 15,48 0-8-15,-48 4 11 16,48-4-40-16,0 0-43 16,0 0 39-16,0 0-10 0,0 0-18 15,24-38-18-15,-24 38 12 16,54-47 32-16,6 10 26 15,-12 3 23-15,-6 0 35 0,-42 34 23 16,43-31-28-16,-43 31-35 16,0 0 7-16,18-40-1 15,-18 40-19-15,0 0-43 16</inkml:trace>
  <inkml:trace contextRef="#ctx0" brushRef="#br0" timeOffset="108650">28486 1507 395 0,'0'0'41'0,"-6"20"1"15,-6 0-29-15,12-20 12 0,-24 27-16 16,6-6-9-16,-6-8 13 16,24-13 17-16,-36 11 9 0,24-8 1 15,12-3 28-15,0 0-1 16,0 0-7-16,0 0 1 0,-24-37-23 16,11 6 19-16,7 1-33 15,6-8 3-15,0-6 18 16,0 0-33-16,0-6-7 15,0-5 15-15,6-2-30 0,0-1 19 16,1 4 2-16,5 10-31 16,-12 7 31-16,0 10-89 0,0 27-104 15,0 0-39-15,0 0-82 16</inkml:trace>
  <inkml:trace contextRef="#ctx0" brushRef="#br0" timeOffset="108819">28510 1768 839 0,'0'0'81'0,"0"0"17"16,0 0-34-16,0 0-50 15,0 0-95-15,0 0-197 0</inkml:trace>
  <inkml:trace contextRef="#ctx0" brushRef="#br0" timeOffset="109334">27938 1304 862 0,'30'-7'188'16,"-30"7"-20"-16,0 0-5 16,30-4-68-16,-30 4-48 0,0 0-16 15,0 0-6 1,0 0 9-16,0 0-21 0,0 0-19 15,-30 41-11-15,30-41 47 16,-42 41-26-16,42-41-32 0,-36 37 20 16,36-37 0-16,0 0 8 15,-18 34-31-15,18-34-65 0,0 0 14 16,42 30 28-16,0-13-8 16,0-7 39-16,-6-3-4 0,-6 0 31 15,-30-7-8-15,0 0 4 16,0 0 46-16,13 34-21 0,-26 3 20 15,-17-3 13-15,-6 10-5 16,-18-3 20-16,6-1-18 0,6-3-36 16,6-3 0-16,11 0 3 15,25-34 2-15,-12 41 4 16,12-41 8-16,24 34-17 0,13-14-22 16,17-10 9-16,0-6-6 15,0-4-33-15,0-11-161 0,7-9-104 16,-13-4-160-16</inkml:trace>
  <inkml:trace contextRef="#ctx0" brushRef="#br0" timeOffset="109523">27818 1151 840 0,'0'0'80'0,"0"0"20"16,-19-34-23-16,19 34-13 16,0 0-41-16,0 0-35 0,0 0-151 15,0 0-150-15</inkml:trace>
  <inkml:trace contextRef="#ctx0" brushRef="#br0" timeOffset="109994">27354 1178 712 0,'0'0'155'0,"0"0"-28"15,0 0-23-15,0 0-51 0,0 0-16 16,0 0 2-16,0 0-21 15,0 0-8-15,0 0 12 0,0 0 24 16,0 0 30-16,0 0-2 16,0 0 6-16,0 0 2 0,0 0-5 15,0 0-23-15,0 0-17 16,0 0 3-16,0 0-9 16,0 0-14-16,0 0-31 0,0 0 5 15,0 0 18-15,0 0-3 16,-6-34-6-16,6 34 4 0,-6-40 6 15,0 9-19-15,6 31-20 16,-6-37 32-16,6 37 6 0,-6-37-9 16,6 37 0-16,0 0 22 15,0 0-22-15,0 0-13 0,0 0 1 16,0 0 43-16,0 0 25 16,0 0-26-16,-6 51-34 15,6-1 14-15,0 1 15 16,12 3-14-16,-6 7-15 0,12 0 12 15,0 0-12-15,6-7-175 16,-6-3-211-16,-6-10-141 0</inkml:trace>
  <inkml:trace contextRef="#ctx0" brushRef="#br0" timeOffset="110690">27059 1422 854 0,'0'0'50'0,"0"0"-13"16,0 0 50-16,0 0-27 15,0 0-13-15,0 0-29 16,18 34 3-16,-18-34-4 0,12 37-22 15,-12-37 21-15,6 37-16 16,-6-37 0-16,0 0 27 0,0 0-48 16,0 0 35-16,-43 28-12 15,43-28 2-15,-42 3 5 16,42-3-22-16,-42-20 16 0,42 20-6 16,-42-41 0-16,18 4 30 15,6-4-56-15,0 0 29 0,12 4-3 16,0 7-16-16,6 30 34 15,-6-31-27-15,6 31 8 0,0 0 10 16,0 0-32-16,0 0 46 16,0 0-12-16,0 0-16 0,6 34 20 15,6 0 29-15,-6 0-13 16,6 3 43-16,-6 0-41 16,6 1 15-16,-12-1-3 15,-6 0-11-15,6-37-27 0,-30 44 14 16,0-10-5-16,-6-10-21 15,-1-1 15-15,1-6 2 0,-6 0-9 16,42-17-14-16,-42 7 3 16,42-7 11-16,0 0 19 0,0 0-9 15,0 0-26-15,-12-44-10 16,18 14 31-16,-6 30 7 0,36-31-12 16,-36 31-27-16,42-13 34 15,-42 13 8-15,42 10-15 16,-42-10-11-16,36 23 5 0,-36-23 24 15,31 38 10-15,-31-38-14 16,12 44-10-16,-12-44-4 0,-6 44 18 16,6-44-14-16,-49 40-23 15,-5-9 9-15,-6-11-57 0,-6-3-59 16,5-3-27-16,1-1-73 16,6-3 6-16,12-3 23 0,42-7-24 15</inkml:trace>
  <inkml:trace contextRef="#ctx0" brushRef="#br0" timeOffset="110905">27010 1188 908 0,'0'0'111'0,"0"0"5"0,0 0-53 16,0 0-51-16,0 0-50 15,24-27-175-15,-24 27-151 0</inkml:trace>
  <inkml:trace contextRef="#ctx0" brushRef="#br0" timeOffset="111124">27239 403 673 0,'0'0'49'16,"0"0"28"-16,0 0 39 0,0 0-42 15,0 0-22-15,-30 50-38 16,-12 8 15-16,0 10-12 0,-12 6-17 15,-7 11 3-15,1 0-186 16,0 6-64-16,6 1-87 16</inkml:trace>
  <inkml:trace contextRef="#ctx0" brushRef="#br0" timeOffset="111304">26522 1690 844 0,'0'0'175'16,"-30"47"24"-16,0-10-30 15,-6 1-61-15,-6 6-40 16,-6 0-45-16,-7 3-33 0,7 4-205 16,0-7-184-16</inkml:trace>
  <inkml:trace contextRef="#ctx0" brushRef="#br0" timeOffset="112682">22101 4575 612 0,'0'0'0'0,"0"0"22"15,-6-47 17-15,6 47-3 0,0 0-6 16,0 0-23-16,-60-17 16 16,6 17-23-16,54 0 40 15,-61 23-10-15,13 1 6 0,48-24-5 16,0 0-17-16,-48 34 6 16,48-34-12-16,0 0 2 0,0 0 12 15,0 0-8 1,0 0 7-16,0 0 15 0,0 0-23 15,0 0-10-15,0 0-3 16,0 0 11-16,66 34-20 0,-18-21 15 16,1-6-11-16,-49-7 8 15,60 0 1-15,-60 0 9 16,0 0-22-16,48-7 9 0,-48 7-22 16,0 0 42-16,0 0-24 15,0 0 4-15,0 0-5 0,0 0 5 16,0 0 5-16,0 0 5 15,0 0-20-15,0 0-11 16,0 0 25-16,0 0-8 0,0 0 10 16,0 0-19-1,0 0 41-15,0 0-28 0,0 0 4 16,72-6-10-16,-5-1 16 16,5-3-34-16,-6 6 24 0,6-2-42 15,-11-1-4-15,-7-3-32 16,-6-4-3-16,-48 14-28 15,54-34 36-15,-54 34 14 0,0 0 25 16,36-44 25-16,-36 44 1 16,0 0 0-16,0 0 5 0,0 0 3 15,0 0-13-15,0 0 22 16,0 0-31-16,0 0 7 16,-54-24 9-16,54 24 13 0,0 0 1 15,0 0-21-15,-54-3 13 16,54 3-10-16,0 0 7 15,-60 7 10-15,12-4 2 16,48-3-19-16,-67 4 7 0,7-8 12 16,12 8 7-16,0-8 14 15,48 4-16-15,-61-7 9 0,13 1-7 16,48 6-6-16,-60-10-7 16,60 10 1-16,-54-14-23 15,54 14 29-15,-48-10-14 0,48 10 14 16,0 0-8-16,0 0 8 15,0 0 2-15,-49-10 6 16,49 10-8-16,0 0 7 16,0 0-17-16,0 0 15 0,0 0-24 15,0 0 21-15,0 0-28 16,-48 17-24-16,48-17-15 16,0 0-54-16,0 0-73 0</inkml:trace>
  <inkml:trace contextRef="#ctx0" brushRef="#br0" timeOffset="112875">22209 4541 502 0,'0'0'76'16,"0"0"-16"-16,0 0 33 15,0 0-59-15,13 48-2 0,-13-48-41 16,0 0 9-16,0 0-9 15,0 0-10-15,0 0-38 0,0 0-20 16,54 37-61-16,-6-20-53 16</inkml:trace>
  <inkml:trace contextRef="#ctx0" brushRef="#br0" timeOffset="113714">25667 4186 714 0,'0'0'79'16,"0"0"-3"-16,0 0-24 15,0 0-17-15,0 0-22 16,0 0-4-16,0 0-9 0,0 0 0 15,0 0-9-15,0 0 19 16,-72-14-16-16,12 14-7 0,-7 7 13 16,-5 3 0-16,6 4 9 15,-7-1 8-15,1 1-9 16,6-1-2-16,6 1-23 16,-1-4 29-16,13 0-5 15,48-10-11-15,-42 7 1 0,42-7 17 16,0 0 5-16,0 0-24 15,0 0 34-15,0 0 9 0,0 0-34 16,0 0 13-16,0 0-9 16,48 37-18-16,-48-37 18 15,67 41 0-15,-19-11-25 0,0-3 30 16,-48-27-23-16,66 34-17 16,-12-14 21-16,-54-20 10 15,67 14-32-15,-19-11 3 16,0-9-5-16,0-11 0 0,-48 17 20 15,60-24 3-15,-5 0-13 0,-55 24 25 16,48-34-17 0,-48 34-9-16,0 0 26 0,0 0 9 15,6-47-29-15,-6 47 7 16,0 0 8-16,-66-20-4 0,11 6 9 16,-5 11 0-16,12 3-5 15,48 0 0-15,-54-4-58 16,54 4-113-16,0 0-119 0</inkml:trace>
  <inkml:trace contextRef="#ctx0" brushRef="#br0" timeOffset="114367">27083 345 297 0,'0'0'11'16,"0"0"7"-16,0 0-18 0,0 0-17 15,0 0 26 1,0 0 0-16,0 0-12 0,0 0 11 16,0 0-15-16,0 0 23 15,0 0-16-15,0 0 23 0,0 0-15 16,0 0 8-16,0 0-25 15,0 0 13-15,0 0-21 0,0 0-35 16,0 0-99-16</inkml:trace>
  <inkml:trace contextRef="#ctx0" brushRef="#br0" timeOffset="114894">27046 426 311 0,'0'0'57'0,"0"0"15"0,0 0-23 16,0 0 4-16,0 0-11 15,0 0 28-15,0 0-21 16,0 0 12-16,0 0-20 0,0 0 15 15,0 0-9-15,0 0 17 16,0 0-38-16,0 0 30 0,0 0-26 16,0 0 0-16,0 0-16 15,0 0 26-15,0 0-23 16,0 0 33-16,0 0-35 16,0 0 11-16,0 0-8 0,0 0 7 15,0 0-30-15,0 0 10 16,0 0-20-16,0 0 26 0,0 0 97 15,0 0 7-15,0 0-33 16,0 0-43-16,0 0-7 0,0 0-26 16,-24 51-1-16,6 0-207 15,-6-4-227-15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2:37.8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682 227 358 0,'-55'-24'29'0,"-5"14"-18"16,0 13 11-16,-6 4-5 0,5 3 37 16,1 7-1-16,6-3-20 15,6-1-11-15,48-13-12 0,-48 24 17 16,48-24 10-16,0 0-33 15,0 0 13-15,0 0-17 16,0 0-11-16,54 30-4 0,0-16 0 16,6-11 15-16,1-6-6 15,-1-4 9-15,-6 0-14 16,0 1 11-16,-54 6 8 16,54-11-4-16,-54 11 1 0,0 0-13 15,0 0 30-15,0 0-7 16,0 0-7-16,0 0-1 15,0 0 7-15,-60-27-3 0,6 17 7 16,6 10-1-16,48 0-1 16,-66 7 9-16,66-7 13 15,0 0 9-15,0 0 14 0,0 0-19 16,0 0-31-16,0 0-11 16,0 0 0-16,54 37 7 0,0-23-15 15,6-11-3-15,0-6 19 16,-5-4-5-16,-1-3-10 15,-54 10-3-15,54-21 5 16,-54 21 32-16,0 0-23 16,0 0-4-16,0 0 6 0,0 0 10 15,0 0 3-15,-66-33 5 16,0 19-12-16,-7 11-5 0,1 3-10 16,6 6 3-16,-1-2 7 15,13-1 1-15,54-3-1 16,-54 7-14-16,54-7 12 0,0 0-12 15,0 0 10-15,0 0 13 16,0 0-21-16,72 3-7 0,7-6-4 16,-1 0-5-16,0-4 15 15,1 0 0-15,-7 0-7 16,-6-3 8-16,-6 7 9 16,-60 3-9-16,49-7-5 15,-49 7-20-15,0 0 11 0,0 0 13 16,0 0 15-16,-67 3-5 15,1 4 4-15,-6 0-8 0,-1 3 3 16,1-3 7-16,6 6-17 16,12-6 1-16,54-7-8 15,-49 10 27-15,49-10-13 0,0 0-12 16,0 0 16-16,0 0-27 16,0 0-31-16,55 14 19 15,5-14-27-15,0-4 17 16,-6-2 19-16,1-8 20 0,-7 7 6 15,-48 7 7-15,0 0-3 16,0 0-12-16,0 0-1 16,0 0 9-16,0 0 8 0,0 0-1 15,-85-3-7-15,7 3-3 16,6 7-10-16,0-4 13 16,11 4 0-16,7 0 0 0,54-7-3 15,-48 3 3-15,48-3 0 16,0 0 0-16,0 0-8 0,0 0-58 15,0 0 72 1,0 0-6-16,0 0 0 0,48-17 7 16,0 4-7-16,-6-1-9 15,-42 14 14-15,61-14-18 0,-61 14 15 16,0 0-32-16,0 0 21 16,0 0 9-16,0 0-18 15,0 0 18-15,0 0 3 0,0 0 21 16,-67 21 3-16,7 3 8 15,12-1-9-15,48-23-15 16,-54 34 18-16,54-34 9 0,0 0 0 16,0 0 3-16,0 0-3 15,-30 48-17-15,30-48-17 16,0 0 2-16,0 0-6 16,54 20 7-16,0-13-13 0,-6-7 2 15,1-7 0-15,-49 7 6 16,66-17 2-16,-12 0-16 15,-54 17 8-15,54-31-3 0,-54 31-13 16,0 0 9-16,36-60-14 16,-36 60-9-16,0-51 1 0,0 51 22 15,-60-31 7-15,-6 18 4 16,0 19 21-16,-7 11 15 16,1 7 0-16,6 3-11 15,12 0-11-15,5 4 11 16,49-31-1-16,0 0 5 0,-48 47 10 15,48-47-34-15,0 0-5 16,0 0-3-16,0 0 24 0,48 31-28 16,1-21-6-16,5-10 7 15,0-7-9-15,6-6 15 16,6-4-11-16,1-4 21 0,-1 4-14 16,-18-3-13-16,-48 20-11 15,54-27-24-15,-54 27 13 0,0 0 39 16,0 0-7-1,-24-48 0-15,24 48-8 0,-78-20 10 16,6 13 18-16,-1 11-13 16,1 13 21-16,0 3-9 15,12 0 0-15,-1 7 10 0,13-3-10 16,48-24-7-16,0 0 21 16,-48 41 3-16,48-41-18 0,0 0 14 15,0 0-25-15,0 0 3 16,66 27-10-16,7-20-20 15,-7-11 16-15,6-6 11 0,6-3-15 16,-11-4 20-16,-7 0-18 16,-6 0 6-16,-54 17 3 15,48-24-3-15,-48 24 1 16,0 0-19-16,0 0 21 0,-54-24 0 16,-6 21 15-16,-6 10 5 15,-1 6-2-15,1 4-7 16,6 4 8-16,6-1-11 0,5 0 2 15,49-20-6-15,-60 27-14 16,60-27 22-16,0 0-24 16,0 0 30-16,0 0-20 0,0 0 6 15,0 0-24-15,0 0 2 16,0 0-29-16,0 0-23 16,0 0-6-16,0 0-38 15,54 17-31-15</inkml:trace>
  <inkml:trace contextRef="#ctx0" brushRef="#br0" timeOffset="1712">85 254 420 0,'0'0'41'0,"0"0"17"16,0 0-6-16,0 0-21 15,0 0-23-15,0 0 2 0,0 0-8 16,0 0-10-16,49-17 8 15,-49 17-5-15,0 0 11 16,48-24 2-16,-48 24-12 0,0 0 0 16,54-24-2-16,-54 24-46 15,54-23 74-15,-54 23-1 0,54-7-13 16,-54 7-8 0,49-7 8-16,-49 7-13 0,0 0 13 15,0 0-8-15,54-10-8 16,-54 10 8-16,0 0 5 15,0 0-12-15,48-3 19 0,-48 3-18 16,0 0 9-16,48-7-10 16,-48 7 7-16,0 0 0 0,54 3-3 15,-54-3 10-15,49 7 0 16,-49-7 2-16,60 3-21 16,-60-3 16-16,60 14-17 0,-12-4 13 15,-48-10-7-15,66 17 2 16,-17-10 11-16,-49-7-6 15,48 10 0-15,-48-10-3 0,0 0 8 16,0 0-13-16,0 0-3 16,48 7-26-16,-48-7-28 15,0 0-22-15,0 0-66 16</inkml:trace>
  <inkml:trace contextRef="#ctx0" brushRef="#br0" timeOffset="1897">688 125 165 0,'-67'0'22'0,"-5"3"-9"15,0 1-13-15,6 6-5 16,5 7-57-16</inkml:trace>
  <inkml:trace contextRef="#ctx0" brushRef="#br0" timeOffset="2125">146 281 392 0,'0'0'7'0,"0"0"-10"0,0 0-41 16,0 0-9-16,0 0-42 15</inkml:trace>
  <inkml:trace contextRef="#ctx0" brushRef="#br0" timeOffset="2581">796 328 302 0,'-54'21'4'0,"0"2"4"16,-7-2-11-16,1-4-18 15,6-4-54-15</inkml:trace>
  <inkml:trace contextRef="#ctx0" brushRef="#br0" timeOffset="2776">368 437 403 0,'0'0'32'0,"0"0"-1"15,0 0-20-15,0 0-15 16,0 0-49-16,0 0-48 0</inkml:trace>
  <inkml:trace contextRef="#ctx0" brushRef="#br0" timeOffset="3428">3278 0 214 0,'0'0'53'0,"0"0"-23"0,0 0-10 15,0 0-31-15,0 0-28 16,0 0-63-16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2:44.21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121 0 605 0,'0'0'115'0,"0"0"-11"15,0 0 39-15,0 0-18 16,0 0-26-16,60 24-65 15,-12-10 41-15,1-11-12 0,-1-3-44 16,0 0 17-16,0 0-53 16,0 0 41-16,1 3-33 15,-49-3 32-15,60 7-30 16,-60-7 21-16,48 10-14 0,-48-10-5 16,0 0 10-16,0 0 10 15,0 0 1-15,0 0 6 16,0 0 13-16,-66 14-6 0,-1-4-6 15,1-7-23-15,6 1 7 16,6-1 36-16,6-3-7 0,48 0-15 16,-61 0-18-16,61 0 13 15,-48 0 13-15,48 0 13 16,0 0-3-16,0 0-44 0,0 0 5 16,0 0 3-1,0 0 18-15,0 0-14 0,0 0-20 16,60 7-7-16,-5 0 23 15,-7-4-17-15,6-3 24 0,-12 3 13 16,-42-3-17-16,0 0-6 16,54-3 18-16,-54 3 22 15,0 0 14-15,0 0-62 0,0 0 18 16,-84-3 11-16,6 3-16 16,5 0-11-16,1 0 10 0,6 0 7 15,18-4-11-15,48 4-15 16,-49 0-7-16,49 0 29 15,0 0 6-15,0 0 9 0,0 0-10 16,0 0-12 0,55 51-8-16,-1-17 20 0,0-10 5 15,6-1-32-15,-5-6-5 16,5-3 37-16,-6-7 0 0,0-1-22 16,-6-6 1-16,-48 0 7 15,0 0 26-15,43-23-42 16,-43 23-9-16,0 0 22 0,12-54 10 15,-12 54-10-15,-30-48 3 16,30 48-26-16,0 0-49 0,-55-41-45 16,55 41-152-16,0 0-164 15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2:45.07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133 0 1307 0,'0'0'25'16,"0"0"-31"-16,0 0 18 16,0 0 15-16,0 0 19 0,0 0 4 15,6 51 7-15,-6-51-6 16,0 0-48-16,25 57 30 0,-25-57-15 15,54 29-5-15,6-22 8 16,0-7-33-16,7-7 23 16,6-11-11-16,-7 3 0 0,-5-3 10 15,-13 0 6-15,-48 18 21 16,55-25 44-16,-55 25 37 16,0 0 46-16,0 0-72 15,0 0-69-15,0 0 7 0,-85-7-13 16,-6 10-8-16,-5 1-16 15,-2 7-19-15,14 0 31 16,0-4 21-16,10-4-26 0,20 2-8 16,12-2-27-16,42-3 35 15,0 0 13-15,0 0-4 0,0 0-9 16,0 0-18-16,0 0 11 16,72 15 11-16,7-9 22 15,-6-2-3-15,-1-4-23 0,-5 8 0 16,-6-5 18-1,-13 4-13-15,-48-7-18 0,60 11 0 16,-60-11-94-16,0 0-164 16,61 29-225-16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2:45.88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205 271 1124 0,'0'0'247'0,"0"0"-48"0,-43-44-46 15,43 44-31-15,0 0-49 16,0 0-26-16,0 0-18 15,0 0-22-15,0 0 33 0,0 0-18 16,0 0-32-16,0 0 10 16,0 0-12-16,0 0 22 15,0 0 0-15,0 0-24 16,0 0 14-16,0 0 20 0,0 0-16 16,79-24-11-16,-13 11 13 15,6-1-6-15,-6 0-6 0,-5 1-6 16,-13 3 12-16,-48 10 4 15,0 0 4-15,48-31-13 16,-48 31-16-16,0 0 12 0,0 0 23 16,-48-37-4-16,-24 20 7 15,-1 7-17-15,-11 10 10 16,6 0 21-16,-1 3 21 16,13 4-19-16,12-4-23 0,54-3-19 15,-48 7 9-15,48-7 8 16,0 0 7-16,0 0-23 15,0 0 8-15,0 0-15 0,48-13 32 16,6-1-14-16,12 1 1 16,7 6-14-16,-13-3 15 0,-6 6-9 15,-54 4-10-15,54-3 22 16,-54 3 5-16,0 0-1 16,0 0-48-16,0 0-411 0,0 0-272 15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2:46.57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224 45 1094 0,'0'0'112'16,"0"0"115"-16,0 0-132 0,0 0-34 15,0 0-11-15,0 0-46 16,-54 3-15-16,54-3 3 0,-61 11 13 16,6 0 11-1,55-11-4-15,-54 10-38 0,54-10 19 16,0 0 13-16,0 0 13 15,0 0-25-15,0 0-3 0,0 0-1 16,0 0 4-16,72-17 15 16,-10-1-30-16,-2 1 33 15,0 6-5-15,-11 1 13 0,-49 10-1 16,48-7 26-16,-48 7 74 16,0 0-24-16,0 0-35 15,0 0-23-15,0 0-15 0,-78 52-36 16,11-14 27-16,7-10 4 15,5-7-26-15,55-21 5 16,-49 17-108-16,49-17-145 16,0 0-138-16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2:53.919"/>
    </inkml:context>
    <inkml:brush xml:id="br0">
      <inkml:brushProperty name="width" value="0.35" units="cm"/>
      <inkml:brushProperty name="height" value="0.35" units="cm"/>
      <inkml:brushProperty name="color" value="#774931"/>
      <inkml:brushProperty name="fitToCurve" value="1"/>
    </inkml:brush>
  </inkml:definitions>
  <inkml:trace contextRef="#ctx0" brushRef="#br0">254 214 953 0,'0'0'87'16,"0"0"-51"-16,-48 40 65 15,48-40 15-15,-55 40 22 0,55-40-98 16,-55 40 8-16,55-40-15 16,0 0-16-16,0 0 3 15,0 0 0-15,0 0-24 0,0 0-13 16,0 0-65-16,80 17 18 15,-14-17 2-15,6-17 22 16,-5-10-3-16,-1-7 6 0,-5-9 20 16,-7-7 25-16,-6-5-8 15,-11 6 14-15,-37 49 38 16,12-55 16-16,-12 55-2 16,0 0 13-16,-67-30-9 0,-5 33 12 15,-7 18 15-15,0 13 1 16,-11 5-52-16,6 9 4 0,10-8-14 15,14-2-24-15,60-38-2 16,-54 37-13-16,54-37 23 16,0 0-4-16,0 0-8 0,0 0 5 15,0 0-13-15,72 16-27 16,-5-20-21-16,0-8 20 16,-13-12-18-16,0-3 14 15,-54 27-1-15,48-34-66 0,-48 34-53 16,0 0-52-16,43-44-122 15,-43 44-33-15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2:52.787"/>
    </inkml:context>
    <inkml:brush xml:id="br0">
      <inkml:brushProperty name="width" value="0.35" units="cm"/>
      <inkml:brushProperty name="height" value="0.35" units="cm"/>
      <inkml:brushProperty name="color" value="#774931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5977 4665 849 0,'0'0'8'16,"-48"0"11"-16,48 0 14 15,0 0 27-15,-54 6-7 16,54-6-15-16,0 0-5 0,0 0 4 16,0 0-11-16,0 0-2 15,12 48-16-15,-12-48-8 16,54 37-3-16,6-20 3 0,0-7 13 15,1-6-30-15,-7-8 11 16,0 1-41-16,-6-4 58 16,-48 7 8-16,0 0 28 0,48-17-28 15,-48 17-25-15,0 0 25 16,0 0 17-16,0 0-19 16,0 0 4-16,-54-24-17 15,6 11 18-15,48 13-26 0,-66 3 10 16,17 4 18-16,49-7-16 15,-54 14 4-15,54-14 12 16,0 0 24-16,0 0-32 0,-30 50-10 16,30-50 5-16,0 0 0 15,24 51-11-15,-24-51-44 0,48 27-16 16,7-13-38-16,-7-11-14 16,-6-3 18-16,-42 0 29 15,66-20 13-15,-18 0 21 0,-48 20-3 16,0 0 23-1,43-58-3-15,-31 11 24 0,-12 47 18 16,-30-44 9-16,30 44 14 16,-73-34 12-16,7 23-7 0,-6 15 7 15,-1 9 27-15,7 8 33 16,0 2-77-16,6-2 3 16,60-21-1-16,-55 27 10 0,55-27-30 15,0 0-28-15,0 0 21 16,0 0 19-16,0 0-59 15,0 0-13-15,61 24 4 0,5-21 18 16,-6-10 20-16,-6-6-3 16,7-4-23-16,-1-7 12 15,-6-3-2-15,-54 27 26 16,54-41 4-16,-54 41-10 0,0 0-17 16,12-47-17-16,-12 47 14 15,0 0-30-15,-78-41-89 0,12 21-85 16,0 6-66-16,11 8-42 15</inkml:trace>
  <inkml:trace contextRef="#ctx0" brushRef="#br0" timeOffset="2152">4290 3496 597 0,'0'0'112'15,"0"0"8"-15,0 0-2 0,0 0 20 16,0 0-10-16,0 0-25 16,0 0-36-16,0 0-15 15,0 0-52-15,0 0 43 0,0 0-21 16,0 0-3-16,0 0 16 16,0 0-21-16,0 0 31 0,0 0-30 15,67 0-15-15,-7-7-13 16,-6 4 22-16,0-4-15 15,0-6 13-15,-11-1 16 0,-43 14-8 16,60-30 4-16,-60 30 29 16,48-34-35-16,-48 34-3 15,0 0-16-15,12-54 32 16,-12 54-11-16,-36-48-21 0,-24 25-22 16,-13 12 37-16,-11 5 10 15,-12 9-26-15,5 4-7 16,-5 3 1-16,12 3 39 0,5 8-26 15,7-4-16-15,12 0 16 16,60-17 9-16,-48 20-15 0,48-20 8 16,0 0 14-16,0 0 4 15,0 0-20-15,60 37-7 16,12-20-3-16,6-10-7 16,7-7 17-16,5-7-32 0,1-6 29 15,-1 2 10-15,-6-5-26 16,-12-8 62-16,-5-3-48 15,-19 0 8-15,-48 27 11 0,54-24 22 16,-54 24-14-16,0 0 5 16,0 0-24-16,0 0-22 0,-48-37 25 15,-24 23-17-15,-1 7 24 16,1 11-11-16,0-1 1 16,18 4-3-16,54-7-18 0,-55 7 22 15,55-7-11 1,0 0-12-16,0 0-1 0,0 0-30 15,0 0-65-15,61-7-51 16,5 0-18-16,6 0-172 0</inkml:trace>
  <inkml:trace contextRef="#ctx0" brushRef="#br1" timeOffset="13168">6808 272 245 0,'0'0'23'15,"0"0"5"-15,12-27 16 16,-12 27-18-16,0 0-6 16,0 0-27-16,-48-27 22 0,-6 7-23 15,-6 3 17-15,-19 0-15 16,-5 3 12-16,-12-3-17 0,-13 0 18 15,-5 0-13-15,-1 0 9 16,-5-3-6-16,-1 3 3 0,1 4 28 16,11-1-20-16,19 7 16 15,6 1-18-15,11 2-2 0,13 4 8 16,12 0-16-16,6 0 13 16,12 4-13-16,30-4 9 15,-36 3-10-15,36-3 5 0,0 0-15 16,0 0-13-16,0 0 17 15,0 0-11-15,0 0 5 16,0 0 17-16,0 0-37 0,0 0-5 16,0 0-18-16,0 0-33 15</inkml:trace>
  <inkml:trace contextRef="#ctx0" brushRef="#br1" timeOffset="13548">5224 120 88 0,'0'0'14'0,"0"0"-14"16,0 0 22-16,0 0 0 0,-24 30 28 15,6 7-7-15,-6 14 26 16,-6 3-27-16,-1 14 4 16,-5 0-22-16,-6 10 12 15,6-4-26-15,-6 4 19 0,0-7-20 16,0 0 4-16,-1-6-5 15,13-8-16-15,-6-6 15 0,12-7-7 16,24-44 11-16,-24 48-18 16,24-48-56-16,0 0-36 0,-36 40-26 15</inkml:trace>
  <inkml:trace contextRef="#ctx0" brushRef="#br1" timeOffset="13864">5128 1105 461 0,'66'-7'77'0,"6"1"-31"16,6 2 3-16,1-2-26 15,5 2-5-15,6 1-23 0,-5 3-3 16,5 3 13-16,-6-3-15 16,-5 7 7-16,-1-4-15 0,-6 4-15 15,-5-7-49-15,-7 0 3 16,0-7-52-16</inkml:trace>
  <inkml:trace contextRef="#ctx0" brushRef="#br1" timeOffset="14380">7049 252 234 0,'0'0'7'16,"0"0"-7"-16,0 0 11 15,0 0-14-15,0 0 10 16,0 0-13-16,0 0 9 16,0 0 12-16,0 0 27 0,-12 44-1 15,0 0 8-15,-6 3-11 16,0 4-6-16,-12 3 6 0,0 0 8 16,0 1 7-16,-7-8-30 15,1 0-12-15,6-3-3 0,-6-6 3 16,6-4-18-16,30-34-92 15,-42 40-67-15</inkml:trace>
  <inkml:trace contextRef="#ctx0" brushRef="#br1" timeOffset="14952">4567 1058 240 0,'0'0'17'16,"0"0"35"-16,0 0-29 0,0 0 0 16,24 51-23-16,-24-51 5 15,13 54 12-15,-13-54-17 16,6 51-10-16,-6-51 10 0,0 40-72 16</inkml:trace>
  <inkml:trace contextRef="#ctx0" brushRef="#br1" timeOffset="15360">4754 1102 300 0,'0'0'73'16,"48"-24"6"-16,-6 7-35 0,-5 7 8 15,5 7-25-15,0 3-4 16,6 3-9-16,0 0 8 0,1 1-15 16,-1-1 4-16,0 4 18 15,0-4-22-15,6 4 17 0,1-3-40 16,5 2 31-16,0-2-15 15,6-4 2-15,7 0-11 16,-1-7-2-16,6 0 11 0,0 0-11 16,-5 1 2-16,5-1 14 15,-6 3-2-15,-11 4-10 0,-1 0 12 16,-6 0-26-16,-12 4 33 16,0-4-29-16,-42 0-19 0,43 3-63 15,-43-3-23-15,0 0-38 16</inkml:trace>
  <inkml:trace contextRef="#ctx0" brushRef="#br1" timeOffset="16281">6995 448 179 0,'-24'34'23'16,"-6"7"21"-16,-6 3-17 16,-1 7 17-16,-5-1-28 0,0 5 10 15,0-8-23-15,6 0 8 16,0-6-11-16,6-4 6 0,30-37-6 15,-43 44 0-15,43-44-18 16,-36 34-34-16,36-34-49 16</inkml:trace>
  <inkml:trace contextRef="#ctx0" brushRef="#br1" timeOffset="17092">6628 225 274 0,'30'3'53'0,"-6"-3"-25"0,-24 0 6 16,42 0-29-16,-6 3 16 15,-6-3-21-15,6 0 14 0,0 0-17 16,1 0 18-16,-1 0-23 15,-6 4 11-15,6-1-15 0,-12 4 27 16,6-7-19-16,-30 0 4 16,36 7-3-16,-36-7 12 15,30 7-15-15,-30-7 11 0,0 0-5 16,0 0-4-16,0 0-6 16,0 0-10-16,0 0 6 0,0 0-4 15,25 0 1-15,-25 0-12 16,0 0 25-16,24 0-7 0,-24 0 16 15,0 0-13-15,0 0 11 16,0 0-3-16,0 0 4 0,0 0-12 16,0 0 26-16,0 0-18 15,0 0 13-15,0 0-25 0,0 0 12 16,0 0-40 0,6 33 2-16,-12-5-26 0,0 5-17 15</inkml:trace>
  <inkml:trace contextRef="#ctx0" brushRef="#br1" timeOffset="17493">6585 1075 433 0,'0'0'44'15,"0"0"-19"-15,0 0-4 16,0 0-4-16,0 0-7 16,0 0 16-16,0 0 29 0,-36 47 13 15,36-47-13-15,-36 61-2 0,18-7 5 16,0-3-44-16,0 0 24 16,12 0-44-16,-6-7 31 15,6-4-33-15,6-40-20 0,0 48-121 16,0-48-121-16</inkml:trace>
  <inkml:trace contextRef="#ctx0" brushRef="#br1" timeOffset="17996">4796 1098 368 0,'0'0'55'0,"0"0"-23"15,0 0 24-15,0 0-33 16,0 0 9-16,0 0-32 0,0 0 0 16,0 0 46-16,0 0 8 15,0 0 25-15,-30 48-19 16,18-4-21-16,0-3-2 16,12-1-9-16,0 4 9 0,0-3-27 15,12 3 3-15,-12-44-54 16,24 47-87-16,-24-47-118 0</inkml:trace>
  <inkml:trace contextRef="#ctx0" brushRef="#br1" timeOffset="18420">4863 1562 423 0,'0'0'68'0,"0"0"-6"16,60 4-5-16,-6-4-34 0,0-4-13 15,12 4 18-15,7-6-44 16,11-1 36-16,6 0-8 16,1 4-16-16,-1 3 4 0,7 0 0 15,-7 3 13-15,-6 1-31 16,1 6 4-16,-7-4-30 15,-6 1-12-15,0 0-18 0,-11-4-7 16,-7 1 10-16,-6-4 22 16,0 0 6-16,-6 0 10 0,-42 0 25 15,49-4 12-15,-49 4-1 16,36-6 23-16,-36 6 15 0,0 0 5 16,42 3-11-16,-42-3-1 15,0 0 0-15,0 0 44 0,0 0-24 16,42 7-13-16,-42-7-10 15,0 0-20-15,0 0-3 0,48 3-21 16,-48-3 0-16,0 0-82 16,42 0-28-16,-42 0-44 0</inkml:trace>
  <inkml:trace contextRef="#ctx0" brushRef="#br1" timeOffset="18940">7248 357 343 0,'0'0'33'0,"-30"47"38"15,12 1-30-15,-6 6 11 16,6 0-11-16,-7 0 9 0,7 0-37 15,-6 1 12-15,12-1-15 16,0-7 7-16,0 4-17 0,0 0 20 16,0 0-24-16,6-1-7 15,0-6 7-15,0 0-128 0,-6-3-101 16</inkml:trace>
  <inkml:trace contextRef="#ctx0" brushRef="#br1" timeOffset="19549">7103 905 265 0,'0'0'24'0,"6"41"-6"16,-6-41 12-16,0 47 5 16,0-47-9-16,0 51-7 0,0-51 12 15,-12 48-2-15,12-48-16 16,-12 51-2-16,0-14-6 0,0 3 10 15,12-40-15-15,-18 51 7 16,18-51-2-16,-18 51-12 0,18-51 15 16,-6 44-62-16,6-44-67 15</inkml:trace>
  <inkml:trace contextRef="#ctx0" brushRef="#br1" timeOffset="19774">6621 1417 160 0,'0'0'-11'16,"0"0"-44"-16</inkml:trace>
  <inkml:trace contextRef="#ctx0" brushRef="#br1" timeOffset="20120">7007 1332 372 0,'0'0'45'15,"-36"44"-12"-15,36-44 7 16,-66 37-25-16,17-3-3 0,1-10-4 16,0-4-24-16,12-6 26 15,36-14-10-15,-48 20-18 16,48-20-77-16,0 0-55 0</inkml:trace>
  <inkml:trace contextRef="#ctx0" brushRef="#br1" timeOffset="21756">6730 1048 665 0,'0'0'8'16,"54"23"-2"-16,6-12-3 15,13-8-10-15,11 0 7 16,0-3 0-16,19 0-27 15,11 0 18-15,13 4 6 0,11-4-7 16,13 3-5-16,5-3 15 16,25-3 6-16,12-1-15 0,0-2-7 15,5 2 16-15,1-6-6 16,-6-4-18-16,-12 4 11 16,-1-3 15-16,-17-1 10 0,-18 4-32 15,-7 7 28-15,-17-1-11 16,-13 4 8-16,-12 4 5 0,-5-1-3 15,-13-3 1-15,-6 3 11 16,1 4-14-16,-7 3-12 16,-12-6 7-16,0 3 7 15,1 3-24-15,-13-4 31 0,-6-2-26 16,12 3 6-16,-18-7 12 16,0 3 3-16,-30-3-20 0,30 3 4 15,-30-3 3-15,31 7-17 16,-31-7 15-16,0 0-22 0,30 0 0 15,-30 0 11-15,0 0-9 16,0 0 16-16,0 0 16 0,0 0-10 16,0 0-2-1,0 0 6-15,0 0 0 0,0 0 0 16,0 0 8-16,0 0-17 16,0 0 9-16,0 0 9 0,0 0-12 15,0 0 11-15,0 0-1 16,0 0-12-16,0 0 14 0,0 0-12 15,0 0 22-15,0 0 6 16,0 0-25-16,24 24 6 16,-24-24 5-16,24 27-2 0,-24-27-9 15,12 37 20-15,-6-6-13 16,0 3 13-16,-6-1 0 0,6 5-14 16,-6-1 11-16,0 4 11 15,0 3-22-15,6-4-3 0,-6 8 8 16,0-1-23-16,0 4 33 15,0 0-21-15,0 6 6 16,0 1-1-16,0 3 5 16,0 0-7-16,6 6 2 0,-6 1 4 15,12 3-9-15,-12 0-4 16,12 1 17-16,-12-1-10 0,18-4 0 16,-6-2-8-16,-6-1 5 15,6 0 6-15,0-3-1 0,-6-3 0 16,-6 0-16-16,18-4 11 15,-12 3 6-15,6 1-2 0,-5-4 1 16,-1 0-2-16,0 4-1 16,0-4-6-16,-6 4-1 15,6-4 16-15,0 0-11 16,0 4 0-16,-6 3 3 0,18-4-3 16,-12 7 0-16,0-6 0 15,6 0 11-15,-6-4-16 0,6 3 2 16,0-2-2-16,-6-5 10 15,-6 1-5-15,12 0-4 0,-6-4 11 16,-6 4-7-16,0 0 5 16,0 3-5-16,0 4 5 0,0-4-12 15,-6 3 4-15,6-2 6 16,-12-8-3-16,12 4 11 16,0-7-16-16,0 0 5 0,0 0 4 15,0-7-4-15,0 0-10 16,0 1 13-16,0-1 11 15,12 4-17-15,-12-1-1 0,6 1-9 16,-6 3 16-16,6 3-7 16,0 1 13-16,0 3-6 0,6-1-6 15,-6 1 3-15,6 0-5 16,0 0 5-16,0-7 0 0,0 0 2 16,0-7 2-16,0 4 4 15,0-7-16-15,-5-1 12 16,-7-33-4-16,24 41 5 0,-24-41-8 15,18 34 10-15,-18-34-4 16,0 0-55-16,0 0 61 16,18 37-3-16,-18-37-6 0,0 0-13 15,0 0 1-15,0 0 12 16,0 0-26-16,0 0 18 0,0 0-17 16,0 0-7-16,0 0 11 15,12 34-16-15,-12-34-12 0,0 0-11 16,0 0-17-16,0 0-21 15,0 37-40-15</inkml:trace>
  <inkml:trace contextRef="#ctx0" brushRef="#br1" timeOffset="23952">6375 1546 187 0,'0'0'45'0,"0"0"-15"16,0 0-3-16,30 33-39 16,-6-9 25-16,-24-24-7 0,42 31-10 15,-12-11 1-15,6 4 3 16,-6-4 0-16,0 7-59 16</inkml:trace>
  <inkml:trace contextRef="#ctx0" brushRef="#br1" timeOffset="24163">6959 1905 65 0,'0'0'6'0,"30"23"9"0,-30-23-12 15,0 0 0 1,24 27 10-16,-24-27 2 0,24 31-1 15,-24-31-2-15,24 30-24 16,-24-30 26-16,18 34-28 0,-18-34-6 16,24 27-8-16</inkml:trace>
  <inkml:trace contextRef="#ctx0" brushRef="#br1" timeOffset="24445">7429 2643 302 0,'24'47'65'15,"-24"-47"7"-15,24 44-21 16,-24-44-21-16,36 54-14 0,-6-10 0 16,-30-44-11-16,42 58 14 15,-6-7-22-15,-36-51-50 16,37 57-89-16</inkml:trace>
  <inkml:trace contextRef="#ctx0" brushRef="#br1" timeOffset="24621">7639 3090 351 0,'0'0'55'0,"0"0"-10"15,0 0-8-15,0 0-18 16,0 0-62-16,0 0-56 15</inkml:trace>
  <inkml:trace contextRef="#ctx0" brushRef="#br1" timeOffset="25429">5634 1579 522 0,'0'0'53'0,"0"0"-21"16,0 0 0-16,0 0-40 15,0 0 29-15,0 0-12 0,-43 17-28 16,43-17-27-16,-42 38-38 15,6 2 3-15,6 4 27 0,-6 0-9 16,0 4 17-16,-6-1-3 16,-7 4-10-16,1-4 12 0,-6 1-4 15</inkml:trace>
  <inkml:trace contextRef="#ctx0" brushRef="#br1" timeOffset="25620">4965 2196 175 0,'0'0'56'15,"-36"44"2"-15,12-10-1 16,24-34 4-16,-30 47 2 0,6-10-6 16,-1-3 14-16,25-34-24 15,-36 41-20-15,36-41 9 0,-36 44-42 16,6-10 19-16,30-34-9 16,-42 44-36-16,6-10-48 15,0-1-47-15,-7 1 33 16,1-3-22-16,-12 6-4 0</inkml:trace>
  <inkml:trace contextRef="#ctx0" brushRef="#br1" timeOffset="25845">3176 4082 23 0</inkml:trace>
  <inkml:trace contextRef="#ctx0" brushRef="#br1" timeOffset="26090">2568 4688 386 0,'-55'24'21'0,"55"-24"-21"15,-48 31 0-15,48-31 6 16,-48 33-6-16,48-33 4 16,-54 51 1-16,54-51-2 0,-54 61 5 15,5-10-8-15,49-51-6 16,-48 54 1-16,48-54-16 16,-36 48-50-16,36-48-60 0</inkml:trace>
  <inkml:trace contextRef="#ctx0" brushRef="#br1" timeOffset="26333">1917 5271 217 0,'0'0'40'0,"0"0"-28"0,-60 44 19 15,12-10-10-15,48-34-10 16,-61 44-2-16,61-44-9 16,-54 44 11-16,54-44-22 15,-54 37 11-15,54-37 17 0,0 0-32 16,-48 37 24-16,48-37-38 16,0 0-48-16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3:29.61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4210 0 258 0,'0'0'-46'0,"0"0"50"15,-30 7 34-15,30-7 19 16,-36 7 9-16,-1 0-11 16,7-1 3-16,0 1 0 15,0-3-9-15,-6-1 5 0,-6 4-11 16,-12 0-3-16,-1-1 11 15,-12 1-24-15,-11 0-15 0,-1 0-12 16,-11-4 5-16,-6 0 13 16,-7 4-9-16,-5 3-18 0,-13-6 34 15,1 6 0-15,-14-3 16 16,2 6 2-16,-1 1 3 0,1-4-22 16,-1 3-15-16,7-2 29 15,-2-1-9-15,8 0-8 0,11 4-5 16,7-1-14-16,6-3-13 15,11 0 14-15,1 1 6 16,6 2-16-16,5 1 11 0,0 6 8 16,7-3-12-16,0 0-23 15,-1 0 50-15,1 3-24 16,6-6 12-16,6-1-15 0,5 1-23 16,49-14 11-16,-60 10 12 15,60-10 16-15,-60 13 4 0,60-13-28 16,0 0-8-16,-54 11 7 15,54-11 28-15,0 0-12 0,0 0-10 16,-48 17-16-16,48-17 24 16,0 0-13-16,0 0 39 15,0 0-14-15,-49 16-29 16,49-16 32-16,0 0-31 0,0 0 28 16,0 0 3-16,0 0 8 15,0 0-46-15,0 0 5 0,0 0 31 16,-48 28-16-16,48-28-8 15,0 0 22-15,0 0-12 0,-48 37 3 16,48-37-7-16,0 0-8 16,-55 54 0-16,55-54 27 0,0 0-9 15,-54 54-15-15,54-54-8 16,-43 48 15-16,43-48 4 0,0 0 4 16,-36 44-15-16,36-44 0 15,-18 44-13-15,18-44-3 0,-12 44 25 16,12-44-4-1,-12 50 23-15,6-6-10 0,6-44-17 16,-6 58 8-16,6-4-10 16,-6-3 14-16,6-4-14 0,-6 8 11 15,6-1 22-15,-6 0-37 16,0 10 10-16,6 1 0 0,0-1 10 16,-6 0 5-16,6 4-7 15,-6 7-2-15,0-1 12 0,6-3-44 16,0 4 13-16,-6-1 18 15,0 4 8-15,0 3 8 0,0-3-14 16,0 4 9-16,0-4-3 16,0-7-3-16,0-4-18 15,6 1-4-15,-6-4 6 16,0-3-20-16,6-3 26 0,-6-11 7 16,6-47 1-16,-12 61 22 15,12-10-34-15,0-51-2 0,-12 58 2 16,-1-11 10-16,13-47 5 15,-12 64 2-15,6-16-39 0,0-1 31 16,6-47-12-16,-6 65-7 16,0-15 28-16,6 1-30 0,0-7 41 15,0-44-34-15,0 61 18 16,0-10-30-16,0-51 29 16,0 58 11-16,0-58-39 0,0 54 6 15,0-54 19-15,0 61-5 16,0-61 12-16,0 51 3 15,0-51-6-15,0 50-41 0,0-50 12 16,0 0 33-16,-6 48-13 16,6-48 36-16,0 0-49 0,0 0 6 15,0 0 12-15,-6 51 3 16,6-51-12-16,0 0 1 0,0 0 18 16,0 0-11-16,0 0-27 15,0 0 34-15,0 0 6 16,0 0-23-16,0 0 20 0,0 0-37 15,0 0 23-15,0 0 10 16,0 0-19-16,0 0-9 0,0 0 18 16,0 0 10-16,0 0 2 15,0 0 3-15,0 0-48 0,0 0 47 16,0 0 12-16,-6 44-42 16,6-44 19-16,0 0-10 15,0 0 30-15,0 0-26 0,0 0-1 16,6 47 23-16,-6-47-34 15,0 0 15-15,0 0 0 16,0 0 6-16,0 0 6 0,0 0-27 16,0 0 6-16,6 47-29 15,-6-47-12-15,0 0 18 0,0 0-22 16,0 0-68-16,-6 48-95 16,6-48-84-16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3:33.13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27 792 0,'0'0'12'16,"0"0"14"-16,36 10-21 16,12-10 11-16,13-7-20 0,-1-7-28 15,-6-2-161-15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7:46.3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2964 110 453 0,'0'0'115'15,"0"0"27"-15,0 0 4 0,0 0 16 16,-38-36-10-16,38 36 40 16,0 0 18-16,0 0-13 0,-25-35-28 15,25 35-65-15,0 0-45 16,0 0-35-16,0 0 11 0,0 0-32 15,0 0 9-15,0 0 23 16,0 42 11-16,0 8-11 16,12 6 32-16,7 1-32 0,-6 3-1 15,-1 0-3-15,1-7-2 16,-7-3-4-16,0-3-15 0,7-9-7 16,-13-38 29-16,-13 46 4 15,1-10-15-15,12-36-19 16,-57 35-19-16,13-10-81 0,0-15-96 15,-6 1-115-15,6-7-117 16,-6-12-45-16,18 1 54 0</inkml:trace>
  <inkml:trace contextRef="#ctx0" brushRef="#br0" timeOffset="296">2511 0 536 0,'0'0'114'0,"0"0"-26"16,0 0 18-16,0 0-19 0,0 0 77 16,0 0 25-16,0 0 35 15,0 0-42-15,6 50-43 0,-6-1 42 16,13-3-27-16,-7 3-13 15,7 1-25-15,-7-4-50 0,0 0-34 16,7-7-27-16,-7 0 4 16,0-8-2-16,-6 5 2 15,0-36-119-15,13 40-228 16,-13-40-229-16,0 31-58 0</inkml:trace>
  <inkml:trace contextRef="#ctx0" brushRef="#br0" timeOffset="803">2196 315 729 0,'0'0'175'0,"0"0"91"0,0 0-17 15,0 39-87-15,0-39-47 16,6 45-10-16,-6-45 7 0,0 43 0 16,0-43-28-16,-31 42-36 15,31-42-19-15,-51 33-15 0,14-15-33 16,37-18 34-16,-44 10-21 16,44-10 24-16,-44 4 1 0,44-4-14 15,0 0-10-15,0 0-17 16,-38-47 22-16,32 5-23 15,-1-8 5-15,7-6 4 16,0-5 20-16,0 1 5 0,0 7-11 16,0 7-6-16,7 8-1 15,-7 6 13-15,0 32 2 0,0 0-11 16,0-25 3-16,0 25 6 16,0 0 47-16,0 0-1 0,-7 42-9 15,1 4 29-15,6 0-16 16,-6 4 0-16,6 3 2 0,-7 0-22 15,1 0-14-15,0 0-14 16,6-7-21-16,-13 1 10 16,1-1 16-16,-7-4-5 0,-13 0-19 15,1-6-127-15,-7-4-138 16,-6-8-187-16,7-2-67 0,-7-5-7 16</inkml:trace>
  <inkml:trace contextRef="#ctx0" brushRef="#br0" timeOffset="1040">1969 839 1010 0,'0'0'228'0,"51"-14"68"0,-7 3-37 16,-44 11-67-16,44 3-87 15,-13 8-9-15,-31-11-13 0,0 0 7 16,0 0-11-16,32 42-48 16,-32-42-7-16,-7 43-4 0,7-43-100 15,-50 42-153-15,0-13-238 16,6-12-142-16</inkml:trace>
  <inkml:trace contextRef="#ctx0" brushRef="#br0" timeOffset="1293">1580 18 1166 0,'0'0'307'0,"-32"32"-33"0,7 10-24 15,13 7-40-15,-7 4-75 16,19 8-78-16,12 2-24 16,-5 4 0-16,5-7-16 0,1 0-17 15,-7-6-182-15,7-8-301 16,-7-10-167-16</inkml:trace>
  <inkml:trace contextRef="#ctx0" brushRef="#br0" timeOffset="1779">1347 202 1014 0,'0'0'242'0,"0"0"37"0,6 53-68 16,-12-4-64-16,-13 1-20 15,7-5-57-15,-20-2-20 0,32-43-44 16,-56 53 10-16,-1-13 0 16,1-12-24-16,-7-10-31 0,19-8-25 15,0-6-29-15,44-4 36 16,-51-14 4-16,51 14 29 0,0 0 30 16,-50-36-6-16,50 36-3 15,0 0-9-15,0 0 6 0,0 0 13 16,0 0 63-1,0 0 29-15,0 0-6 0,0 0-18 16,0 60 66-16,-6 4 29 16,0-7-68-16,-7-4-39 0,-12 0 2 15,25-53-29-15,-70 67-5 16,1-21-14-16,-7-11-1 0,-6-14-10 16,1-7-6-16,-1-14-3 15,0-10-1-15,1-8 11 0,11-10-3 16,20-4 3-16,50 32 6 15,-50-53-1-15,31 7-4 0,25 4-20 16,-6 42 6-16,57-53 16 16,12 17-26-16,6 8-147 15,-5 7-233-15,5 7-350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3:30.83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1310 284 312 0,'0'0'75'0,"0"0"-20"15,0 0 13-15,24 27-26 16,-24-27-22-16,24 37 21 0,-12-10-10 16,1 1 6-16,-1-1-5 15,-12-27-3-15,12 34 8 0,-6-4 3 16,-6-3-10-16,0-27 4 15,-18 44-5-15,-1-10-24 16,1-4-1-16,-6 1-4 0,24-31 7 16,-30 34-42-16,0-14-147 15,30-20-94-15</inkml:trace>
  <inkml:trace contextRef="#ctx0" brushRef="#br0" timeOffset="388">1148 558 315 0,'0'0'29'16,"0"0"5"-16,0 0-8 15,0 0-9-15,0 0 7 0,0 0-10 16,0 0 35-16,0 0-10 15,-37-17 39-15,37 17-20 0,0 0 12 16,0 0-51-16,-6-23-10 16,6 23 8-16,0 0-41 15,18-34 41-15,-18 34-1 16,0 0-31-16,37-24 12 0,-37 24-16 16,30-3 22-16,-30 3-9 15,0 0 17-15,12 34 21 0,-12 0-22 16,-6-1 24-16,0 1-12 15,-6-7 3-15,0 4-11 0,12-31-22 16,-24 37 16-16,5-13 21 16,19-24-43-16,-42 30-69 15,11-13-51-15,1-3-52 0,30-14-40 16</inkml:trace>
  <inkml:trace contextRef="#ctx0" brushRef="#br0" timeOffset="748">1038 545 338 0,'0'0'62'15,"0"0"56"-15,0 0 2 16,0 0-45-16,-18 27-26 15,18-27-16-15,-24 37-30 0,6-10 5 16,18-27 19-16,-24 38-42 16,0-5-26-16,6-2-95 15,0-4-74-15</inkml:trace>
  <inkml:trace contextRef="#ctx0" brushRef="#br0" timeOffset="1960">857 257 220 0,'0'0'14'16,"0"0"7"-16,0 0-6 16,0 0-18-16,0 0 20 0,0 0-17 15,0 0 12-15,0 0-15 16,0 0 6-16,0 0-3 16,0 0-8-16,0 0 20 0,0 0-5 15,0 0 7-15,0 0-4 16,-12 37 4-16,12-37-6 0,-12 27 8 15,12-27-1-15,0 0-3 16,0 0 7-16,-36 31-13 0,36-31 9 16,-36 23-9-16,36-23 2 15,-30 14 0-15,30-14 6 0,0 0-14 16,0 0-3-16,-24-3 12 16,24 3-15-16,0 0 20 15,-18-34-19-15,18 34 17 0,-6-27-1 16,6 27 0-16,0 0-2 15,0 0-27-15,0 0 18 16,0 0 0-16,0 0-4 0,0 0 6 16,0 0-2-16,0 0 9 15,-24 34 4-15,0-7-13 0,24-27 14 16,-37 30-1-16,37-30-51 16,-36 34 64-16,0-17-17 0,6-7-6 15,30-10 11-15,-30 7-8 16,30-7 4-16,0 0-6 0,-30-14-8 15,30 14 16-15,0 0 11 16,0 0 13-16,-18-34-9 0,18 34-31 16,0 0 4-1,0 0 6-15,0 0-13 0,0 0 13 16,0 0-3-16,6 44 6 16,6 1-14-16,-6-1 13 0,0 0 4 15,-6-4-9-15,-6 1 10 16,0-7-8-16,-12 0-2 0,-6-4 16 15,-6-6-14-15,-8-4 21 16,2-6-16-16,0-4 30 0,0-7-4 16,0-3 6-16,0-10-9 15,36 10 16-15,-49-30 50 0,19-4-2 16,0 0-9-16,12-7-36 16,6 4-37-16,6 0-12 15,6 3 19-15,6 0-32 0,-6 34-6 16,36-44-24-16,12 10-111 15,7 0-53-15,11 4-146 0</inkml:trace>
  <inkml:trace contextRef="#ctx0" brushRef="#br0" timeOffset="2148">821 846 602 0,'0'0'118'16,"0"0"-3"-16,0 0-66 0,0 0-20 15,0 0-39-15,0 0-90 16,0 0-111-16,0 27-47 0</inkml:trace>
  <inkml:trace contextRef="#ctx0" brushRef="#br0" timeOffset="2514">424 0 752 0,'0'0'34'0,"0"0"18"0,0 0-20 16,0 0-20-16,0 0 8 15,0 0 9-15,0 0-97 0,0 0-159 16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4:10.28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47 0 981 0,'0'0'43'0,"0"0"81"16,0 0-9-16,0 0-27 15,0 0-73-15,0 0 27 0,0 0-24 16,0 0-18-16,0 0 23 16,48 10-20-16,-48-10 18 15,0 0-46-15,0 0 54 0,0 0 62 16,0 0 6-16,0 0-62 15,0 0 2-15,0 0 42 16,0 0-8-16,0 0-35 16,-48 31-11-16,48-31-5 0,-54 33-26 15,54-33 29-15,0 0-20 0,0 0-3 16,0 0 4 0,0 0 11-16,0 0 2 0,0 0-47 15,0 0-54-15,0 0 5 16,0 0 1-16,54 17-56 0,-18-13-3 15,-36-4 7-15,49-14-18 16,-49 14 8-16,0 0 55 16,42-34 33-16,-42 34 57 0,0 0 29 15,0 0 19 1,0 0-13-16,0 0-34 0,0 0 7 16,-55-23 22-16,55 23-12 15,-48-7-32-15,48 7-4 0,0 0-109 16,0 0-95-16,0 0-161 15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4:09.05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1464 55 726 0,'0'0'17'16,"-49"-10"-1"-16,7 6 55 15,42 4-31-15,-60 11-7 0,60-11-21 16,-54 14 3-16,54-14 3 15,0 0 19-15,-42 14 17 16,42-14 0-16,0 0 13 0,0 0-36 16,0 0 4-16,0 0-22 15,0 0 7-15,60 0-28 16,-12-4 25-16,-48 4-4 16,60-13-13-16,-60 13 15 0,42-25-2 15,-42 25-22-15,0 0 9 16,0 0 25-16,0 0-12 15,0 0 12-15,0 0 8 0,-48-32 0 16,0 26-5-16,0 12-17 16,48-6-11-16,-66 22-10 0,66-22 32 15,-55 27-5-15,55-27-22 16,0 0 49-16,0 0 8 16,0 0-7-16,-18 42-2 15,18-42-24-15,0 0-29 16,67 14 13-16,-7-11-22 0,-6-9 21 15,-6-2-7-15,-48 8-24 16,54-27 18-16,-54 27 7 0,0 0-3 16,43-45-10-16,-43 45 3 15,0 0 14-15,0 0 53 16,-61-18-15-16,1 21-14 0,6 8 9 16,0 6-25-16,6 5 6 15,11-5 8-15,37-17-16 0,0 0-11 16,-42 28-2-1,42-28 32-15,0 0 13 0,0 0-23 16,0 0-31-16,0 0 16 16,54 13 19-16,-5-9 5 15,-7-4-24-15,0-7-20 0,-42 7 4 16,48-18-3-16,-48 18-23 16,0 0-3-16,48-42 17 0,-48 42 14 15,0 0-19-15,0-45-15 16,0 45 13-16,0 0-70 15,-60-13-96-15,6 16-74 0,0 11-81 16</inkml:trace>
  <inkml:trace contextRef="#ctx0" brushRef="#br0" timeOffset="581">199 156 1152 0,'0'0'9'15,"0"0"12"-15,0 0 17 0,0 0-31 16,0 0-7-16,0 0-3 15,0 0 39-15,0 0-5 0,0 0-18 16,0 0 0-16,0 0-39 16,0 0 38-16,54 0-16 15,-54 0-26-15,48-13 18 0,-48 13 9 16,0 0-8-16,0 0-2 16,30-53 27-16,-30 53-7 15,0 0 50-15,0 0 9 0,-66-27 8 16,12 22 0-16,-1 16-30 15,55-11-20-15,-66 31 33 16,18-3 12-16,48-28-37 16,-42 32-28-16,42-32 9 0,0 0 84 15,0 0-7-15,0 0-41 16,0 0-33-16,0 0 5 0,0 0 15 16,0 0-13-16,48 6-36 15,-48-6 20-15,54-23-7 16,-54 23 9-16,48-46-9 0,-48 46 7 15,37-49-20-15,-37 49 6 16,0 0 12-16,0 0 14 16,0 0-16-16,0 0-3 0,-55-10-6 15,13 10 21-15,42 0-15 16,0 0-10-16,-42 25 4 16,42-25-30-16,0 0-183 15,0 0-209-15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5:42.68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1845 9480 473 0,'0'0'103'15,"0"0"32"-15,0 0-16 0,0 0 4 16,0 0 7-16,0 0 5 16,0 0-45-16,0 0 9 15,-30-11-11-15,30 11-25 0,0 0-9 16,-31-17-3-16,31 17-7 16,-30-20-4-16,30 20 22 0,-24-24 2 15,0 4-18-15,6 0-25 16,18 20 1-16,-30-24-16 0,6 0 22 15,0 4-11-15,24 20 7 16,-30-24-6-16,12 7 1 0,18 17-11 16,-31-16 6-16,31 16-7 15,-30-21-10-15,12 8 3 0,18 13 0 16,-30-11 0 0,6 1-6-16,0 7 6 0,24 3 10 15,-24-7-32-15,0 7 34 16,24 0-12-16,-30-3 10 0,30 3-18 15,-18 0 5-15,18 0 3 16,0 0 6-16,-25 7 0 0,25-7-10 16,-24 6 12-16,24-6-8 0,-18 4-3 15,18-4 3-15,-24 6-8 16,24-6 8-16,-18 4 9 0,18-4-19 16,0 0 16-16,-30 10 2 15,30-10-31-15,-30 14 42 16,30-14-32-16,-18 10 24 0,18-10-16 15,0 0 7-15,-24 13-15 16,24-13 9-16,0 0 4 0,-30 21 9 16,30-21-9-16,-24 20 8 15,24-20-8-15,-25 17-17 0,25-17 5 16,-18 20 18-16,18-20-1 16,-24 27 1-16,24-27-4 0,-24 24-14 15,24-24 5-15,-30 27 7 16,12-3 16-16,18-24-11 0,-18 27 1 15,18-27-3-15,-18 24-3 0,0-1 0 16,18-23 0 0,-18 24 0-16,18-24 0 0,-18 24-12 0,6-4 22 15,0 4 35-15,12-24-14 16,-13 27-18-16,1-3-26 16,0-4 30-16,12-20-11 0,-12 27-15 15,6-3 22-15,6-24-3 16,-12 30-13-16,0-6 18 0,12-24-1 15,-12 34-8-15,6-11 12 16,0-2-11-16,0 2-19 0,6 1 29 16,0-4-28-16,0-20 25 0,-6 28-10 15,6-28 0-15,0 37-14 16,0-7 18-16,0-3-12 0,0-27 17 16,6 41-19-16,-6-11 11 15,6 1-23-15,-6-31 34 16,0 37-23-16,-6 0 13 0,6-6-14 15,0-1 20-15,0 1-19 16,0-1 15-16,0-3-24 0,6 4 16 16,-6-1 0-16,6 1-8 0,-6-4 8 15,6 4 12-15,6-4-22 16,-12 3 29-16,6 4-19 0,6-7-6 16,-6 4 12-16,-6-31 2 15,12 33-12-15,0-6-1 0,-12-27-1 16,18 31 6-16,-18-31 4 15,19 30-4-15,-19-30-8 16,24 38 15-16,-24-38 20 0,30 34 0 16,-12-11-10-16,-18-23-2 0,30 24-9 15,0 0-17-15,-30-24 18 16,36 27 0-16,-6-4-5 0,0-2-5 16,-5-4 8-16,-1 3 1 15,-6 0-18-15,-18-20 29 0,24 27-25 16,-6-3 21-16,-18-24-29 0,18 27 28 15,-18-27-20-15,24 24 14 16,-24-24-16-16,18 17 15 0,-18-17-12 16,24 17 10-16,-24-17 7 15,24 10-20-15,0 0 25 16,-24-10-27-16,31 7 25 0,-31-7-13 16,30 7 0-16,-6-4 5 0,-24-3-12 15,36 7 13-15,0-7 9 16,-12 0-11-16,6-4-17 0,-30 4 20 15,30-10-4-15,7 4-15 16,-13-1 17-16,6 0-12 0,-30 7 23 16,36-7-21-16,-36 7 12 0,36-13-5 15,-36 13-2-15,24-10 0 16,-24 10-5-16,30-14 11 0,-30 14 0 16,30-24-17-16,-30 24 26 15,30-23-19-15,-30 23 13 16,31-31-18-16,-31 31 12 0,24-27-8 15,0 0 1-15,-24 27 15 0,24-41-7 16,0 11-8-16,0-1-6 16,0 4 12-16,-6 0-10 0,-18 27 3 15,30-47-3-15,-12 9 4 16,-6 8-17-16,-12 30 16 0,19-44 5 16,-1 7 7-16,-6 3-20 0,-12 34 7 15,6-41 13-15,0 4 5 16,-6 0-16-16,0-7 12 15,-6 6-12-15,6-2-7 0,-6-1 21 16,6 0-15-16,-12 1-3 16,6 3 8-16,0-4-16 0,0 4 21 15,-1-1-12-15,7 5 7 0,0-1-6 16,0 0-3-16,0 0 16 16,7 7-24-16,-7 3 27 0,0 24-22 15,0-34 17-15,0 34 7 16,0-30-12-16,0 30 7 0,0-31-11 15,0 31-2-15,-7-30 6 0,7 30 0 16,0-34 8-16,-6 7-11 16,6 27 9-16,-12-31-6 15,12 31-3-15,-18-37 8 0,6 10-10 16,12 27 12-16,-18-34-13 16,6 7 11-16,12 27 3 0,-24-34-8 15,12 7 0-15,12 27-10 0,-18-27 0 16,6 3 23-16,12 24-6 15,-12-27 3-15,12 27 6 0,0 0 12 16,0 0 1-16,-18-27-13 16,18 27 0-16,0 0 0 0,0 0-11 15,0 0-14-15,0 0 14 0,0 0-18 16,0 0 23-16,0 0-10 16,0 0-5-16,0 0-7 15,0 0-34-15,-12-24 26 0,12 24-40 16,0 0 2-16,0 0 58 15,0 0-264-15,-36-33-97 0,36 33-73 16,-24-31-15-16</inkml:trace>
  <inkml:trace contextRef="#ctx0" brushRef="#br0" timeOffset="1364">1971 9361 643 0,'0'-37'188'0,"0"37"-13"15,0 0-30-15,0 0-34 0,0 0-5 16,-12-37-15-16,12 37-31 0,0-31-24 15,0 31-15-15,-6-34 20 16,6 34-35-16,12-44-20 0,-6 14 45 16,-6 30-26-16,24-44-5 15,0 3 2-15,-6 7-16 0,7 0 57 16,-1-3-30-16,6 0-13 0,-6-4 32 16,6-3-28-16,-6 0 11 15,12-3-2-15,-6 3-2 16,6-4 4-16,7 4 14 0,5-7 15 15,0 4-24-15,0-4 4 16,6 4-12-16,7-7-12 0,-1-1 3 16,0 5-6-16,6-1 16 0,7-3 10 15,-1-1-39-15,0 1 16 16,7-3 14-16,-1-1-5 0,-6-3 8 16,0-3 1-16,7 3 8 15,-7-7-5-15,-6-3-17 0,7 0 3 16,-7 0 0-16,0 0-1 0,0 3-4 15,1 4 6-15,-7-1-20 16,0 1 32-16,-6 3-20 16,7 0 14-16,-7-3-20 0,0-1 11 15,-6 1 42-15,6 0-20 16,1-8-4-16,-1-2-17 0,0-4 13 16,0-7-28-16,0-3 29 0,7-3-15 15,-1-11 7-15,0-6-23 16,6-7 16-16,7-7-1 0,-1-3 1 15,6-1-5-15,-5-2 0 16,-1 2-16-16,6 1 27 0,-12 3-11 16,7 3 0-16,-13-2 14 15,6 9-14-15,-6 3 4 0,7 4 1 16,-7 7-1-16,6 0-4 16,-6 3-5-16,7-3-3 0,-1-4 25 15,6 1-36-15,-6-8 34 16,7-2-26-16,-1-8 18 0,0-6-3 15,7-4-14-15,-7 4 22 0,0-1-31 16,0 8 40-16,1 3-29 16,-7 13 8-16,-6 7 7 0,1 11-20 15,-7 6 30-15,-12 7-17 16,0 6 11-16,0 8-11 0,-6 3 10 16,-6 6 28-16,1 1-15 15,-7 6 4-15,0 0-32 0,-6 1 22 16,0-4-14-16,-6 3-12 15,0-3 25-15,0 3-10 0,-6 1-14 16,-6-4 15-16,6 3-23 16,-6 7 30-16,0 34-4 0,0-40-10 15,-6 6 19-15,6 34-19 0,-6-31 11 16,6 31-32-16,0 0 36 16,-18-34-18-16,18 34 3 0,0 0-4 15,0 0 9-15,-18-33-5 16,18 33-12-16,0 0 28 15,0 0-21-15,0 0 16 0,0 0-19 16,0 0 11-16,-12-31 2 0,12 31-22 16,0 0 29-16,0 0-32 15,0 0 22-15,0 0-20 0,24-37 27 16,-24 37-12-16,42-31 6 16,-6 8-11-16,-36 23 15 0,48-24 3 15,-17 4-16-15,-1 3 8 0,-30 17-6 16,48-24 16-16,-6 4-20 15,-12-1 18-15,-30 21-10 0,42-23 0 16,-42 23-3-16,43-17-1 16,-43 17 8-16,0 0-8 15,0 0 8-15,42-24-9 0,-42 24 14 16,0 0-28-16,0 0 22 0,0 0-25 16,0 0 10-16,0 0-26 15,0 0-41-15,0 0-82 0,0 0-140 16,0 0-87-16,0 0 2 15,0 0 59-15,0 0 20 0</inkml:trace>
  <inkml:trace contextRef="#ctx0" brushRef="#br0" timeOffset="2072">7344 1148 520 0,'0'0'103'15,"0"0"22"-15,0 0 10 0,0 0 6 16,0 0 7-16,0 0 5 0,0 0-19 16,0 0-56-16,0 0-61 15,0 0 9-15,0 0-52 0,0 0 45 16,0 0-8-16,0 0 1 16,0 0-9-16,0 0 5 0,48 7-19 15,-48-7 13-15,43 4 12 0,-43-4-25 16,0 0 38-16,48-4-17 15,-48 4-10-15,0 0 6 16,42-13-14-16,-42 13 34 0,0 0-33 16,0 0 26-16,42-24-19 15,-42 24 9-15,0 0-3 0,0 0 5 16,0 0 7-16,0 0-3 0,0 0 0 16,0 0-15-16,0 0 19 15,0 0-13-15,0 0 31 0,0 0-12 16,0 0 8-16,0 0-24 15,0 0 39-15,0 0-25 16,0 0 0-16,0 0-6 0,0 0-26 16,36-37 30-16,-36 37-34 0,0 0 27 15,0 0-25-15,0 0 7 16,0 0 7-16,0 0-3 0,0 0 5 16,42-34-13-16,-42 34 19 15,0 0-7-15,0 0 28 0,0 0 7 16,0 0-9-16,43-31-17 0,-43 31-25 15,0 0 31-15,0 0-25 16,42-23 30-16,-42 23-38 0,42-14 21 16,-42 14 1-16,42-10-20 0,-42 10 39 15,0 0-27-15,42-7 12 16,-42 7-12-16,0 0 9 0,0 0-16 16,0 0 1-16,0 0 17 15,0 0-5-15,0 0 6 16,0 0 17-16,0 0 37 0,0 0-48 15,0 0 12-15,0 0-30 16,0 0 0-16,0 0 10 0,0 0-35 16,0 0 43-16,0 0-15 0,18 64 4 15,-18 1-7-15,0-1-11 16,-12 4 6-16,0 6-104 0,-6 1-217 16,-6-1-200-16,0 4-40 15</inkml:trace>
  <inkml:trace contextRef="#ctx0" brushRef="#br0" timeOffset="6276">2098 8115 393 0,'0'0'63'0,"0"0"47"0,0 0 2 16,-6-27-20-16,6 27-33 15,0 0 6-15,0 0-37 0,0 0 19 16,0 0-35-16,0 0-7 16,0 0 16-16,0 0 1 15,0 0 27-15,-36 0-46 0,36 0 39 16,-49 6-15-16,13 1 8 15,36-7 2-15,-48 14-16 16,6-4 42-16,42-10-35 16,-42 13 13-16,6-2 2 0,36-11-18 15,-37 13 8-15,37-13 0 16,-42 17-15-16,42-17 15 0,-48 17-49 16,12-3 16-16,12-4 9 15,24-10 29-15,-36 13-10 0,36-13-10 16,-43 21-18-16,43-21 0 15,-36 13 10-15,36-13 2 16,-36 17 3-16,12 0-15 16,24-17-6-16,-42 17 20 0,6 0 3 15,6 0 38-15,-6-4-36 16,-1 1-8-16,1-1 0 0,0 1 13 16,0-4-18-16,0 0-10 15,0 0 4-15,0 1 16 16,5-8-5-16,-5 4 22 0,12-4-25 15,24-3 23-15,-42 0-20 16,12 4-35-16,0-1 24 0,-6-6 22 16,12 3-22-16,-7 0-7 15,1 0 7-15,0-4 14 0,6-3-14 16,24 7-11 0,-42-17 23-16,18 7-2 0,-6-3-10 15,30 13 0-15,-36-21-20 16,5-2 20-16,31 23 13 0,-36-31-4 15,12 4-21-15,0-3 25 16,0 3-4-16,6 0-15 0,-6-1 2 16,6 1 0-16,6-3 14 15,0-1 39-15,0 1-61 16,0-7 28-16,6-1 18 0,-6 5-25 16,12-8-15-16,-6-3 14 15,-1-4 4-15,7 1-7 16,-6-4-5-16,6 4 16 0,0-7 1 15,-6 3-27-15,6-3 6 16,0-4 51-16,0 0-66 16,0-2 15-16,0 2 4 0,0 0 4 15,6 1-15-15,0-1 11 16,7 1 12-16,-7-1-10 0,6 1-11 16,-6 2 29-16,6-2-25 15,0-4-5-15,-6-4 32 0,6 4-14 16,0 4-8-16,0-1-6 15,-6 4 17-15,6 3-19 16,-6 7-7-16,6 4 34 16,-6-4-6-16,6 3-16 0,0 4-3 15,-6-4 24-15,0 0-24 16,0 8-6-16,-6-5 33 0,0 4-24 16,0 34-6-16,-6-44 6 15,0 7 21-15,6 37-16 0,-24-40-15 16,6 6 13-16,18 34 22 15,-36-41-38-15,0 7 21 16,0 0 1-16,-7 4 7 0,43 30-13 16,-48-54 0-16,12 6 4 15,0 1 6-15,12-1-10 0,-6-2 17 16,12-5-13-16,0 1-17 16,6-7 22-16,6 0 7 15,6 4-8-15,-7-4-12 16,1 3 9-16,6-3-5 0,0 7-15 15,6-7 12-15,-6 4 21 16,0-1-14-16,0 4 25 0,0-4-44 16,-6 4 15-16,6-4 0 15,0 4-19-15,0 0 33 0,0-3-3 16,-6 6-14-16,6-3 3 16,6 6 0-16,-6-3 8 0,0 1-8 15,6-1-10-15,1 3-5 16,-1-3 36-16,-6 4-21 15,6-4-21-15,6 0 34 16,-6-3-2-16,0 3-16 0,6-3 0 16,-6 4 0-16,6-5 9 15,-6 5 0-15,6-5-8 0,0 5 4 16,6-1 3-16,-6 0-18 16,6 4 11-16,-6-1 16 15,6 4-15-15,0-3 0 0,6-1 6 16,0 1-1-16,7-4-24 15,-1 0 25-15,6 4 0 0,0 3-3 16,0 3-29-16,0 1 41 16,-36 40-9-16,54-51-8 15,-5 10-3-15,-7 4 16 0,-6 6-4 16,0 8-4-16,12-8-10 16,-6 4 17-16,7 3-13 15,-1-3-21-15,0 0 47 0,6 3-25 16,0 4-2-16,-5 3 20 15,-1 0-21-15,6 0 0 0,-6 4-10 16,0-1 38-16,1-3-31 16,-1 0 11-16,6 4 14 0,0-4-14 15,0 3-19-15,7 4 34 16,-1 0-15-16,-6 0-14 0,6 6 18 16,-11-2 5-1,5 2-34-15,0 4 20 0,0 0 19 16,-6 0-11-16,7 7-25 15,-1-4 38-15,6 1-20 0,-6 6-9 16,7 0 23-16,5 7-8 16,-6 0-15-16,6 7 19 0,7-4 2 15,-1 14-31-15,12 0 23 16,0 6 12-16,1 4-17 16,-1-6-6-16,-6 2 24 0,1 1-10 15,-13-4-19-15,-6-3 31 16,1-3-15-16,-7-1 0 15,-6-3 5-15,-6 4-5 0,6-1-11 16,-6 1 16-16,1-1-9 16,-1 4 1-16,0 0-16 15,0 0 40-15,-6 3-18 0,6 0-3 16,1 4 13-16,-1-4-13 16,0 4 3-16,0-4-24 0,-6-3 29 15,-12 0 0-15,-24-34-24 16,36 47 7-16,-5-6 18 0,-7-4-5 15,-6 0-7-15,0 4 10 16,0 3-28-16,-6-3 26 16,6 3 4-16,-6 0-24 15,0 0 10-15,0 3 21 0,0-3-19 16,-6 4-14-16,6 2 9 16,-12-2 28-16,6-1-8 0,0 4-28 15,-12 3 11-15,6-3 17 16,-6 0-12-16,0 3-6 0,0 4 10 15,-6-1 3-15,0 4-12 16,0 0 5-16,-6 0 17 0,0 3-25 16,-6 1-14-16,0-8 29 15,0 4 6-15,-6-3-13 16,-7-1-20-16,1-6 26 16,6-3 7-16,-6 2-13 0,0-6-11 15,0 4 22-15,0-4-7 16,-7 3-12-16,1 1 19 0,6-4-16 15,0 0-5-15,0 0 19 16,0-4-17-16,6-2-11 16,-1-1 25-16,1-7 12 0,30-30-32 15,-48 48 19-15,12-8 3 16,0-2-8-16,6-4-3 0,30-34 6 16,-42 47-26-16,5-10 25 15,7-3 5-15,30-34-19 0,-42 47 12 16,12-9 0-16,0-4 10 15,6 3-31-15,0-3 29 16,24-34 8-16,-36 51-24 16,-1-11 8-16,7 1-5 0,30-41 23 15,-54 47-21-15,18-3-7 16,36-44 13-16,-54 48-9 0,18-4 1 16,5-7 14-16,7-3-4 15,0 3-12-15,6-3 0 0,0 3 14 16,0 0-7-16,-6 4-13 15,6 0 17-15,-6 3 9 16,6 3-30-16,-6-3 0 0,6-3 32 16,-1 3-5-16,1 0-10 15,0-3-23-15,6-4 27 16,0-3 13-16,0-1-25 0,6 1-9 16,-6-3 34-16,0-4-22 15,-6 3-10-15,6 1 27 0,-12 3-1 16,6 0-15-16,0-1-5 15,-6-2 20-15,6-1-16 16,6 1 0-16,12-31 14 0,-19 37-9 16,7-10 0-16,12-27-4 15,-18 31 12-15,18-31-14 16,-18 34-4-16,6-7 20 0,12-27-8 16,-12 34-8-16,12-34 10 15,-12 33-13-15,12-33-7 16,-12 38 31-16,12-38-15 0,-12 34-19 15,12-34 30-15,-6 37-4 16,6-37-25-16,-12 34 28 0,12-34 2 16,-6 34-24-16,6-34 6 15,-6 30 22-15,6-30-6 0,-12 31-22 16,12-31 6-16,0 0 22 16,-12 33-16-16,12-33 0 0,0 0 12 15,-18 31-37-15,18-31 31 16,0 0 12-16,0 0-18 15,0 0 0-15,0 0 4 16,0 0-4-16,-36 37-5 0,36-37 9 16,0 0-4-16,-37 31-7 15,37-31 15-15,0 0-19 0,0 0 6 16,-36 30-2-16,36-30 22 16,0 0-11-16,0 0-4 15,-36 20 4-15,36-20 0 0,0 0 1 16,0 0-17-16,0 0 20 15,0 0-68-15,0 0-59 0,0 0-70 16,0 0-27-16,0 0-39 16,0 0-33-16,0 0-23 15</inkml:trace>
  <inkml:trace contextRef="#ctx0" brushRef="#br0" timeOffset="8537">1646 2212 377 0,'0'0'67'15,"0"0"7"-15,0 0 6 16,-6 44-27-16,6-44 11 0,0 0-8 16,0 0 15-16,0 0-1 15,0 0 11-15,0 0 7 16,0 0 41-16,0 0 9 15,0 0-17-15,0 0-57 0,0 0-21 16,0 0-8-16,0 0 21 16,0 0-12-16,-6-44-12 15,-6-7-26-15,12-3 59 0,0-4-49 16,0-13-10-16,6-10-6 16,6-11 51-16,0-6-37 15,12-7 27-15,0 0-21 0,0 7 15 16,0 0 21-16,-6 3-17 15,0 10-29-15,1 1-10 0,5-1-14 16,0 4 8 0,-6 6 24-16,0 1-43 0,0 3 41 15,0 6-6-15,-6 4-1 16,6 10-17-16,-6 4 8 0,-6 6-4 16,-6 41 4-16,12-44 12 15,-12 44-5-15,12-47-15 16,-12 47 1-16,0 0 7 0,6-44-21 15,-6 44 31-15,0 0 9 16,6-41-26-16,-6 41 7 16,0 0-10-16,6-34 14 0,-6 34-4 15,0 0 3-15,6-33-10 16,-6 33 0-16,0 0-16 16,12-38 33-16,-12 38 0 15,0-37 2-15,0 37-26 0,0 0-10 16,0-30 39-16,0 30-1 15,0 0-9-15,0 0-12 0,0 0 4 16,0 0-19-16,0 0 22 16,0 0 10-16,0 0-18 15,0 0-21-15,0 0 29 0,0 0-5 16,0 0 17-16,0 0 1 16,0 0-35-16,-42 23 29 15,42-23-3-15,-54 51-8 16,6-7 14-16,0-3 3 0,5-1-6 15,1-2-11-15,42-38 9 16,-48 54-10-16,48-54-8 16,-48 40 21-16,48-40 2 0,0 0-38 15,0 0 30-15,0 0 26 16,0 0-22-16,0 0 8 0,0 0-24 16,0 0 14-16,0 0 9 15,0 0-13-15,0 0-6 16,12-44-10-16,12 4 3 0,0-1 13 15,6-3 0-15,0-3 19 16,1 9-7-16,-7 5-23 16,-24 33-2-16,42-38 15 15,-42 38-15-15,42-30 22 0,-42 30 4 16,0 0-13-16,0 0-6 16,0 0-3-16,0 0-19 15,0 0 23-15,0 0-10 0,0 0 30 16,0 0-24-16,30-24 2 15,-30 24 1-15,0 0 32 0,0 0-6 16,36 10-14-16,-36-10 16 16,36 14 20-16,-36-14 4 15,37 20 4-15,-37-20-9 16,36 17-24-16,-36-17 19 0,42 24-4 16,-6-4 11-16,-36-20-13 15,48 27-13-15,-6-3-17 16,7 0 0-16,-19-4 21 0,-30-20-8 15,48 27-24-15,-12-3 5 16,-36-24-2-16,42 23 10 16,-42-23-2-16,0 0-107 0,0 0-284 15,36 17-273-15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5:54.45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1005 863 318 0,'0'0'28'0,"0"0"8"16,0 0 10-16,0 0-15 0,0 0 27 16,0 0 0-16,0 0 18 15,0 0-11-15,0 0-15 16,0 0-17-16,12 34-6 0,-12-34 6 16,0 0-7-16,0 0-12 15,24 34-4-15,-24-34-2 0,0 0 0 16,0 0-14-16,0 0-13 15,0 0 13-15,0 0 17 16,0 0 6-16,0 0-11 0,0 0 18 16,0 0-13-16,0 0-11 15,0 0 7-15,-6 34-18 0,6-34 7 16,0 0 28-16,0 0-18 16,0 0-6-16,0 0 13 15,0 0-13-15,0 0 10 16,0 0-10-16,0 0-5 0,0 0-10 15,0 0 2-15,0 0-3 16,0 0 1-16,0 0 20 16,0 0 20-16,0 0-12 0,0 0-13 15,-36 34-4-15,36-34 4 16,0 0-19-16,0 0 14 0,0 0 17 16,0 0-28-16,0 0 31 15,0 0-1-15,0 0-7 16,0 0 10-16,0 0-11 15,0 0 11-15,0 0-17 0,-36 20 14 16,36-20-17-16,0 0 21 16,-36 4-7-16,36-4-7 15,0 0 5-15,-49 20 71 0,13 7-23 16,6 7 68-16,0 7 27 16,-6 3-58-16,12 3-47 0,0-3 5 15,0 3-20-15,5-6-3 16,1-4-14-16,18-37-7 15,-24 41-16-15,24-41 8 0,-24 34-269 16,24-34-80-16,-30 20-22 16,30-20-12-16</inkml:trace>
  <inkml:trace contextRef="#ctx0" brushRef="#br0" timeOffset="660">493 1243 432 0,'-36'0'142'15,"36"0"-31"-15,0 0-37 16,-36-10-17-16,36 10-2 16,0 0 22-16,0 0-21 15,-31-41-23-15,19 7-9 0,12 34-11 16,12-44-30-16,1 10 23 15,-13 34 4-15,30-30-29 16,-30 30 33-16,36-27-42 0,-36 27 24 16,0 0 1-16,36-11 0 15,-36 11 5-15,0 0-15 0,0 0 45 16,0 0 7-16,0 0 33 16,0 0-13-16,-6 41-10 0,6-41 20 15,-24 34-2 1,24-34-16-16,-36 24 19 0,36-24 1 15,-43 10-7-15,43-10-18 16,-42-7-24-16,42 7-18 0,-36-27 46 16,36 27-26-16,-30-51-6 15,6 4-13-15,6-1 20 0,0 4-14 16,12 10 0-16,6 34-7 16,-6-33 7-16,6 33-11 15,0 0-8-15,0 0-8 0,0 0 11 16,0 0 5-16,0 0 6 15,12 33 0-15,0 18 10 0,0 10-22 16,0 14 18 0,6 9-12-16,0 8 8 0,0-1-1 0,-6-3 18 15,0-6-14 1,-6-8-8-16,-6-10 33 0,-6-6-36 16,-6-11 0-16,0-6 7 15,12-41-4-15,-36 41-10 0,36-41-10 16,-54 17 31-16,12-17-5 15,-1-17-5-15,1-14-15 0,12-16 17 16,0-14-6-16,6-17 10 16,12-7-13-16,6-3-63 15,12-3-52-15,12-1-119 0,6 4-128 16,12-7-103-16</inkml:trace>
  <inkml:trace contextRef="#ctx0" brushRef="#br0" timeOffset="1024">896 0 874 0,'0'0'61'0,"0"0"37"15,0 0-22-15,0 0 173 0,0 0-124 16,0 0-39-16,-18 44-37 15,-6 3-23-15,-6 4-24 16,0-4-17-16,0-6 34 0,30-41-7 16,-48 51 1-16,48-51-2 15,0 0 5-15,-42 41 3 16,42-41-14-16,0 0-1 0,-37-14-15 16,37 14 61-16,-24-54-14 15,12 6 9-15,6 8-13 0,0 6 28 16,0 7-7-16,6 27-14 15,0 0-30-15,0 0-20 0,0 0 7 16,0 0 18-16,0 0-25 16,-42 30 14-16,42-30-290 15,-48 58-156-15,18-11-153 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6:04.25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0 314 0,'0'0'41'0,"0"0"-3"16,0 0-12-16,0 0-9 16,0 0 1-16,0 0-25 0,0 0 26 15,0 0-22-15,0 0 3 16,0 0-15-16,0 0 1 0,0 0-14 16,0 0-27-16,0 0-48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6:08.32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3897 0 313 0,'0'0'73'0,"0"0"14"16,0 0-36-16,0 0-3 16,0 0-5-16,0 0-14 0,0 0-6 15,0 0-8-15,0 0-8 16,0 0 5-16,0 0 7 16,0 0-10-16,-30 24 3 0,30-24-3 15,-42 30 14-15,6-2 16 16,6-5 7-16,-6 4 26 0,5 4 5 15,-5-4-4-15,-6 0 3 16,0 7 2-16,0 0-13 0,-12 3-8 16,-1 7 13-16,-5 14 8 0,-24 16 55 15,-6 14-22-15,-19 21-41 16,-11 16 32-16,-25 17 0 0,-18 21-42 16,-29 9-9-16,-25 15-23 15,-18 9-8-15,-6 7-5 0,-6 4 5 16,18-11-10-16,0 1-10 15,12-18-95-15,19-16-70 16,11-21-50-16,12-23-72 0,24-18-71 16,19-16-99-16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6:13.63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3242 8078 488 0,'-24'-23'0'16,"24"23"31"-16,-18-21 39 0,18 21 12 16,-18-24 0-16,6 4-9 15,12 20-18-15,0 0-4 0,0 0-6 16,-18-30-6-16,18 30 6 0,-13-27 15 16,13 27-16-16,-12-31-9 15,12 31-19-15,-12-37-1 0,-6 13-15 16,18 24 5-16,-18-34 42 15,18 34 5-15,-18-30-14 16,18 30 3-16,-30-37-26 0,6 6 24 16,0 4 5-16,24 27 1 15,-30-34-11-15,6 4 4 0,0 3-12 16,5-1-30-16,19 28 8 0,-30-40 14 16,0 3-2-16,6 6-13 15,0 4-10-15,-6-4 12 0,30 31 13 16,-42-40-11-16,6 9-11 15,36 31 13-15,-43-47 15 0,7 13-17 16,0 7-24-16,-6 0 26 16,6 3 4-16,6-6 17 0,-6 3-4 15,-1 0-6-15,37 27-12 16,-60-48 23-16,18 14-27 0,-6 0-4 16,6 4 8-16,0-1 9 15,-1 1-21-15,1-4 17 0,0 7-13 16,12 0-4-16,-12 0 6 0,5-4-18 15,0 8 32-15,1-4-9 16,6-1-11-16,-6 1 16 0,0 0-19 16,6 0 2-16,-6-3 13 15,0-1-8-15,5 1-5 0,-5-1 35 16,0 1 10-16,0-1-40 16,6 1 10-16,-6-1 1 0,6-3-1 15,-7 1-14-15,1 2 12 16,0-6 6-16,0 0-18 0,-6-1-5 15,0 1 23-15,6-4-20 16,-7 1 2-16,1-1-11 0,0-3 15 16,6 3 6-16,-6 1 5 0,0-1 7 15,-1 1 7-15,13-4-14 16,-6 3-11-16,0 4 15 0,0-4 0 16,6 0 7-16,0 1-27 15,0-1 9-15,-1 0 11 0,7 1-15 16,-6-4-3-16,6 3-9 0,0 1 20 15,0-1-1-15,0-7-5 16,6 8-8-16,0-1 10 16,0-3 0-16,6-3 0 0,0-1-7 15,-7-2 0-15,7-1 12 16,0 0-17-16,0 7-7 0,-6-4 18 16,6 1 6-16,-6 0-9 0,6 3-11 15,-6 6 11-15,6-2 20 16,-6-1-20-16,12 0-15 0,-12 8 12 15,6-5 21-15,0 1-13 16,6 0-10-16,-12 0-16 0,6 3 24 16,-1-4-19-16,1 1 21 0,0 0-29 15,6 0-14 1,0-1 32-16,6 1-17 0,-12-7-3 16,6 4 0-16,0-1 21 0,0 0 5 15,0-3-14-15,6 44 14 16,0-47-45-16,0 6 23 0,0 41 16 15,-6-47-24-15,6 47-4 0,6-51 6 16,-6 51 21-16,6-47-4 16,-6 47 11-16,0-51-26 0,6 10 4 15,-6 41 2-15,0-41 20 16,0 41-12-16,0 0-14 0,6-44 37 16,-6 44-2-16,0 0-31 15,0 0 25-15,6-47 9 16,-6 47-10-16,0 0-21 0,0 0 10 15,-6-47 9-15,6 47-16 0,0 0-12 16,0 0 8-16,0-51 20 16,0 51-13-16,0-48 13 0,0 48-18 15,6-44 31-15,-6 44-38 16,0 0 40-16,6-50 3 0,-6 50-40 16,0 0 26-16,0-48 13 0,0 48-3 15,0 0-41-15,0 0 30 16,24-47-16-16,-24 47 13 0,37-48 0 15,-37 48 8-15,48-40-23 16,-48 40-3-16,54-41 26 16,-54 41 4-16,66-44-12 0,-18 7-13 15,1 3 24-15,-1-3-4 0,0 3-15 16,0-3-10-16,0 3 34 16,7-4-26-16,-7 8-7 0,6-4 26 15,0 0 3-15,0 0-17 16,1 0-8-16,-1 4 35 0,-6-7-9 15,6 3-38-15,-6-3 40 0,1-4-22 16,-1-3-11-16,0 3 27 16,6-3-5-16,-6 0-4 15,7-3 0-15,-7 3 21 0,-6 0-34 16,6 3-13-16,-6 4 41 16,0-4-15-16,7 7-18 0,-7-3 39 15,0 3-7-15,0 0-18 0,-42 34 11 16,66-50-5-16,-10 6-15 15,-56 44 22-15,66-55-16 0,-12 15 24 16,-54 40-32-16,54-61 8 16,-5 10 15-16,-13 7 7 0,-36 44-15 15,54-61-22-15,-12 17 32 0,-42 44-4 16,48-54-6-16,-48 54-17 16,60-54 35-16,-11 13-15 15,-1 10-22-15,-6 1 22 0,6 3 6 16,6-4-2-16,-5 8-17 15,5-8 24-15,6 1 0 0,0 3-31 16,1 0 5-16,-1-1 28 0,0 1 5 16,0 0-41-16,0 4-1 15,-5-1 44-15,-1 0-43 0,0 7 11 16,-6 0 34-16,1-3-30 16,-1 6-16-16,0 1 32 0,-6-1 2 15,0 1-24-15,6-1 7 16,7-3 9-16,-7 0 22 0,6 0-49 15,-6-3 24-15,6 3 11 0,-54 17-22 16,61-27 22-16,-13 10-29 16,-48 17 37-16,54-24-27 15,-54 24 22-15,60-27-44 0,-60 27 38 16,55-27 1-16,-7 7-11 0,-48 20 0 16,48-27 4-16,0 7 10 15,-48 20-35-15,54-28 17 0,-18 12 23 16,-36 16-27-16,55-21-13 15,-55 21 31-15,48-24 17 0,-48 24-27 16,48-23-21-16,-12 2 36 0,-36 21-15 16,48-23 0-16,-48 23-10 15,49-21 23-15,-49 21-16 16,48-17-4-16,-48 17 12 0,48-10-15 16,-48 10-7-16,42-10 10 15,-42 10 22-15,54-3-23 0,-18 3 21 16,-36 0-13-16,67 0 7 15,-19 3-15-15,6 1 8 0,-12-1 0 16,0-3 0-16,1 3-12 0,-43-3 21 16,54 4 6-16,-12-1-12 15,-42-3-29-15,54 7 29 0,-18-4 4 16,-36-3-11-16,49 7-4 16,-49-7 31-16,48 14-52 15,-48-14 15-15,48 13 33 0,-48-13-16 16,48 17-14-16,-6-3 14 0,-42-14 6 15,48 17-22-15,-48-17 15 16,43 16 14-16,-43-16-10 0,43 17-33 16,-43-17 60-16,42 21-45 15,-42-21 6-15,0 0 12 0,48 17-9 16,-48-17-16-16,54 20 33 0,-54-20-14 16,49 20 0-16,-49-20-9 15,54 24 9-15,-54-24 26 0,60 20-26 16,-12 1-20-16,0-4 29 15,-48-17-12-15,61 30 3 16,-13-10 18-16,-48-20-31 0,48 31-3 16,-48-31 10-16,60 37 29 0,-60-37-23 15,54 41-21-15,-54-41 18 16,49 34-5-16,-49-34 1 0,0 0 3 16,48 40 24-16,-48-40-32 15,0 0-3-15,48 44 23 0,-48-44 2 16,0 0-6-16,48 58 0 0,-48-58 6 15,48 54-30-15,-48-54 17 16,43 58-3-16,-13-11 16 0,-30-47-25 16,36 68 15-16,-6-14 11 15,0-7-17-15,-30-47 10 16,36 61-8-16,-6-13 20 0,-6-8-26 16,-24-40 0-16,37 58 10 15,-13-14 0-15,-24-44 0 0,24 47-20 16,0-6 13-16,-24-41 32 0,24 54-8 15,0-10-26-15,-6 0-16 16,0-3 25-16,0 0 19 0,-6 3-29 16,6-4 24-16,0 8-33 15,0-8 22-15,1 4 19 0,5-3-44 16,-6 0 28-16,-18-41-9 0,36 50 3 16,-12-9-20-16,-24-41 35 15,36 47-3-15,-36-47 0 16,30 51-24-16,-6-10 12 0,-24-41-15 15,30 47-4-15,-30-47 19 16,31 51 21-16,-31-51-21 0,24 48 2 16,-24-48-8-16,24 47 9 0,-24-47-16 15,24 47 23-15,-24-47-1 16,24 44-35-16,-24-44 15 0,18 44 31 16,-18-44-20-16,12 41-5 15,-12-41 13-15,12 41-8 0,-12-41-12 16,6 47 28-16,-6-47-8 0,0 54-31 15,0-13 14-15,0-41 23 16,-12 54-18-16,0-10-15 16,0 0 22-16,0-7 13 0,12-37 0 15,-12 58-22-15,-6-11-23 16,6 1 48-16,0-8-6 0,12-40-40 16,-18 55 27-16,6-11 10 0,12-44-13 15,-18 57-26-15,-1-13 35 16,19-44 19-16,-18 54-30 0,6-13-13 15,-6-7 29-15,18-34-11 16,-12 41-20-16,0-8 27 0,12-33 5 16,-12 41-34-16,12-41 25 15,-24 44 22-15,24-44-29 0,-24 44-16 16,0-10 40-16,24-34-7 16,-24 37-38-16,24-37 5 0,-24 38 36 15,24-38-8-15,-24 37-35 16,24-37 33-16,-31 37 2 0,31-37-22 15,-24 37 27-15,0-3-23 16,24-34 33-16,-12 44-35 0,-6-10 12 16,18-34 0-16,-18 47-3 0,6-6 10 15,0-4-14-15,6 1 20 16,6-38 0-16,-6 50-26 0,-6-9-4 16,6-4 28-16,6-37-6 15,0 48-23-15,0-11 11 16,0-37 20-16,-6 44-13 0,6-44-8 15,0 41 16-15,0-41 0 0,-6 37-22 16,6-37 2-16,0 34 36 16,0-34-4-16,0 0-47 0,-6 34 30 15,6-34 10-15,0 0-13 16,-12 37-19-16,12-37 9 0,0 0 29 16,0 0-19-16,-6 37-20 0,6-37 34 15,0 0-23-15,0 0-2 16,0 0 16-16,-6 34 27 0,6-34-54 15,0 0 18-15,0 37 4 16,0-37 11-16,0 0-7 16,0 34-25-16,0-34 44 0,0 0-5 15,6 37-46-15,-6-37 17 0,0 0 29 16,0 0-30-16,6 31 12 16,-6-31 15-16,0 0-15 0,0 0 0 15,0 0 9-15,6 37-23 16,-6-37 14-16,0 0 3 0,0 0 3 15,6 34-26-15,-6-34 20 0,0 0 12 16,0 0-20-16,-12 37 1 16,12-37 34-16,0 0-21 15,0 0-23-15,-12 41 7 0,12-41 28 16,0 0-13-16,0 0-17 16,-30 44-1-16,30-44 23 0,-25 37-4 15,25-37-6-15,-18 44 0 0,18-44-9 16,-18 34 1-16,18-34-1 15,0 0 19-15,-18 34-26 0,18-34 16 16,0 0 30-16,0 0-22 16,0 0-21-16,-18 37-2 0,18-37 15 15,0 0 25-15,0 0-44 0,0 0 30 16,0 0 0-16,0 0-111 16,0 0-128-16,0 0-100 15,0 0-53-15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6:34.517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6383 0 1135 0,'-6'34'131'0,"6"-34"49"15,-48 47 46-15,-12-3-22 0,-13 0-69 16,-29 7-69 0,12 0-53-16,-19 6-10 0,-5 1-167 15,-1-1-330-15,-5-2-112 0</inkml:trace>
  <inkml:trace contextRef="#ctx0" brushRef="#br0" timeOffset="-3083">7419 1006 1029 0,'0'0'59'16,"0"0"29"-16,0 0 35 0,0 27-37 16,6 3-36-16,0 1-41 15,6 3 29-15,0 3-20 16,13 0-18-16,-13 0-12 0,0-6 27 15,-6-4-21-15,6-7-267 16,-12-20-242-16</inkml:trace>
  <inkml:trace contextRef="#ctx0" brushRef="#br0" timeOffset="-2832">7407 1270 1313 0,'0'0'92'0,"0"0"139"0,0 0 17 15,0 0-54-15,-6 27-9 16,6 7-22-16,-12 3-36 0,0 4-43 16,-6-4-47-16,0 0-4 15,0 0-22-15,-6 1-6 16,6-4-3-16,0-1-12 0,18-33-117 15,-30 31-151-15,30-31-229 16,0 0-66-16,-37 20 19 0</inkml:trace>
  <inkml:trace contextRef="#ctx0" brushRef="#br0" timeOffset="-2598">7287 1158 1318 0,'0'0'261'15,"-18"-30"-8"-15,18 30-28 16,0 0-89-16,0 0-63 0,0 0-54 16,0 0 4-16,0 0 1 15,0 0-12-15,0 0-63 0,0 0-178 16,0 0-122-16,0 0-123 15,6 37-51-15</inkml:trace>
  <inkml:trace contextRef="#ctx0" brushRef="#br0" timeOffset="-2372">7052 1371 1010 0,'0'0'100'0,"0"0"18"16,0 0 48-16,0 0 7 0,0 0 11 16,-12 31-84-16,12-31-8 15,-6 30 9-15,-6 1 12 0,-12-4-54 16,24-27-32-16,-43 37-13 16,-5 0-4-16,6-6-85 0,0-4-144 15,-6-7-234-15,18 1-73 16</inkml:trace>
  <inkml:trace contextRef="#ctx0" brushRef="#br0" timeOffset="-1892">6642 1368 465 0,'0'0'68'15,"0"0"21"-15,0 0-9 0,0 0-24 16,0 0-21-16,0 0-1 16,0 0 1-16,0 0 17 0,0 0-3 15,0 0 2-15,0 0 27 16,0 0-38-16,0 0 36 0,0 0-26 15,0 0-5-15,0 0-14 0,0 0-13 16,0 0 7-16,0 0-4 16,0 0 33-16,0 0-23 15,0 0-22-15,-6-34-18 0,6 34-20 16,0 0 29-16,0 0 10 16,0 0-25-16,0 0-18 0,0 0 33 15,0 0-10-15,0 0 15 16,0 0 23-16,0 0-45 0,0 0 27 15,36 14 18-15,-36-14-12 0,0 0 26 16,6 40 0-16,-12-2 37 16,-6-1-18-16,-12-3-28 0,-6 3-16 15,30-37-5-15,-48 44 1 16,6-10-5-16,-13-4-54 0,13-6-327 16,6-7-113-16</inkml:trace>
  <inkml:trace contextRef="#ctx0" brushRef="#br0" timeOffset="-1520">6564 1094 1033 0,'0'0'169'0,"0"0"-15"0,0 0-76 16,0 0-39-16,0 0-31 0,0 0 11 16,0 0-9-16,-42-17-17 15,42 17 4-15,-48 0 23 16,-1 13 69-16,1 4 8 0,0 10 46 16,0 11 2-16,-6 2-13 15,-1 11-30-15,1 7 29 0,0 6-35 16,-6 4-7-16,18 6-45 0,-13-3 4 15,1 0-9-15,-6 1-2 16,6-8-28-16,-13-6 15 0,1-4-7 16,-6-10-14-16,0-4-3 15,-7-9 0-15,1-11 0 0,-6-3-153 16,5-14-181-16,7-6-261 16,6-14-61-16</inkml:trace>
  <inkml:trace contextRef="#ctx0" brushRef="#br0" timeOffset="-264">5480 972 1209 0,'0'0'160'0,"0"0"14"0,0 0-23 16,0 0-51-16,0 0-53 16,0 0-47-16,0 0-6 0,0 0 24 15,0 0-6-15,-36 37-37 0,36-37 31 16,-43 44-6-16,31-10 12 15,12-34-12-15,6 37-8 0,-6-37 24 16,24 34-2-16,-24-34-19 16,55 24 8-16,-19-11-11 15,-36-13 28-15,0 0-3 0,42 10-29 16,-42-10 34-16,0 0 28 16,0 0-34-16,0 0-19 0,0 0-11 15,-42-16 7-15,-12 2 41 0,-1 7-26 16,7 4-12-16,-6-7 10 15,6 3-2-15,0-3 35 0,11 3-11 16,37 7-23-16,-36-20 0 16,36 20 32-16,0 0-5 0,-36-44-16 15,18 6-16-15,6-2 15 16,12 40 8-16,0-54-28 16,0 6 5-16,0 11 0 0,0 37 16 15,0-37-16-15,0 37-16 0,0 0 25 16,0 0-20-16,0 0 22 15,0 0-11-15,0 0-19 0,0 0-9 16,0 0 28-16,0 0-5 16,0 0-4-16,0 0 6 0,0 0 0 15,6 44 27-15,0 0-20 16,0 0-8-16,0 0 17 0,6-4 1 16,-12-2-26-16,0-38 23 0,0 47 1 15,0-13-2-15,0-34 8 16,0 0-31-16,-42 34 26 15,42-34-9-15,-42 20-21 0,6-17 27 16,36-3 0-16,-36-13-17 16,36 13-1-16,-31-41 3 0,13 11 16 15,18 30-21-15,-18-41 1 16,18 41 15-16,0 0-6 0,0 0-22 16,0 0-3-16,0 0 25 0,0 0 8 15,0 0-16-15,0 0 8 16,0 0 7-16,0 0-7 0,-6 44 8 15,6-44-21-15,-12 34 13 16,12-34 0-16,0 0 5 16,0 0 5-16,0 0-15 0,0 0-16 15,-36 24 26-15,36-24-8 16,-42 7-24-16,42-7-22 0,-42-17 22 16,42 17 27-16,0 0-3 0,-36-24-17 15,36 24-25-15,0 0 36 16,0 0-3-16,0 0 9 0,0 0-1 15,0 0-17-15,0 0 15 16,0 0 34-16,18 34-28 0,-18-34-8 16,0 0 16-16,24 40 10 15,-24-40 1-15,12 34-25 0,-12-34 17 16,-6 38-4-16,6-38-7 16,-30 37 15-16,30-37 11 0,-36 40-17 15,5-9-6-15,31-31 14 16,-42 30-17-16,42-30 4 0,-36 24 16 15,36-24-12-15,0 0-8 16,0 0 34-16,0 0 30 0,0 0-1 16,0 0-29-16,-36 17 4 0,36-17 40 15,0 0-28-15,0 0 8 16,-42 17-16-16,42-17-6 0,-42 10-13 16,5-3-23-16,37-7 10 15,-42 0 17-15,42 0-15 16,-42-14-9-16,42 14 16 0,-48-23-10 15,48 23-14-15,-36-48 5 16,12 1 6-16,12 3-9 0,6-4 7 16,6 4 3-16,6 4-16 0,12-1-32 15,0-3 8-15,12 7-9 16,6 0-51-16,0-1-55 0,6 1-115 16,1 3-174-16,5 4-128 15</inkml:trace>
  <inkml:trace contextRef="#ctx0" brushRef="#br0" timeOffset="1264">3829 579 960 0,'0'0'148'15,"0"0"-14"-15,0 0-73 0,0 0-15 16,0 0-8-16,0 0-18 15,0 0-1-15,0 0 20 0,0 0-15 16,-54 20 18-16,6 4-35 16,-6 6 26-16,5-2-27 15,7-1-24-15,42-27 26 0,-54 30-19 16,54-30 22-16,-48 34-31 16,48-34 20-16,0 0 13 0,0 0 13 15,0 0 18-15,6 41-54 16,-6-41 39-16,42 34-45 0,0-11 26 15,0-9-24-15,0-1 23 16,1 1-2-16,-43-14-15 0,48 13 25 16,-48-13-13-16,0 0-13 0,36 14 0 15,-36-14 23 1,0 0-17-16,0 0 20 0,0 0-14 16,0 0 16-16,-54 41-13 0,0-14-29 15,-1-7 40-15,-5-3-33 16,6 3 41-16,0-3-38 0,-1 7 13 15,7-4-15-15,6 1 24 16,12 2-9-16,30-23 8 0,-30 37 24 16,30-37-4-16,-12 41 21 15,12-41-34-15,24 41-2 0,-24-41-23 16,36 30 34-16,-36-30-36 16,42 21 22-16,-42-21-10 0,0 0 11 15,48 6-30-15,-48-6-4 16,0 0 3-16,0 0-6 15,0 0 21-15,12-37-6 0,-12 37 11 16,0 0-35-16,-36-44 56 16,-6 17-37-16,-6 7 34 0,0 3-25 15,0 3 17-15,-1-3-24 16,13 4 31-16,36 13-17 0,-48-21 16 16,48 21-16-16,0 0-7 0,0 0 17 15,-42-27-39-15,42 27 45 16,0 0-37-16,0 0 25 0,0 0 1 15,0 0 0-15,0 0-17 16,0 0-21-16,0 0 28 16,0 0 1-16,0 0 4 0,0 0 13 15,-42 17-23-15,42-17 49 16,-36 24-49-16,36-24 26 0,0 0-19 16,-43 41 23-16,43-41-29 15,0 0 9-15,-36 30 11 0,36-30 6 16,0 0-32-16,-36 17 27 15,36-17-12-15,-36 0 15 0,36 0-15 16,0 0-3-16,-48-27 12 16,48 27-21-16,0 0 23 15,-30-37-29-15,30 37 34 0,0 0-39 16,-24-41-4-16,24 41 41 16,0 0-41-16,0 0 45 0,0 0-24 15,0 0 11-15,0 0-17 0,0 0 12 16,0 0-19-16,0 0-2 15,0 0 28-15,0 0-13 0,0 0 15 16,0 0-9-16,0 0 18 16,0 0-30-16,0 0 42 0,24 41-24 15,-12-4 30-15,6 7 23 16,0 0 10-16,0 3 9 0,0 1-25 16,0 6 10-16,-6-7-37 15,-6 1 8-15,-6-1-21 16,-12-3 26-16,-6-3-27 0,-18-7-3 15,-6 0 5-15,-19-11-20 16,1-6 24-16,-12-10-26 0,0-4 24 16,5-13-23-16,1-7 22 15,6-6-10-15,6-15 1 0,6-9-11 16,5-4 9-16,13-13-26 16,6-1-1-16,6-2-35 0,12-4-59 15,12-1-104-15,12 1-102 0,6 0-89 16,12 0-81-16</inkml:trace>
  <inkml:trace contextRef="#ctx0" brushRef="#br0" timeOffset="1485">3624 203 1322 0,'61'-20'165'16,"-7"3"1"-16,0 0-85 15,0 3-34-15,-6 8-38 0,7-5-18 16,-19 8-97-16,0 0-161 16,-36 3-131-16,0 0-71 15</inkml:trace>
  <inkml:trace contextRef="#ctx0" brushRef="#br0" timeOffset="1656">3227 457 1099 0,'0'0'283'0,"0"0"-77"0,0 0-57 15,0 0-89-15,0 0-38 16,0 0-14-16,0 0-155 15,0 0-129-15,0 0-98 0</inkml:trace>
  <inkml:trace contextRef="#ctx0" brushRef="#br0" timeOffset="1861">3130 2103 1794 0,'67'14'155'0,"11"-11"-44"0,6-3-31 16,1-3-61-16,-1-4-101 16,-12-7-289-16,-12-3-215 0</inkml:trace>
  <inkml:trace contextRef="#ctx0" brushRef="#br0" timeOffset="2085">2173 880 2152 0,'6'-27'126'16,"-6"27"15"-16,0 0-49 0,30-20-53 16,-30 20-22-16,30-10-26 15,-30 10-265-15,0 0-191 0,0 0-163 16</inkml:trace>
  <inkml:trace contextRef="#ctx0" brushRef="#br0" timeOffset="2788">1510 1148 1154 0,'0'0'204'0,"-18"37"-27"15,18-37 21-15,-24 31-1 16,24-31-95-16,0 0-31 0,-30 30-32 16,30-30-23-1,-30 17 9-15,30-17-15 0,0 0-10 0,0 0 8 16,0 0-29-1,0 0-11-15,-6-37-22 0,12 0-20 16,12-4 43-16,6 7-17 16,-24 34 35-16,36-37 10 0,-36 37-6 15,0 0-7-15,0 0 9 16,0 0 26-16,0 0-2 0,0 0 13 16,-6 47-17-16,-12 4-13 15,-18-4 3-15,0 1-18 0,-13-1 18 16,1-6-47-16,0 0-172 15,0-11-138-15,6-10-52 0,12-6 48 16</inkml:trace>
  <inkml:trace contextRef="#ctx0" brushRef="#br0" timeOffset="2977">1106 1182 1062 0,'0'0'182'0,"0"0"54"0,-12 34-3 16,0 0-62-16,-6-4-79 16,0 0-56-16,-6 1 3 0,0-1-34 15,-6 1-3-15,0-7-193 16,-6-4-227-16,0-7-52 16,5-2 9-16</inkml:trace>
  <inkml:trace contextRef="#ctx0" brushRef="#br0" timeOffset="3153">1257 907 1639 0,'0'0'176'16,"30"-13"46"-16,-30 13-53 15,0 0-86-15,0 0-42 16,0 0-92-16,0 0-127 0,0 0-216 15,0 0-143-15</inkml:trace>
  <inkml:trace contextRef="#ctx0" brushRef="#br0" timeOffset="3540">1112 555 950 0,'0'0'109'0,"0"0"42"15,0 0 43-15,0 0-30 16,0 0-33-16,0 0-22 0,0 0-4 15,-54 27 0-15,-12 14 28 16,-12 10-16-16,-13 13-4 0,-5 7-5 16,-6 14-55-16,-7 6-8 15,1 8-31-15,5 9 2 16,1 0 6-16,24 4-32 16,11-4 23-16,25-3-1 0,24-3-20 15,24-4 13-15,18-10-43 16,30-6-97-16,25-11-79 0,11-10-115 15,31-11-79-15,5-16-32 16,13-7-88-16</inkml:trace>
  <inkml:trace contextRef="#ctx0" brushRef="#br0" timeOffset="3921">131 613 1761 0,'0'0'34'15,"0"0"-12"-15,0 0-4 16,0 0 2-16,36 3-4 0,6 1-30 16,-12-4 6-16,0 0 21 15,-30 0 4-15,36-11-21 16,-36 11-7-16,30-30 22 0,-30 30 48 16,12-34 57-16,-6 10 8 15,-6 24-13-15,0 0-25 0,-6-20-60 16,6 20-20-16,0 0-1 15,0 0-5-15,0 0-119 0,-18 37-284 16,18-37-267-16</inkml:trace>
  <inkml:trace contextRef="#ctx0" brushRef="#br0" timeOffset="4736">8245 955 1123 0,'0'0'123'16,"6"34"91"-16,-6 3 8 16,6 7-66-16,0 7-62 0,0 6-44 15,6 4-27-15,0 4-2 16,12-4-30-16,-6 0 13 0,-6-11-146 16,12-6-207-16,-6-6-170 15</inkml:trace>
  <inkml:trace contextRef="#ctx0" brushRef="#br0" timeOffset="5252">8516 572 613 0,'-25'-30'40'0,"1"3"21"0,24 27 7 15,-42-24-14-15,0 10-8 16,6 14 6-16,-18 11 20 16,6 5 12-16,-13 18 0 0,-11 7 38 15,-6 17-21-15,5 9-65 16,1 4 11-16,-6 11 31 0,-1 2-33 15,13 8-27-15,12-4 18 16,18 3 48-16,18 1-2 0,18-4-19 16,30 0-43-16,18-4-16 0,12-2-11 15,25-8 23-15,11-16-16 16,6-4 15-16,1-7-15 0,-1-13-14 16,-5-13-13-16,-7-11 20 15,6-10-18-15,-11-17 25 16,-7-17-24-16,-6-10-2 0,-5-14 47 15,-19-20-15-15,0-16-25 0,-18-11 33 16,0-10-14-16,-6-4 9 16,-24 7-19-16,12 7 32 0,-24 7-31 15,-6 13-13-15,-18 7 30 0,6 14 0 16,-18 10-12-16,6 17-7 16,-19 10 15-16,7 16-141 0,0 5-136 15,0 12-79-15,-7 5-67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6:40.95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697 415 612 0,'0'0'143'16,"-24"23"-13"-16,24-23 8 0,-12 27-3 15,12-27-4-15,-24 41 9 16,24-41-20-16,-42 31-28 0,12-8 1 16,-19-2-45-16,13-5-16 15,-6-5-18-15,0-5 22 0,6 1 45 16,6-7 2-16,-6 0 12 15,36 0-10-15,-19-7-25 0,19 7 4 16,0 0-6-16,-24-27 23 16,12 7-14-16,0 0-28 15,12 20 1-15,0-17-19 0,0 17-11 16,0 0-4-16,0 0 1 0,0 0-12 16,0 0-7-16,0 0 19 15,24 30 1-15,-6 14-4 0,7 10-11 16,-1 4 3-16,6 0 8 15,6 3 11-15,-6 3-25 0,-6-3-38 16,18-7-120-16,-12-7-130 16,1-2-216-16,-1-11-95 0</inkml:trace>
  <inkml:trace contextRef="#ctx0" brushRef="#br0" timeOffset="504">763 153 608 0,'-24'-31'58'15,"24"31"39"-15,-36-40 52 16,-6 9 1-16,12 8-24 15,-6 6-66-15,0 6-45 0,-7 11-9 16,7 11 41-16,-12 9 68 16,0 14-33-16,0 6 12 0,-7 15-20 15,13 9 31-15,0 10-38 16,-6 5-12-16,18 9-20 0,-6 4-22 16,6 3-4-16,6 3-4 0,-1-3 7 15,25-4-1-15,0 1-23 16,31-10 26-16,17-4 14 0,6-11-10 15,24-9-14-15,1-7 0 16,11-10-10-16,6-11-1 16,-11-10-1-16,5-10 8 0,-12-13-9 15,1-10-12-15,-7-15-8 0,-12-5-32 16,-6-22 47-16,-12-9-3 16,7-21 31-16,-19-14-35 0,-6-16 36 15,6-4-3-15,-18 1-12 0,-12 10-20 16,0 9 20-16,-12 15 2 15,-6 8-19-15,-18 15 17 0,6 10-5 16,-6 18 9-16,-7 9-10 0,-5 14-120 16,6 10-194-16,0 6-98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7:49.4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0 220 395 0,'0'0'49'16,"0"0"5"-16,0 0-24 16,0 0 5-16,0 0 10 0,0 0 7 15,0 0-20 1,50-14 1-16,-6 7-16 0,-6 7 37 16,6 0-3-16,6 0 16 15,19 0 46-15,6-3-20 16,32-1-2-16,19-7 30 0,25 1 11 15,25-1-45-15,6 4-31 16,19 4-14-16,7-1-7 0,5 4-12 16,7 0-9-16,-6 4-4 15,-7-4-16-15,1 7 14 16,-7-7-27-16,-6 3 6 0,-18-3 45 16,5 7-45-16,-12-7 23 15,0 0 23-15,-1 0-62 0,1 0 13 16,-7 0 47-16,1 0-35 15,6 4-22-15,-1-1 47 16,1 4-14-16,0 1-7 16,-13 2-10-16,-13 1 24 0,-5-1 9 15,-26 1-41-15,-6-4 25 16,-19 0-46-16,-7-3 57 16,-18-1 5-16,-19 4-13 0,-44-7-21 15,0 0 21-15,51 4 27 16,-51-4 58-16,0 0-2 15,0 0 31-15,0 0-51 0,0 0-51 16,0 0 3-16,0 0-3 16,0 0-27-16,0 0-22 15,0 0-39-15,0 0-42 16,0 0-42-16,0 0-28 0,0 0-26 16,0 0 45-16,6-46 42 15,-6 46 14-15,-25-43 24 0,25 43 13 16,0 0 12-16,-44-50-23 15,44 50 13-15,-38-42 32 16,38 42 2-16,-31-43 11 0,31 43 9 16,0 0 14-16,0 0 26 15,-19-39 20-15,19 39 22 16,0 0 34-16,0 0-23 16,0 0-15-16,0 0 90 0,0 0-37 15,0 0 61-15,0 0-46 16,0 0-18-16,0 0-9 15,50 50-28-15,-50-50-26 0,57 46-16 16,-13-14-23-16,-44-32-20 16,62 25 29-16,-62-25-12 0,57 21-29 15,-57-21 37-15,0 0 13 16,0 0 0-16,0 0 61 16,0 0-19-16,0 0-22 0,0 0 3 15,-13 46-5 1,13-46-14-16,-44 60-10 0,0-14-8 15,0-7-3-15,0 5-17 0,44-44-17 16,-56 46-76-16,56-46-162 16,-50 38-214-16,50-38-121 15,0 0 34-15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6:44.16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362 4 833 0,'-25'27'0'16,"1"3"60"-16,-6-3-5 0,-6 4-6 16,12-1-20-16,-6 1-27 15,0-4 19-15,6 0-14 0,0-7 10 16,24-20-31-16,0 0-28 15,-31 17-33-15,31-17-23 0,0 0 22 16,-12-20 30-16,12-10 28 16,12-8 18-16,6-2 0 0,-5-1 28 15,-1 0 57-15,0 11 46 16,-12 30-10-16,6-31-17 0,-6 31-27 16,0 0-37-16,0 0-30 15,0 0 2-15,0 0-15 16,-43 27 6-16,13 4-110 15,-6-1-165-15,0 1-146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6:44.57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325 0 1230 0,'0'0'43'0,"0"0"-5"0,0 0-6 15,0 0 127-15,0 0-31 16,0 0-31-16,0 0-70 0,-42 30-14 15,42-30 4-15,-48 41-8 16,48-41-19-16,-30 34 16 0,30-34 8 16,0 0-20-16,0 0 18 15,0 0 1-15,0 0-52 16,0 0-81-16,-36 17-11 0,36-17 16 16,0 0 52-16,-19-41 63 15,13 7 4-15,6 34-4 0,-12-40 20 16,12 40 1-16,0 0-24 15,0 0 24-15,0 0-33 0,-54-4-5 16,18 18-147-16,-6 6-206 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6:45.07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362 22 1275 0,'0'0'118'0,"0"0"-5"16,0 0 79-16,-43-10-37 0,43 10-41 15,0 0-14-15,-30 48-39 16,0-5-19-16,30-43-21 0,-30 55 9 15,0-17-5-15,30-38-33 16,-36 42 4-16,36-42 14 0,0 0-10 16,0 0-36-16,0 0-115 15,0 0-12-15,0 0 51 0,0 0 29 16,0 0 77-16,-12-55-7 16,12-2 4-16,0 12 23 15,0 7 64-15,0 38 17 0,0 0-4 16,0-41 12-16,0 41-43 15,0 0-37-15,0 0-20 0,-48 6-3 16,48-6-139-16,-61 39-346 16,19-5-255-16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6:51.82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567 0 1141 0,'0'0'103'16,"0"0"35"-16,0 0 14 0,0 0-57 15,0 0-53 1,0 0-18-16,-49 44-18 0,-5-6-6 15,6-11 26-15,-6 0-9 16,6-10-30-16,5-4 21 0,43-13-21 16,-42 11 31-16,42-11-125 15,0 0 25-15,0 0 14 16,0 0 8-16,-24-55 21 0,24 55 33 16,-6-44 27-16,6 44-24 15,0 0 20-15,0 0-34 0,0 0 11 16,0 0 65-16,0 0-7 15,0 0-42-15,-54 34-3 16,6 0 8-16,-1 3-129 16,1 1-274-16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6:48.505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3582 576 791 0,'0'0'221'15,"0"0"5"-15,0 0-58 16,0 0-29-16,0 0-45 16,0 0 17-16,0 0-18 0,0 0-24 15,0 0 0-15,0 0-12 16,0 0-5-16,0 0-33 0,0 0-17 15,0 0 12-15,0 0 0 16,0 0-14-16,0 0-21 16,0 0 21-16,0 0 0 15,0 0 5-15,0 0-16 0,0 0-12 16,0 0 26-16,0 31 6 16,0-31-9-16,0 0 4 15,0 0 5-15,0 0-24 0,-12 40 15 16,12-40 15-16,0 0-6 15,-24 41-9-15,24-41 4 16,-36 40-14-16,36-40 3 0,-36 41 28 16,36-41-8-16,-49 44-27 15,49-44 14-15,-48 41 10 16,48-41 10-16,-54 30-171 16,54-30-214-16,-54 24-99 0,54-24-25 15</inkml:trace>
  <inkml:trace contextRef="#ctx0" brushRef="#br0" timeOffset="385">3311 718 823 0,'0'0'153'0,"0"0"3"15,0 0-27-15,0 0-28 16,0 0-35-16,-30-34-66 0,30 34 0 16,0 0 14-16,0 0 11 15,0 0-3-15,-36-27-56 0,36 27-17 16,0 0-11-16,0 0-8 15,-18-30-42-15,18 30-17 16,0 0-40-16,0 0-22 16,18-34 36-16,-18 34 33 15,36-20 35-15,-36 20 49 0,42-4 29 16,-42 4 6-16,36 4 23 16,-36-4 3-16,0 0 3 0,0 0-26 15,36 3-41-15</inkml:trace>
  <inkml:trace contextRef="#ctx0" brushRef="#br0" timeOffset="892">3588 596 830 0,'0'0'60'16,"0"0"-8"-16,0 0-11 0,0 0-11 16,0 0-30-16,0 0 0 15,-36 17 11-15,36-17-11 16,-36 0 13-16,36 0-16 15,0 0 16-15,0 0 25 0,-30-30 12 16,18-4-28-16,12 34-5 16,6-41-39-16,-6 41 13 15,24-40 14-15,-24 40-5 0,42-34 5 16,-42 34-18-16,48-20 5 16,-48 20 22-16,36 0-38 15,-36 0 19-15,42 16 23 0,-42-16-18 16,30 38 5-16,-30-38-24 15,6 61 90-15,-18-11 42 0,-12-5-14 16,-6-1 6-16,-12-7-36 16,0 0-19-16,-6-3-24 15,-1-4 3-15,7-3-14 16,42-27-19-16,-54 28-12 0,54-28 20 16,-48 23-94-16,48-23-146 15,0 0-141-15,-36 0-108 16</inkml:trace>
  <inkml:trace contextRef="#ctx0" brushRef="#br0" timeOffset="1160">3425 539 894 0,'0'0'190'0,"0"0"63"16,0 0-89-16,0 0-61 0,0 0 5 16,-42 37 22-16,18-3 10 15,0 0 4-15,0 3-17 0,6 7-37 16,-6-3-31-16,-6-1-17 16,-1-6-17-16,-5 0-17 15,0-7-18-15,36-27-95 16,-48 31-204-16,48-31-233 15,-36 17-54-15</inkml:trace>
  <inkml:trace contextRef="#ctx0" brushRef="#br0" timeOffset="1360">3419 0 1787 0,'0'0'83'16,"0"0"2"-16,0 0-43 15,0 0-28-15,0 0-88 16,0 0-166-16,0 0-121 0,0 0-186 16</inkml:trace>
  <inkml:trace contextRef="#ctx0" brushRef="#br0" timeOffset="1716">3016 200 935 0,'0'0'157'15,"-12"51"20"-15,12 0-23 16,0 10-34-16,-6 6 7 15,6 8-54-15,0-1-32 0,-6 1 45 16,-18-4-19-16,-13-3 60 16,-17-11-61-16,-18-6-32 0,-12-3-13 15,-1-11 10-15,1-10 32 16,0-10 41-16,5-10-5 16,13-11-13-16,12-13-20 0,12-6 8 15,5-15 5 1,13-9-33-16,18-11-21 0,6-9-22 15,18-4-20-15,13-4 6 16,11 4-12-16,12 0-67 0,12 6-64 16,6 5-145-16,1 5-141 15,5 11-97-15,-12 14-97 16</inkml:trace>
  <inkml:trace contextRef="#ctx0" brushRef="#br0" timeOffset="1881">2696 491 1606 0,'0'0'177'0,"0"0"-13"0,0 0-25 16,-6 34-49-16,6-34-49 16,0 0-52-16,0 0-274 0,0 0-325 15</inkml:trace>
  <inkml:trace contextRef="#ctx0" brushRef="#br0" timeOffset="2272">2100 132 994 0,'0'0'169'0,"0"0"102"16,-18 38-9-16,-6 9-60 0,-18 4-58 16,-12 3-18-16,-19 0-26 15,-5 0 0-15,-12-3-23 0,-1-10-31 16,1-7-3-16,0-11-28 16,5-9 10-16,19-7-15 15,6-7 2-15,6-10-9 0,11 3-12 16,43 7 17-1,-42-14-14-15,42 14 10 0,0 0-14 16,0 0 2-16,0 0 14 16,0 0 5-16,-30 31 20 0,6 3-22 15,6 10 25-15,-6 0-27 16,-6 3 16-16,-6-3-20 16,-7-3-7-16,-5-1-56 0,-12-2-131 15,0-1-214-15,-7-10-213 16,13-7 2-16</inkml:trace>
  <inkml:trace contextRef="#ctx0" brushRef="#br0" timeOffset="2956">534 573 849 0,'0'0'177'0,"-54"10"9"0,54-10-42 16,-48 0-3 0,48 0-94-16,0 0-78 0,0 0-11 15,-18-58-85-15,30 1 3 16,18 3 0-16,12 3 46 0,6 10 20 15,6 14 39-15,-6 7-2 16,1 10 21-16,-7 13 29 16,0 10-8-16,-42-13 0 0,36 38 16 15,-18-1 48-15,-12 0 2 16,-6-37-42-16,-24 51-21 0,24-51 20 16,-60 47 31-16,0-19-26 15,-1-8 33-15,13-17-57 16,-6-6 11-16,12-7-8 15,6-11 29-15,36 21 8 16,-42-47-26-16,17-7-43 0,13-4-8 16,6-10 23-16,6 4-19 15,-6 3 12-15,6 10-34 0,0 17 34 16,0 34-28-16,0 0 24 16,0 0 0-16,0 0 0 15,-18 48 40-15,12 16-38 0,0 21 12 16,0 10 9-16,0 6-8 15,12 4 73-15,-6 0-25 0,6-6 36 16,6-5-45 0,-6-9-39-16,6-14 15 0,-12-7 32 15,-6-13 40-15,-6-13-18 16,12-38-15-16,0 0-51 0,-54 33 10 16,0-22-24-16,6-18 8 15,-1-10-18-15,7-14-15 16,6-13-29-16,6-13 7 0,6-11-4 15,12-3 8-15,12-4-21 16,6 4-9-16,0 4-70 0,18-1-133 16,6 3-89-16,12-2-139 15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6:56.27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349 0 911 0,'0'0'104'0,"7"47"16"0,-7-47-9 16,-13 48 7-16,-5-8-81 16,18-40-9-16,-48 44-12 0,48-44 10 15,-48 34-31-15,48-34 30 16,-48 24-82-16,48-24-45 15,-60 7-25-15,60-7 26 0,0 0 30 16,0 0 22-16,-18-58 14 16,11 7 21-16,7 4 31 0,7 10 65 15,-7 37 19-15,0 0-32 16,6-41-51-16,-6 41-11 0,0 0 23 16,0 0-12-16,0 0-18 15,0 0-23-15,-55 24-187 0,1-1-166 16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6:56.645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458 71 1623 0,'0'0'23'0,"0"0"-12"0,0 0 52 16,0 0-22-16,0 0-2 0,0 0-21 16,-42 27-18-16,42-27 32 15,-43 34-35-15,43-34 7 16,-42 35-4-16,42-35-11 0,0 0 42 15,0 0-31-15,-42 21 5 16,42-21-68-16,0 0-48 0,0 0 54 16,0 0-13-16,-30-56 11 15,6 12 36-15,24 44 40 0,-18-52-27 16,18 52 20-16,0 0-51 16,0 0-8-16,-54-30-15 0,5 27-120 15,-5 13-93-15,-6 13-42 16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6:57.06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355 0 1625 0,'0'0'55'0,"0"0"-8"0,0 0 29 15,0 0 2-15,-12 48-35 16,12-48-37-16,0 0 16 0,0 0-22 15,0 0 4-15,-60 59 11 16,60-59 2-16,0 0-56 0,0 0-27 16,0 0-24-16,0 0 41 15,0 0 25-15,0 0 17 0,0-52-19 16,0 52 49-16,0-49 80 16,0 49 20-16,0 0 4 15,0 0 4-15,0 0-58 0,0 0-30 16,-48-6-14-16,-7 16-15 15,7 8-18-15,48-18-96 0,-72 44-305 16,12-9-323-16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6:55.157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998 467 521 0,'0'0'70'16,"0"0"35"-16,0 0-16 15,0 0-5-15,0 0-4 0,0 0-30 16,0 0 21-16,0 0-23 16,7 34 22-16,-7-34-27 0,0 37 12 15,0-7 12-15,0-30-8 16,0 31-8-16,0-31-46 0,-13 30 35 15,13-30-15-15,0 0-14 16,0 0-3-16,-48 34 31 0,12-16-30 16,36-18-27-16,-36 10 41 0,36-10 0 15,-36 4-30-15,36-4 28 16,0 0-15-16,-42-18 3 0,42 18-23 16,0 0 26-16,-24-34 9 15,24 34 6-15,-18-37-27 0,18 37 11 16,0 0-23-16,0 0 14 15,0 0-12-15,0 0 10 16,0 0-19-16,0 0 31 0,0 0-32 16,0 0 17-16,0 0-5 15,0 0-13-15,0 0 36 0,0 0-34 16,0 0 51-16,0 0-49 16,0 0 23-16,0 0-22 0,0 0 40 15,0 0-42-15,-25 40 30 0,25-40-9 16,0 0 12-16,0 0-19 15,0 0 12-15,-24 35-25 0,24-35 36 16,-54 24-23-16,19-7 27 16,-7-11-15-16,12 1 2 15,-6-7-10-15,36 0 9 0,-49-7 37 16,49 7-54-16,-36-16-25 0,36 16-2 16,0 0-20-16,-30-35 55 15,30 35-4-15,0 0 11 16,0 0-26-16,0 0 29 0,-18-34-33 15,18 34 26-15,0 0-37 16,0 0 41-16,0 0-21 0,0 0 31 16,0 0-20-16,18 41 15 15,0-3-33-15,0 6 37 0,12-4-23 16,-6 4 32-16,-12 0-48 16,25 0 31-16,-13-3-26 0,-6-4 7 15,-18-37-133-15,24 41-67 0,-24-41-105 16,24 34-84-1</inkml:trace>
  <inkml:trace contextRef="#ctx0" brushRef="#br0" timeOffset="699">962 59 515 0,'-12'-27'96'0,"12"27"-4"16,0 0 0-16,0 0-11 0,-36-24-19 15,36 24-22-15,-48-6 9 0,-12 6-20 16,6 13 68-16,5 8-16 16,-11 6-26-16,-11 7 72 0,5 13-44 15,-1 7-20-15,1 8-2 16,6 6 28-16,0 10-18 0,-1 0-33 16,7-1-20-16,12 1 16 15,-6-2-45-15,24-2 54 16,6-6-10-16,6 0 19 0,24-7-34 15,12 0 9-15,6-7-22 16,24 5-34-16,6-15-14 0,13-4 18 16,11-6-38-16,0-3 45 0,7-11-10 15,11-3 22-15,-7-10-21 16,-4-7 7-16,-1-4 8 0,-12-9 8 16,1-11-43-16,-13-7-9 15,-12-13-30-15,-6-10-22 0,-12-14 19 16,-17-14 18-16,-7-13 4 0,0-13 0 15,-24-7 27-15,0-8 19 16,-1 11 21-16,-5 17 8 16,-6 11 1-16,-12 19 9 0,12 14-18 15,-18 20-4-15,12 18-95 0,-18 9-146 16,11 8-116-16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6:58.32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1385 890 536 0,'0'0'15'15,"0"0"-15"-15,0 0-17 16,0 0-22-16,0 0-73 0,0 0-44 16</inkml:trace>
  <inkml:trace contextRef="#ctx0" brushRef="#br0" timeOffset="711">1434 907 677 0,'0'0'131'15,"0"0"19"-15,0 0-17 0,24-47-23 16,-24 47-52-16,0 0 18 16,0 0 12-16,0 0 17 15,0 0-6-15,12-48-23 0,-12 48-41 16,0 0-17-16,6-47-18 16,-6 47 0-16,12-51 28 0,-12 51-55 15,24-54 36 1,-6 10-35-16,-18 44 19 0,0 0 2 15,24-44-28-15,-24 44 48 16,0 0-30-16,0 0 19 0,54-7-12 16,-12 17 14-16,-42-10 0 15,73 24-6-15,-13-4 12 0,0-3-18 16,-6-7 15-16,-5 1-21 16,-49-11 5-16,48 6-17 15,-48-6 1-15,0 0 36 0,0 0 16 16,42-13-24-16,-42 13-2 15,0 0-3-15,0 0 0 0,0 0 18 16,0 0 9-16,0 0-34 16,-66-4 62-16,-7 11-48 15,13 3 36-15,-12 4-7 16,6-1-15-16,-7 1 54 0,-5-7-24 16,12 0-9-16,-6-1 24 15,17-2-66-15,1-4 72 0,12-4-33 16,42 4 18-16,-48-10-37 15,48 10 34-15,0 0-3 16,-42-30-16-16,42 30-11 0,-25-51-33 16,7 3 27-16,18-9-27 15,6-4 4-15,-6-10 8 16,6 0-16-16,0 0 28 16,-6 10-36-16,0 10 15 0,0 7-18 15,0 44-61-15,-6-37-68 16,6 37-178-16,0 0-135 0,0 0-77 15</inkml:trace>
  <inkml:trace contextRef="#ctx0" brushRef="#br0" timeOffset="941">1620 0 1907 0,'0'0'80'0,"43"6"0"15,-43-6-21-15,0 0-24 16,0 0-74-16,0 0-70 0,0 0-184 16,54 11-41-16,-54-11-116 15,36 33-5-15</inkml:trace>
  <inkml:trace contextRef="#ctx0" brushRef="#br0" timeOffset="1467">813 646 1062 0,'0'0'102'0,"0"0"-44"0,0 0-33 16,0 0 27-16,0 0 18 16,0 0-31-16,0 0-42 15,0 0 18-15,0 51 15 0,0-51-53 16,0 0 73-16,-12 54-62 0,12-54 34 16,0 0-49-1,-42 48-40-15,42-48 20 0,-48 20 5 16,48-20 13-16,0 0-12 15,0 0 3-15,0 0 16 0,-24-47 6 16,30 3-17-16,-6 44 7 16,36-58 30-16,-36 58 18 15,48-47-13-15,-48 47-12 0,54-27 3 16,-54 27-4-16,0 0 15 16,48 0 24-16,-48 0 38 0,0 0 26 15,0 0-61-15,0 0-2 16,-36 47-25-16,36-47 35 15,-78 41-22-15,12-18 20 16,-7-6 20-16,7-7-16 0,6-3 34 16,-6-3-21-16,5 2 2 15,-5-2 59-15,12-1-42 16,-6 4 13-16,12 7-48 0,-1 6 1 16,49-20-28-16,0 0 12 15,-54 74-18-15,24-13-18 0,18-3 25 16,18-1-107-16,18-6-145 15,-24-51-275-15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16:37.4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1804 10 1837 0,'0'0'320'0,"44"-18"-53"16,-44 18-63-16,0 0-70 15,-32 11-40-15,-31 20-16 0,-37 15-12 16,-32 18-18-16,-32 14-22 15,-37 10-13-15,-12 11-6 0,-14 11-14 16,-5-4-161-16,-13-4-258 16,6 1-403-16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7:50.4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2483 181 877 0,'0'0'238'0,"-6"39"42"15,0-1-39-15,-1 5-59 16,7-1-55-16,7 8-38 0,-1 3-9 16,0 3-44-16,7 8-2 15,-1-4-9-15,1 0-20 16,-7-7-13-16,0-3 25 16,-6-12-12-16,-6-6-5 0,-13 0-8 15,-18-14 8-15,-20-4 15 16,0-11-15-16,-18-6 0 0,-7-8 3 15,-6-6 6-15,13-5-16 16,-1-6-13-16,7-4 20 0,13 0-13 16,5-3 1-16,14 3 17 15,37 32-5-15,-44-35-13 0,44 35-13 16,-7-39-9 0,7 39 23-16,0 0 3 0,32-21-11 15,-32 21 22-15,38 3-9 16,-7 12-7-16,-31-15 8 0,19 31 14 15,0 1-20-15,-13 0 17 16,-6-4 27-16,0-28-10 0,-25 43-12 16,25-43-15-16,-57 35 19 15,1-10-5-15,-7-11 9 16,6-7-2-16,7-11 69 0,6 1 16 16,0-11-46-16,44 14 5 15,-50-32-13-15,18-3-14 16,13-4-14-16,7-4 9 0,6 4-7 15,6-6-9-15,0-5-16 16,6 4 23-16,6-3-12 0,1-1-15 16,0-3-12-16,-1 4-43 15,1 3-65-15,-7 7-138 16,-6 39-103-16,13-53-80 0,-1 14-95 16</inkml:trace>
  <inkml:trace contextRef="#ctx0" brushRef="#br0" timeOffset="361">1999 0 1002 0,'0'0'224'0,"0"0"-63"16,0 0 86-16,0 0-2 15,0 0-85-15,-6 36-71 16,6-36-17-16,-32 53-14 0,7-14-31 16,25-39-27-16,-37 42 15 15,37-42-26-15,-44 35-85 16,44-35-50-16,-44 15-11 0,44-15-17 16,-38-7 33-16,38 7 54 15,0 0 20-15,-32-46 26 0,32 46 7 16,-25-46 45-16,25 46 29 15,0 0 43-15,0 0-58 16,-44-25 26-16,-6 21 33 0,19 18-59 16,31-14-10-16,-51 46-28 15,7 0-112-15,19-3-234 0,-6-4-160 16</inkml:trace>
  <inkml:trace contextRef="#ctx0" brushRef="#br0" timeOffset="605">1031 714 1150 0,'0'0'269'15,"0"0"59"-15,-44 50-60 0,44-50-94 16,-31 53-66-16,6-7-60 15,-1-7-25-15,26-39-9 0,-31 49-11 16,31-49-115-16,-44 46-104 16,44-46-180-16,-50 28-27 15,50-28 38-15,-44 4 59 0</inkml:trace>
  <inkml:trace contextRef="#ctx0" brushRef="#br0" timeOffset="976">786 304 1060 0,'0'0'121'0,"0"0"107"15,0 0 28-15,0 0-111 16,0 0-26-16,-44 46-15 16,13 4-33-16,5 6-15 15,-5 4 10-15,12-3-26 0,7 3-30 16,5-7-10-16,1-3 30 15,6-12-22-15,0-38-14 0,0 36 6 16,0-36-4-16,0 0 24 16,0 0-35-16,0 0 11 0,0 0 15 15,0-36-11-15,-6 1-13 16,-13-4 16-16,19 39 25 16,-38-39-6-16,0 11 16 0,7 17 42 15,-13 15 8-15,0 17 26 16,-6 18 1-16,-1 11-26 15,7 17-40-15,0 7-20 0,7 4-7 16,12 3-11-16,12 0-15 16,13 0-101-16,6-6-198 15,19-8-380-15,13-4-141 0</inkml:trace>
  <inkml:trace contextRef="#ctx0" brushRef="#br0" timeOffset="1162">773 1838 2099 0,'0'0'269'0,"13"-39"-30"16,-13 39-96-16,0 0-74 16,13-42-36-16,-13 42-70 0,0 0-105 15,56-39-157-15,1 11-279 16,-13 3-132-16</inkml:trace>
  <inkml:trace contextRef="#ctx0" brushRef="#br0" timeOffset="1358">0 350 1496 0,'0'0'50'16,"88"11"-63"-16,-6-4 36 0,0 0-60 15,-7 4-293-15,-12-1-174 16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7:01.88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1109 1870 789 0,'0'0'76'0,"0"0"43"0,0 0 4 15,0 0-38-15,0-27-21 0,0 27-22 16,0 0 11-16,0 0-1 15,-24-27-13-15,24 27-24 0,-30-17 18 16,-1 10-25-16,1 0 11 16,-6 4-19-16,0 0 21 0,0-1-27 15,0 1 6-15,-6 3 0 16,-1-3 36-16,7 3 4 0,-6 0-11 16,0 3-19-16,6 0 0 15,0 1 2-15,-1 2-23 0,1 1 23 16,0 0-8-16,6 0-10 15,6 0 2-15,-6 3-2 0,6 0 0 16,-6 0-3-16,6 4 14 16,-7 3 5-16,7-4-6 0,0 4-9 15,-6 0 16-15,12 0 0 16,18-17-4-16,-24 20 5 0,24-20-8 16,-36 24-1-16,36-24 9 0,-24 24-27 15,24-24 22-15,-12 23 0 16,12-23-11-16,-18 21 4 15,18-21 72-15,-12 23-27 0,12-23-8 16,-12 27-23-16,5-3-1 16,7-24 14-16,0 27-17 0,0-27-13 15,-6 27-3-15,0-3 21 0,6-4 2 16,0-20-23-16,-6 31 6 16,6-7 14-16,0-1 7 0,-6 1-10 15,6-24-22-15,-6 28 17 0,6-8 6 16,0-20 22-16,0 27 12 15,0 1-17-15,6-8-10 0,0 4 2 16,0-4-6-16,6 4-1 16,1-4-7-16,-13-20 3 15,12 27-10-15,0-3 0 0,-12-24-12 16,12 30 12-16,0-6 9 0,-6-4 8 16,-6-20-7-16,18 27 9 15,6-3-7-15,-24-24-3 0,24 27 5 16,-24-27-19-16,30 27 5 0,0 4 2 15,-30-31 10-15,36 37 7 16,1-10-6-16,-7-3-10 0,0-7 4 16,0 3-16-16,0-6 5 15,6 3 1-15,0-4 10 0,0 1 0 16,1 3 8-16,5-4-1 16,0 1 2-16,6-1-3 0,0 1-7 15,-6-1-6-15,1 4 0 16,-7-7 11-16,6-3 4 0,-6 0-1 15,0-7-7-15,-6 0-7 0,-30 0 6 16,42 0-3-16,-11-10 0 16,-1 0 15-16,0-11-7 0,0 1-5 15,6-11-1-15,6-2-15 16,-6-5-4-16,1-6-7 0,-7 4 0 16,12-1 16-16,-6-3 5 0,-6 3-7 15,7 4 7-15,-19 3 4 16,0 0-1-16,-6 4-3 15,-6-1 11-15,0-6-8 0,-12 3 12 16,-6-6 2-16,-6 2 5 0,6-6-4 16,-12-1-4-16,5 1-8 15,-11-3-3-15,0-4-8 0,-6-3-8 16,0 3 4-16,-13-6 2 16,1 2 7-16,-6 5 0 0,-6-5-13 15,0 8-16-15,-7 3 1 0,7 3 7 16,6 11 12-16,0 6 5 15,11 7 14-15,13 0 0 0,30 17-23 16,-30-13 9-16,30 13-7 16,0 0 2-16,0 0-16 0,0 0-50 15,0 0-67-15,-30-10-23 16,30 10-21-16,0 0-26 0,0 0-7 16,0 0 11-16,0 0-29 15,0 0-24-15,0 0-14 0</inkml:trace>
  <inkml:trace contextRef="#ctx0" brushRef="#br0" timeOffset="773">723 1623 882 0,'0'0'88'15,"0"0"35"-15,0 0-1 16,0 0 3-16,0 0-25 0,36-3 0 15,-6-1-8-15,7-6 9 0,-1 3 17 16,0-3-25-16,6-7-16 16,0-3-17-16,6-7-26 0,1 0 7 15,-1-4-16-15,6-3-6 16,6-10-19-16,0-7 0 0,7-10 4 16,-1-6 3-16,7-4-11 0,6-7 15 15,5-7-6-15,0 0-9 16,-5 4 7-16,5 6-28 15,-6 10 19-15,-5 8 12 0,-7 3-9 16,-6 9 10-16,0 8-14 0,0 3 12 16,-5 7-8-16,-7 4 16 15,6-1-6-15,-6 0 3 0,6 0-14 16,-5 1 6-16,5-1 10 0,-6 0-23 16,0 4 29-16,-12-4-27 15,1 1 27-15,-7-1-28 0,0 7 18 16,-30 17-18-16,0 0 25 15,0 0-13-15,24-24 0 0,-24 24-23 16,0 0 4-16,0-27-29 0,0 27 16 16,-30-24-13-16,0 14 7 15,-6 0 0-15,-1 0 20 16,1 3-2-16,-6 0 7 0,6 1 7 16,0 2-13-16,6 1 20 0,-6 3-11 15,36 0 21-15,-37 0-35 16,37 0 29-16,-36 7-29 0,36-7 19 15,0 0 9-15,0 0 8 0,0 0-17 16,0 0 32-16,0 0-18 16,0 0 1-16,0 0-1 0,36 27 11 15,7-14-22-15,-7-3 24 16,6-10-19-16,0 0-5 0,0-6 16 16,6-8-23-16,-5 4 38 15,-7 0-7-15,-6 0 16 0,-6-1-31 16,-24 11 24-16,30-6-6 15,-30 6 19-15,0 0-21 0,0 0 26 16,0 0-22-16,0 0 18 0,0 0-26 16,0 0 50-16,0 27-18 15,-18 13-18-15,-6 4-15 0,0 7-20 16,-6 0 10-16,6 0-13 0,5 3 14 16,7-7-20-16,6-2 12 15,-6-5-27-15,12-6-150 0,0-34-163 16,6 44-184-16,12-10-78 15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7:03.87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34 1756 0,'42'-34'24'0,"-42"34"38"0,0 0-46 16,0 0-22-16,0 0-123 16,0 0-193-16,0 0-101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7:03.70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2090 0 969 0,'0'0'51'16,"0"0"24"-16,0 0 146 15,0 0-71-15,0 34-33 0,-12 0-60 16,-18 7 7-16,0 3 19 16,-13 3 6-16,-11 1-12 15,-12-1-35-15,-12 0-10 0,-13-3-15 16,-11-3-35-16,-1-10 21 16,7-4-18-16,6-7 21 0,11-6 5 15,7-8-7-15,12-9 0 16,12-4-4-16,6-6-3 15,17-11-11-15,7-10 29 0,12-13-23 16,6-11-57-16,12-3-19 16,6 3-19-16,1 8 60 15,-7 9 14-15,6 17 29 0,-18 24-6 16,30-17-10-16,0 21 0 16,-30-4 7-16,24 37-6 0,-12 7 33 15,-6 3 12-15,-6-2 14 16,-6-1-10-16,-6-4 38 0,-12 1-26 15,0-7-15-15,-12-7-23 16,-1-4 1-16,-5-6-12 16,-6-3 10-16,-6-4-5 0,6-10 16 15,6-3-16-15,5-4-15 16,7-7 6-16,30 14 14 16,-30-40-7-16,18-8 5 0,6 4 8 15,6 0-17-15,0 10-3 16,6 11 7-16,-6 23-7 0,0 0-2 15,0 0 9-15,0 0 0 16,0 0-10-16,0 0 21 0,0 34-6 16,0 6 45-16,-6 4-7 15,0 0-15-15,-6 0-21 16,0-3-3-16,6-4 15 16,-6-3-10-16,12-34-12 0,-12 31-2 15,12-31-5-15,0 0 26 16,0 0 4-16,0 0-13 0,0 0-1 15,-30 3-22-15,30-3-4 16,-18-27-2-16,12-10 9 0,0-7 10 16,0-4 13-16,6 8-5 15,-6 9-20-15,6 31 4 0,0 0-2 16,0 0 25-16,-25 7 70 16,-11 23-26-16,0 11-23 0,-6 6 24 15,-6 11 17 1,0-4-23-16,-1 0-23 0,1-3-15 15,0-10-13-15,12-7-50 16,0-11-129-16,6 1-202 0,30-24-155 16,-24 14-44-16</inkml:trace>
  <inkml:trace contextRef="#ctx0" brushRef="#br0" timeOffset="356">319 1067 1982 0,'0'0'39'15,"42"4"36"-15,6-18 34 16,6-10-38-16,13-3-33 0,-1-3-23 15,6-8-164-15,1 5-236 16,5-5-215-16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7:39.9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1809 6484 564 0,'0'0'95'0,"0"0"22"15,0 0 34-15,0 0 29 0,0 0 14 16,0 0-40-16,0 0-7 16,0 0-14-16,0 0-36 15,0 0-26-15,0 0-39 0,0 0-3 16,0 0-1-16,0 0-15 15,-36-13-16-15,36 13 5 0,-36-31-5 16,6 7-7-16,-1 1 0 0,1-4 15 16,6-4-11-16,-6 1 26 15,6-1-20-15,0 4 4 0,0-3-10 16,0 2-11-16,24 28 34 16,-36-33-38-16,6 9 36 0,30 24-12 15,-37-31-24-15,37 31 33 0,-30-30-26 16,0 10 20-16,30 20-1 15,-30-24-16-15,30 24 15 16,-36-27-1-16,6 7-15 0,30 20 26 16,-36-24-21-16,5 7 2 15,31 17 10-15,-36-20-21 0,6 6 19 16,6 0-7-16,24 14-4 0,-42-16 23 16,6 5-23-16,36 11 8 15,-36-13 11-15,36 13-17 0,-36-10 2 16,5 3 16-16,31 7-29 0,-36-7 20 15,36 7-15-15,-30-7 19 16,30 7 4-16,-36-6-8 0,36 6-13 16,-30-4-1-16,30 4 16 15,-42-3-10-15,12-1 17 16,-1-2-18-16,1 6-5 0,0 0 2 16,0 0 17-16,0 0 2 0,0 0-15 15,-6 0-1-15,12 3 6 16,0 0 6-16,-7-3-2 0,31 0-11 15,-24 0-4-15,24 0 15 16,-30 4-7-16,30-4 10 0,-30 7-7 16,30-7-12-16,-24 10-8 0,24-10 17 15,-24 17 10-15,24-17 7 16,-30 23-6-16,12-6-14 16,18-17-8-16,-24 21 43 0,24-21-27 15,-30 17-5-15,30-17-4 16,-25 20 0-16,25-20 7 0,0 0 6 15,0 0-6-15,-36 30-8 0,36-30-2 16,-24 27 4-16,24-27 6 16,-24 31 14-16,24-31 5 0,-24 30-25 15,24-30-4-15,-12 34 23 0,0 0-3 16,12-34 6-16,-6 34-16 16,6-4 11-16,0 4 35 0,0-7-16 15,0 4 2-15,6-1-3 16,0 4-3-16,0-7 1 15,0 4-13-15,6-1 0 0,0 1 4 16,0-4-5-16,6 0-1 0,0 0-9 16,0 0 6-16,6 0-3 15,1 0 4-15,-7-3 42 0,6 7-35 16,6-4 12-16,-6 0-40 0,0-4 23 16,6 5-23-16,-6-5 22 15,0 4-11-15,0 0 4 0,-6-3-20 16,1-4 34-16,-19-20-31 15,30 28 21-15,-6-5-17 0,0-2 24 16,-6-4-24-16,-18-17 21 0,30 23-10 16,-30-23 2-16,30 21-4 15,-30-21 0-15,36 23 5 16,-6-9-2-16,-30-14-7 0,31 17 8 16,-31-17-12-16,36 17 17 0,-6-11 0 15,-30-6-15-15,36 7 11 16,-12-3-9-16,6-1 17 0,-6-3-16 15,-24 0 3-15,42 3-8 0,-5 1 16 16,-13-4 1-16,0 0-5 16,-24 0-13-16,42 0 13 0,-12 0-13 15,-6-4 25-15,-24 4-16 16,24 0 4-16,-24 0-10 16,36-3 6-16,-36 3 0 0,30-7 0 0,-30 7 7 15,37-10-18-15,-1 0 19 16,-6 0-8-16,0 3-3 15,0 0-2-15,0 0 11 0,-6-3-6 16,-24 10 0-16,43-10 3 0,-13 3-15 16,-6 4 18-16,0-4-12 15,-24 7 14-15,24-7-15 0,-6 1 14 16,-18 6-11-16,24-7 16 0,-24 7-15 16,24-7 5-16,-24 7 1 15,24-10-8-15,-24 10 17 16,24-10-19-16,-24 10 15 0,24-17-11 0,-5 0 9 15,-19 17-19 1,24-20 25-16,-24 20-25 0,24-24 28 16,-24 24-22-16,30-31 16 0,-30 31-12 15,30-37 10-15,-12 7-13 16,0 3 10-16,-18 27-16 0,12-38 21 16,-6 11-21-16,-6 0 23 0,0 27-23 15,-6-30 22-15,6 30-21 16,-18-31 18-16,18 31-13 0,-24-30 6 15,24 30-7-15,-30-34 7 0,30 34 0 16,-36-34 0-16,6 7-3 16,-1 7 6-16,1-4-3 15,30 24-8-15,-42-31 15 0,12-6-15 16,0 3 8-16,12 0-8 0,-6-3 16 16,6 3-27-16,6 4 30 15,0 3-28-15,12 27 27 0,-6-31-29 16,6 31 15-16,-12-27-48 15,12 27 6-15,0 0-50 0,0 0-36 16,0 0-82-16,0 0-50 0,-6-30-25 16,6 30-8-16,-6-27-10 15,6 27-17-15</inkml:trace>
  <inkml:trace contextRef="#ctx0" brushRef="#br0" timeOffset="1556">1291 5932 313 0,'0'0'66'16,"0"0"-3"-16,0 0 16 0,0 0-5 16,0 0 7-16,0 0-9 0,24-10 20 15,-24 10-2-15,0 0 7 16,0 0 18-16,0 0 0 15,0 0 10-15,0 0 7 0,0 0-5 16,30-17-64-16,-30 17-5 0,0 0-37 16,30-30 33-16,-30 30-28 15,30-34 20-15,-5 10-27 0,-25 24 14 16,30-37-22-16,-6 6 9 16,0 1-33-16,0-1 23 0,6-3-10 15,6 4 14-15,6-11-14 0,0 1 6 16,7-4-6-16,5-4-7 15,6-6 7-15,-6 0 12 0,7-7-12 16,5-7-5-16,-6-3 16 0,6 0-8 16,1-7 28-16,-7 0-3 15,0 4-6-15,0-1 9 16,-5 4 10-16,-1 3-6 0,-6 1-19 16,6 2-5-16,0-6 2 0,1 3-1 15,5-3-9-15,0 3 6 16,0-3-19-16,1 4 13 0,5-8-3 15,-6 4 14-15,6-7-10 16,-5 4-1-16,-1-1 4 0,0-3-12 16,0-3 12-16,-6 0-15 0,-5-1 15 15,5 1 0-15,0 3 1 16,0 4-8-16,-6-4 6 16,-5 3 0-16,-1 4-1 0,0 0-5 15,0 7 3-15,0-1-1 0,0 1 7 16,-5 3-14-16,5 0 18 15,-6 0-13-15,0 0 0 0,0 0 12 16,-6 0-8-16,6 7 8 0,-11-4-17 16,-1 8 16-16,-6-5-11 15,-6 5 5-15,6-5-13 0,-6 8 5 16,0 0 14-16,-6-1-11 16,6 1 8-16,-6-1-13 0,6 1 16 15,0 0-19-15,0-1 18 0,12 1-13 16,0 3 11-16,12-7-20 15,1 4 27-15,-1-8-15 16,12 1 9-16,0-3-13 0,12-1 22 16,7 0-31-16,5 1 32 0,0 3-22 15,7 3 12-15,-7 7-9 16,0 3 4-16,0 1-17 0,-5 9 21 16,-1 1-19-16,-6 3 28 0,0-1-22 15,1 5 12-15,-7-4-10 16,6 0 10-16,-6 3-23 0,0 0 29 15,-5 4-10-15,5-7 5 0,0 3-24 16,0-3 29-16,7 0-17 16,5 0 18-16,0 0-35 0,0 3 39 15,-5 0-18-15,-7 4 0 16,-54 20-12-16,78-24 14 16,-24 0 2-16,-54 24-9 0,73-20 14 15,-19 3-2-15,-54 17-1 0,60-20-17 16,-60 20 4-16,66-20 18 15,-66 20-24-15,61-21 27 0,-7 4-17 16,-54 17 8-16,66-20-5 0,-66 20 4 16,54-14-17-16,-54 14 15 15,0 0-2-15,54-10 8 0,-54 10-23 16,0 0 39-16,0 0-35 0,0 0 11 16,0 0 0-16,0 0 4 15,0 0-4-15,0 0 7 16,0 0 1-16,0 0-13 0,0 0 5 15,0 0-6-15,0 0 6 16,0 0-16-16,0 0 22 0,0 0-42 16,0 0 9-16,0 0-14 0,0 0 34 15,0 0-10-15,0 0 17 16,0 0-36-16,-54-30 28 0,54 30-11 16,0 0 19-16,-66-31-12 0,66 31 16 15,-60-27 1-15,60 27-5 16,0 0 0-16,0 0 9 15,0 0-5-15,0 0-4 0,-54-30 9 16,54 30-14-16,0 0 5 0,0 0 0 16,0 0 10-16,0 0-18 15,0 0 14-15,0 0-27 0,0 0 21 16,0 0-9-16,0 0 20 0,0 0-11 16,0 0 3-16,0 0-8 15,0 0 0-15,0 0 12 0,54-37-19 16,-54 37 21-16,60-21-14 15,-60 21 19-15,66 0-14 0,-66 0 0 16,66 4-22-16,-11 6 39 16,-55-10-33-16,60 13 33 0,-60-13-23 15,0 0 17-15,54 14-20 16,-54-14 20-16,0 0-11 0,0 0 6 16,0 0-13-16,0 0 10 0,0 0-14 15,0 0 29-15,0 0-39 16,0 0 38-16,0 0-33 0,0 0 39 15,0 0-32-15,0 0 30 0,0 0-41 16,0 0 22-16,0 0-10 16,0 0 22-16,0 0-36 0,0 0 35 15,-24 57-27-15,24-57 30 16,0 0-16-16,-54 58 9 16,54-58-35-16,-60 58-37 0,60-58-204 15,-67 54-152-15,67-54-13 0,-66 57-26 16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7:47.9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301 109 1937 0,'0'0'211'15,"0"0"74"-15,0 0-66 0,0 0-121 16,0 0-48-16,0 0-146 15,0 0-212-15,0 0-325 16,0 0-153-16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7:55.01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434 40 1264 0,'6'-37'66'0,"-6"37"60"0,0 0 43 15,0 0 118-15,0 0-27 16,0 0-73-16,0 0-57 0,0 0-16 16,-18 41-34-16,18-41-43 15,-31 40-3-15,31-40-31 16,-42 45 16-16,42-45-12 0,-49 31-16 16,49-31 17-16,0 0-20 15,-43 17-43-15,43-17-16 0,0 0-32 16,0 0 29-16,0 0 10 15,0 0-5-15,-19-51 49 0,13 6 3 16,12 8 10-16,-6 37 29 16,0 0 36-16,6-44 8 0,-6 44-47 15,0 0 8-15,0 0-4 16,0 0-13-16,-42 3 3 0,-1 14-21 16,-5 3-221-16,-7 4-304 15,-1 0-207-15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7:53.01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1548 300 777 0,'0'0'113'0,"0"0"104"15,0 0 45-15,0 0-32 0,0 0-63 16,0 0-82-16,0 0-4 15,-30 20-7-15,0-13-21 16,0 3 0-16,-6-3-24 0,0 3 8 16,-7 4-31-16,19-1-6 15,-6 1 21-15,30-14-4 0,-36 20-23 16,36-20 19-16,-12 27 0 16,12-27 3-16,0 27-29 0,0-27 6 15,24 31 18-15,12-11 3 16,-6-10-24-16,-5 4 4 0,-25-14-4 15,42 10-2-15,-42-10 12 16,24 10-7-16,-24-10 3 0,0 0 0 16,0 0-16-16,0 0 7 15,0 0 19-15,0 0-3 0,0 0 15 16,-24 27-3-16,-6-3-7 16,-7 0 31-16,13 3 7 0,24-27-28 15,-42 40-18-15,30-6 6 16,12-34 21-16,-6 51-25 0,12-10 11 15,18-11 8-15,-24-30-18 16,54 37-6-16,1-13 9 0,-7-4-6 16,-6-13-13-16,18 0-7 15,-18-7-33-15,7-7-18 0,-1 0-82 16,-12-10-49-16,12-6-119 16,-18-11-16-16,-6 0 42 15,-6-3 36-15,0-1-28 0</inkml:trace>
  <inkml:trace contextRef="#ctx0" brushRef="#br0" timeOffset="604">1735 80 370 0,'0'0'97'16,"-24"-27"-6"-16,24 27-10 0,-30-24-18 15,-6 10-2-15,0 8 16 16,5-1-27-16,-5 3 12 0,-6 8-4 16,6-4-33-16,-6 3-8 15,6 4 29-15,-7 0 8 0,1 3 19 16,6 3-28-16,6 11 52 15,30-24 10-15,-60 44 43 0,30-3-78 16,-6 0-13-16,5 6 14 16,7 4-44-16,0-4 20 15,6 4-37-15,0 0 7 0,0 0-2 16,18 3-36-16,-12-3 38 16,12 3-22-16,12 0 9 0,-12 0 10 15,24 0-28-15,-6 0 29 16,6 1-12-16,0-5-1 0,6 1 7 15,7-3-31-15,-7-1 36 16,18-6-16-16,6-7 9 0,6-7-9 16,1 0 0-16,11-14-16 15,-6-3 33-15,6-6-17 0,1-4 0 16,5-14 11-16,-6-6-33 16,-11-14 9-16,5-7 32 0,-12-6-12 15,-6-7-11-15,-6-14-17 16,-17-6-5-16,5-4 14 0,-18 3-11 15,-12 1 23-15,-6 3-24 16,-18 6 3-16,-13 4-2 0,-5 11 7 16,-12 9-10-16,-6 10-21 0,-6 8-16 15,-13 2-100-15,1 8-43 16,12 3-23-16,-1 6-60 0,-11 1-5 16</inkml:trace>
  <inkml:trace contextRef="#ctx0" brushRef="#br0" timeOffset="1024">253 527 447 0,'0'0'60'0,"0"0"-15"16,0 0-19-16,0 0-15 15,0 0-6-15,0 0-25 0,0 0 6 16,0 0 11-16,0 0 3 16,0 0-19-16,0 0 13 0,0 0 0 15,0 0 10-15,0 0 3 16,0 0-11-16,0 0-6 0,0 0 19 16,0 0-9-16,0 0-12 15,0 0-5-15,0 0-10 16,0 0-39-16,0 0-49 0,0 0-9 15</inkml:trace>
  <inkml:trace contextRef="#ctx0" brushRef="#br0" timeOffset="1555">350 527 504 0,'0'0'59'0,"0"0"39"15,0 0 23-15,0 0 3 0,0 0-45 16,0 0 52-16,0 0 120 16,0 0-22-16,-6 37-32 15,-13 0-40-15,1-3-14 0,-6 0 1 16,6 0-73-16,18-34 1 16,-24 44-42-16,24-44-4 0,-36 44-23 15,36-44 6-15,-24 37-13 16,24-37-87-16,0 0-30 0,0 0-80 15,0 0-80-15,0 0 42 16,0 0 78-16,0 0 37 0,0 0 32 16,0 0 16-16,0-51-15 15,6 7 2-15,0 4 52 0,6 6 47 16,-12 34 66-16,12-37 30 16,-12 37-30-16,0 0 31 0,0 0 91 15,0 0 12-15,0 0-62 16,0 0-56-16,-42 17-55 15,-6 3-7-15,24 0-30 0,24-20-186 16,-55 31-180-16,7-8-161 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7:56.577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3257 1274 1424 0,'0'0'345'16,"0"0"26"0,0 0-73-16,0 0-90 0,-12 37-47 15,12-37-54-15,-30 44-10 16,6-3-52-16,24-41-17 0,-42 44-5 15,42-44-33-15,-42 44-85 16,42-44-175-16,0 0-223 0,-60 27-234 16,60-27 9-16</inkml:trace>
  <inkml:trace contextRef="#ctx0" brushRef="#br0" timeOffset="200">3366 962 1739 0,'0'0'101'0,"0"0"-41"16,0 0-8-16,0 0-68 15,0 0-234-15,0 0-221 16,0 0-117-16</inkml:trace>
  <inkml:trace contextRef="#ctx0" brushRef="#br0" timeOffset="744">2998 972 1337 0,'-42'0'179'16,"42"0"28"-16,-48 17-86 0,48-17-43 15,0 0-29-15,-42 51-44 16,18-10 27-16,24-41-56 0,-6 47 24 16,6-47-37-1,18 44-51-15,-18-44-38 0,0 0-42 16,42 37 20-16,-42-37 94 15,0 0 31-15,0 0 10 0,0 0 31 16,0 0 55-16,0 0-36 16,0 0 15-16,0 0-41 15,0 0 52-15,0 0-33 0,-54 0 4 16,-7-3 3-16,1-4-14 16,6 0-13-16,0-3 13 0,0 3-5 15,54 7-10-15,-49-13 24 16,49 13-87-16,0 0-50 15,0 0-70-15,0 0 56 16,-18-41 46-16,18 41 26 0,0 0-6 16,0 0 43-16,36-24-7 15,-36 24 83-15,0 0 72 0,0 0 39 16,0 0 13-16,31 48-17 16,-31-7-2-16,0-41-33 15,-37 61 7-15,1-17-43 0,-12 0-18 16,6-11-44-16,-6 1-31 15,0-10 6-15,48-24-63 0,-55 24-113 16,55-24-298-16,-48 10-178 16</inkml:trace>
  <inkml:trace contextRef="#ctx0" brushRef="#br0" timeOffset="916">2577 796 1883 0,'0'0'38'15,"0"0"22"-15,0 0-49 0,0 0-93 16,0 0-260-16,0 0-249 16</inkml:trace>
  <inkml:trace contextRef="#ctx0" brushRef="#br0" timeOffset="1120">2089 498 1849 0,'0'0'325'0,"0"0"-15"0,-24 61-101 16,12 10-97-16,12 7-48 15,12 7-68-15,-6-1-199 16,6-2-239-16,-6-8-212 16,-6-6-8-16</inkml:trace>
  <inkml:trace contextRef="#ctx0" brushRef="#br0" timeOffset="1443">1896 1128 1603 0,'0'0'273'16,"0"0"-19"-1,0 0-40-15,-36 47-43 0,12 1-55 16,12 3-32-16,-6-1-32 16,6 1-32-16,-19-7 17 0,1-3-25 15,-18-7-12-15,-12-4 10 16,-6-9-18-16,-7-8 23 15,7-10-18-15,0-9 12 0,0-11-4 16,17-14-16-16,1-3 27 16,12-13-21-16,18-11 1 0,12 1-3 15,18-7-13-15,12 6 24 16,24 4-11-16,13 6-29 16,5 4-119-16,18 7-190 15,-6 7-147-15,1 6-70 0,-13 10 28 16</inkml:trace>
  <inkml:trace contextRef="#ctx0" brushRef="#br0" timeOffset="1580">1697 1060 1664 0,'0'0'224'16,"0"0"21"-16,0 0-84 0,0 0-85 15,0 0-261 1,0 0-314-16,0 0-215 0</inkml:trace>
  <inkml:trace contextRef="#ctx0" brushRef="#br0" timeOffset="2616">1119 559 1386 0,'0'41'277'15,"0"-41"-69"-15,18 50-2 16,-18-50-81-16,18 58-13 0,-6-17-16 16,-12-41 2-16,-6 50-15 15,6-50-45-15,-42 55-12 16,0-18-17-16,-12-13-13 0,5-4 9 15,-5-13-49-15,6-1-17 16,0-9-35-16,48 3 2 16,-42-20-6-16,42 20-46 0,-24-51 65 15,24 0 7-15,18 4 35 16,6-1 10-16,-24 48 11 0,48-44 12 16,-48 44-4-16,48-37-2 15,-48 37 4-15,36-13-5 16,-36 13 45-16,0 0-29 0,0 0 27 15,0 0-34-15,12 47 13 16,-12-47 21-16,-12 44-27 16,12-44 23-16,0 0-11 0,-54 34-10 15,6-17 0-15,48-17 17 16,-60-4-5-16,60 4-24 16,-49-27 13-16,49 27 13 0,-36-54-22 15,12-3-16-15,12-1 10 16,12-3-14-16,0 3 11 0,0 8 12 15,0 50 3-15,6-48 1 16,-6 48-19-16,0 0 11 0,0 0-5 16,0 0 78-1,0 0 32-15,0 0-17 0,0 0-20 16,0 41-1-16,0 6-17 16,0 1-7-16,-6 2-3 0,0-6-15 15,0 1-14-15,6-45 4 16,0 47-22-16,0-47 15 15,-6 37-12-15,6-37 14 0,0 0-25 16,0 0-7-16,0 0 22 16,0 0-9-16,0 0 3 0,-54 0 10 15,12-7-12-15,42 7 6 16,-43-3 6-16,43 3-14 0,-48 7 24 16,48-7-10-1,-42 30 36-15,42-30-3 0,-30 48-19 16,30-48-5-16,-12 54-6 15,0-13 10-15,12-41-13 0,0 40 0 16,0-40 10-16,0 0 4 16,-30 44 7-16,30-44-21 15,-48 31 15-15,-1-18-9 0,1-6-3 16,6-10 27-16,42 3-11 16,-54-27 14-16,54 27-17 0,-42-61-16 15,18 0 46-15,12 0-30 16,18 6-9-16,12 8-7 15,18 0-76-15,0 6-131 16,-36 41-200-16,78-64-152 0,-18 13-48 16</inkml:trace>
  <inkml:trace contextRef="#ctx0" brushRef="#br0" timeOffset="2808">1137 27 1432 0,'48'0'112'0,"0"-3"-58"0,1 0-32 16,-1-4-68-16,0 0-212 15,-6 0-144-15</inkml:trace>
  <inkml:trace contextRef="#ctx0" brushRef="#br0" timeOffset="3019">938 264 1766 0,'0'0'268'16,"-42"0"0"-16,42 0-41 0,0 0-100 15,0 0-52-15,0 0-55 16,0 0 2-16,0 0-89 0,0 0-107 16,0 0-118-16,0 0-171 15,0 0-71-15,0 0 22 16</inkml:trace>
  <inkml:trace contextRef="#ctx0" brushRef="#br0" timeOffset="3884">944 244 497 0,'0'0'93'0,"0"0"8"0,0 0-18 16,0 0 19-16,0 0-38 16,0 0 19-16,0 0-10 15,0 0 14-15,0 0 50 16,0 0-30-16,0 0-46 0,0 0-36 16,0 0 1-16,0 0 12 15,54-27 46-15,-54 27-22 16,55-17 22-16,-13 3-48 0,-42 14-7 15,42-6-3-15,-42 6-34 16,0 0-1-16,0 0-163 0,0 0-107 16,0 0-105-16,0 0-20 15</inkml:trace>
  <inkml:trace contextRef="#ctx0" brushRef="#br0" timeOffset="4168">589 1179 1586 0,'-6'51'319'0,"6"-51"-9"15,0 0-101-15,0 0-89 0,0 0-45 16,0 0-42-16,0 0 0 16,0 0-43-16,0 0 28 0,0 0-49 15,0 0-156-15,0 0-115 16,48 30-139-16,-48-30-111 16,0 0-16-16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8:13.10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44 169 0,'0'0'-40'0,"0"0"14"16</inkml:trace>
  <inkml:trace contextRef="#ctx0" brushRef="#br0" timeOffset="640">6 0 296 0,'0'0'35'0,"0"0"15"15,0 0-11-15,0 0-10 16,0 0-7-16,0 0-15 0,0 0 8 15,0 0-8-15,0 0 7 16,0 0 3-16,0 0-13 16,0 0-4-16,0 0-3 15,0 0 15-15,0 0-25 0,0 0-32 16,0 0-61-16,0 0-46 16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8:16.825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2216 0 255 0,'0'0'35'16,"0"0"13"-16,0 0 6 16,0 0 2-16,0 0 1 15,0 0-2-15,0 0-23 16,0 0 0-16,0 0 2 0,0 0-6 16,0 0 20-16,0 0-22 15,0 0-8-15,0 0-26 16,0 0 11-16,0 0 17 0,-18 48 4 15,18-48-16-15,0 0-13 16,0 0 8-16,0 0 24 0,0 0-2 16,0 0 0-16,0 0-25 15,0 0 0-15,0 0-10 16,0 0 10-16,0 0 24 0,0 0-2 16,0 0-19-16,0 0 0 15,0 0-35-15,0 0 57 16,0 0-31-16,0 0 30 15,-30 44-7-15,30-44-13 0,0 0-8 16,0 0 14-16,0 0-10 16,-48 54 42-16,48-54-18 15,0 0-14-15,0 0 1 0,-48 51-7 16,48-51 8-16,0 0 16 16,0 0-14-16,0 0-11 15,-48 50-17-15,48-50 23 0,0 0-17 16,0 0 11-16,-37 48 24 15,37-48-42-15,0 0-3 16,-42 47 24-16,42-47-6 16,-30 44 21-16,30-44-18 0,-36 48-12 15,36-48 14-15,-36 50-5 16,36-50 12-16,-30 44-7 16,30-44 3-16,0 0-14 0,-36 44 6 15,36-44-11-15,0 0-3 16,0 0 14-16,-25 48 27 0,25-48-24 15,0 0-11-15,0 0-1 16,-24 41-2-16,24-41 16 16,0 0 6-16,0 0-22 0,0 0 25 15,-18 40-14 1,18-40-5-16,0 0-18 0,0 0 35 16,0 0 1-16,-24 44 8 15,24-44 1-15,0 0-1 0,-24 41-12 16,24-41-20-16,0 0 11 15,-30 44 10-15,30-44 11 16,0 0-6-16,0 0-15 0,-30 40-4 16,30-40-13-16,0 0 11 15,-18 45 19-15,18-45-6 16,0 0 11-16,-30 40 0 0,30-40-24 16,-24 37-8-16,24-37 42 15,0 0-19-15,-37 51-2 16,37-51-31-16,-30 41 11 15,30-41 23-15,0 0 22 0,-36 47-19 16,36-47-22-16,0 0 23 16,-24 48-4-16,24-48 0 15,-24 37-21-15,24-37-4 0,0 0 33 16,-30 47-2-16,30-47-27 16,-30 44 11-16,30-44-16 0,0 0 45 15,-36 44-29-15,36-44-15 16,0 0 12-16,-43 44 15 15,43-44-21-15,0 0 4 16,0 0 5-16,-42 44-5 16,42-44 8-16,0 0-3 0,-30 41 12 15,30-41-23-15,0 0 13 16,-42 44-19-16,42-44 33 0,0 0-16 16,-42 37 11-16,42-37 4 15,0 0-23-15,-42 41 8 16,42-41 6-16,0 0 5 0,-36 44 8 15,36-44-24-15,-31 44 18 16,31-44-44-16,0 0 47 16,-36 44 0-16,36-44-51 0,-30 44 60 15,30-44-34-15,0 0 26 16,-24 41-23-16,24-41 13 16,0 0-7-16,-30 44-9 15,30-44 12-15,0 0-10 0,-30 47 20 16,30-47-36-16,0 0 43 15,-24 41-40-15,24-41 41 16,0 0-27-16,-24 40 18 0,24-40-23 16,0 0 23-16,-24 45-18 15,24-45 48-15,0 0-42 0,-25 47 0 16,25-47 14 0,0 0 7-16,-18 47 10 0,18-47-34 15,-18 51-1-15,18-51 0 16,-12 48-2-16,12-48 26 15,-12 44-6-15,12-44-18 0,-18 50-16 16,18-50 12-16,-24 44 27 16,24-44-15-16,-24 44 6 0,24-44-32 15,-24 44 11-15,24-44 34 16,-24 41-23-16,24-41 0 16,-24 41-18-16,24-41 30 0,-18 44-7 15,18-44-11-15,-18 44 12 16,18-44-11-16,-19 51-6 0,19-51 38 15,-24 50-8-15,24-50-32 16,-18 48 22-16,18-48-18 16,-24 47-5-16,24-47-9 15,-18 41 29-15,18-41-11 16,-18 40 27-16,18-40-12 0,-12 41-20 16,12-41-4-16,-12 41 33 15,12-41 14-15,-12 47-12 0,6-10-10 16,0 1-4-16,6-38 13 15,-6 47-3-15,0-10-20 16,0-3 12-16,6-34-48 0,0 44 50 16,0-6-1-16,0-38 8 15,-6 47-26-15,0-10 5 16,-6-3 3-16,12-34-4 16,-6 37 22-16,6-37-27 0,-18 41 9 15,12-7-15-15,6-34 20 16,-12 34 44-16,12-34-16 15,-6 40-23-15,-7-6 24 0,13-34-19 16,-6 37 4-16,6-37 7 16,-6 41-26-16,6-41-16 0,-6 47 19 15,6-47 8-15,0 41 9 16,0-41-20-16,-6 34-23 16,6-34 29-16,0 37 8 15,0-37-1-15,0 34-31 0,0-34 3 16,6 37 28-16,-6-37-6 15,0 34 9-15,0-34-38 16,0 0 6-16,0 41 23 0,0-41 7 16,0 37-20-16,0-37 13 15,6 41-7-15,-6-41 4 16,-6 34 11-16,6-34-19 0,0 40-19 16,0-40 26-16,-6 38-1 15,6-38 11-15,-6 33-17 0,6-33-16 16,0 38 24-1,0-38 6-15,-6 37 34 0,6-3-64 16,0-34 10-16,-6 44 7 16,0-7-5-16,6-6 19 0,-6-4-6 15,6-27-5-15,0 37-11 16,0-37-3-16,0 34 24 16,0-34 1-16,0 30-11 0,0-30-17 15,0 0 9-15,0 0 25 16,0 0-11-16,6 27-4 15,-6-27-22-15,0 0 37 0,0 0-3 16,0 0-14-16,0 0 6 16,0 0 1-16,0 0 53 15,0 0 27-15,0 0-49 16,0 0-29-16,0 0 7 0,0 0-6 16,0 0-17-16,-30-3 2 15,30 3 10-15,-30-10 3 0,30 10-8 16,0 0-15-16,-30-17 0 15,30 17 5-15,0 0 19 16,-36-27-1-16,36 27-22 0,-18-24-6 16,18 24 26-16,-12-30 1 15,12 30-3-15,-6-31-7 16,6 31-9-16,-6-30-5 16,6 30 9-16,0 0-3 0,0 0-8 15,0 0 12-15,-6-28 19 16,6 28 5-16,0 0-17 15,0 0-17-15,0 0 14 0,0 0 6 16,0 0-21-16,0 0-11 16,0 0 29-16,0 0 7 0,0 0 8 15,0 0-30-15,0 0 15 16,36 14-5-16,-36-14 22 16,36 24-8-16,-12-4-18 0,-24-20 0 15,30 27 23-15,-30-27-6 16,30 31-3-16,-30-31-25 15,24 27 20-15,-24-27 16 16,0 0-7-16,0 0-24 0,24 27 4 16,-24-27 15-16,0 0 13 15,0 0-12-15,0 0-23 16,0 0 25-16,0 0 28 0,0 0 38 16,0 0-47-16,0 0-8 15,0 0 11-15,49-54-12 0,-7-1-21 16,0-6 8-16,0 4 2 15,-6-4-34-15,6 3-95 16,1-6-64-16,-13 3-121 0,0 4-149 16</inkml:trace>
  <inkml:trace contextRef="#ctx0" brushRef="#br0" timeOffset="1359">1915 159 242 0,'0'0'14'16,"0"0"20"-16,0 0 8 15,-12 41-9-15,12-41-2 16,0 0 11-16,0 0 4 0,0 41-13 16,0-41-21-16,0 0-8 15,0 0 6-15,0 0-13 16,0 0 19-16,0 0 16 0,0 0 36 16,0 0-20-16,0 0-23 15,0 0 6-15,0 0-13 0,0 0 14 16,0 0 5-1,60 6-12-15,-11-12 4 0,-7-5-13 16,6-6-9-16,-48 17 11 16,60-30-5-16,-12 10-13 15,-48 20-4-15,0 0 7 0,55-24-3 16,-55 24 0-16,0 0 0 16,0 0 15-16,0 0 0 0,0 0 12 15,0 0 28-15,0 0 14 16,0 0-9-16,0 0 22 15,0 0-7-15,0 0-26 0,0 0 28 16,0 0-4-16,0 0-34 16,0 0-46-16,0 0-2 15,0 0 41-15,0 0-15 0,0 0-33 16,0 0 7-16,0 0-5 16,0 0 14-16,0 0 7 15,-43 54-16-15,43-54-6 16,-24 58 15-16,24-58 21 0,-24 64-1 15,12-13-24-15,12-51 26 16,-6 54-7-16,-6-10 8 0,12-44-8 16,-6 41-26-16,6-41 6 15,0 0 2-15,0 47 11 16,0-47-2-16,0 0-6 0,0 0-17 16,0 0 26-1,0 37-5-15,0-37 12 0,0 0-16 16,0 0 0-16,0 0 3 15,0 0 17-15,0 0-15 0,0 0-5 16,0 0 3-16,0 0 19 16,0 0-26-16,0 0-14 15,0 0 15-15,0 0 12 0,0 0-12 16,0 0-15-16,0 0 22 16,0 0-15-16,0 0 34 0,0 0-23 15,0 0-35-15,0 0-9 16,0 0-65-16,0 0-76 15,0 0-61-15,0 0-33 16,0 0 4-16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7:53.8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3300 506 273 0,'0'0'98'16,"0"0"26"-16,0 0 6 15,0 0 1-15,0 0-37 0,0 0 52 16,0 0 6 0,0 0-41-16,0 0-32 0,0 0-5 15,56 39-14-15,7-18-21 16,6-7-22-16,13-7 8 0,18 0 16 15,20-3-8-15,18-1 3 16,26 1 8-16,18-4-19 0,6-4 41 16,7 4-6-16,0-3-35 15,0-1 12-15,0 4-31 16,-13 4-17-16,-12-1 22 0,-13 1 6 16,-19 3-35-16,-18-7 36 15,-14 3-38-15,-18-3 27 0,-18 0-1 16,-20 0-19-16,-12 0 40 15,-38 0-18-15,37-3 12 16,-37 3 1-16,0 0-7 16,0 0-5-16,32-14-19 0,-32 14 22 15,0 0-4-15,0 0-21 16,0 0 26-16,0 0-62 0,0 0-33 16,0 0-42-16,0 0-87 15,0 0 54-15,-19-39 20 16,19 39 30-16,-38-28-6 0,38 28 10 15,-44-29 17-15,44 29 17 16,-38-32 18-16,38 32 19 0,0 0 31 16,0 0 46-1,-31-35 12-15,31 35 6 0,0 0 15 16,0 0 33-16,0 0-23 16,0 0 124-16,0 0-36 0,0 0-81 15,0 0-10-15,0 0-35 16,50 43-4-16,-6-12-7 0,13-6-36 15,-7-7 16-15,-6-1-36 16,0-2 28-16,-44-15-2 16,38 10-4-16,-38-10 18 0,0 0 6 15,0 0 28-15,-13 35 54 16,-18 1 3-16,-19 6 25 16,-13 1-12-16,0 10-23 15,0-4-64-15,0 1-4 0,0-1-22 16,13-3-19-16,6-4-96 15,6-6-159-15,38-36-157 0,-19 46-105 16,19-46-39-16</inkml:trace>
  <inkml:trace contextRef="#ctx0" brushRef="#br0" timeOffset="868">9843 1128 1309 0,'0'0'250'0,"0"0"-117"0,0 0-31 16,0 0-44-16,0 0-27 16,-32-39-19-16,32 39-21 15,0 0 14-15,-6-50-9 16,6 50 15-16,6-42-11 0,-6 42-11 15,0 0 13-15,0 0-13 16,0 0-10-16,44-35 21 16,-44 35 12-16,57-7-29 0,-7 14 44 15,1 3-37-15,-1 1 3 16,0 3 26-16,-6-3-32 0,-44-11 23 16,50 10-28-16,-50-10 34 15,44 4-29-15,-44-4 26 0,0 0 1 16,0 0-24-16,0 0 38 15,0 0-18-15,0 0 41 16,0 0 19-16,0 0 5 0,0 0 79 16,-50-11-25-16,-6 25 40 15,-14 18-3-15,1 14-7 16,-6 11-66-16,-1 3-18 0,1 7-38 16,0-7-28-16,5 3 10 15,14-10-24-15,6-7 10 16,50-46-81-16,-51 50-134 0,51-50-120 15,0 0-211-15,0 0-159 16</inkml:trace>
  <inkml:trace contextRef="#ctx0" brushRef="#br0" timeOffset="1343">9648 693 1220 0,'0'0'181'16,"0"0"50"-16,0 0-33 0,0 0 136 15,0 0-116-15,6 39-81 16,-6 14-15-16,0 7-58 0,-6-3-29 16,6 3-21-16,-13-7 7 15,7-4-32-15,-6-6 20 16,12-43-69-16,-13 42-6 15,13-42-29-15,0 0 3 0,-38 28 16 16,38-28 16-16,-44-3 38 16,44 3-29-16,-37-32 43 0,37 32 8 15,-38-39 4-15,38 39 26 16,0 0 5-16,0 0 12 16,-32-32-12-16,32 32 60 0,-50 7 15 15,0 11-35-15,6 3 30 16,0 11 9-16,-6 0-28 0,-7 3-6 15,-6-10-52-15,-12 3 9 16,-1-7-37-16,1-3 14 0,-7-7-12 16,0-4-7-1,13-11 15-15,0-3-21 0,0-7 15 16,12-7-20-16,7-4-41 16,6-7-34-16,13 0-89 0,31 32-116 15,-25-46-164-15,12 8-90 16,13 38 4-16</inkml:trace>
  <inkml:trace contextRef="#ctx0" brushRef="#br0" timeOffset="1488">8435 940 880 0,'0'0'147'0,"44"-21"13"15,-44 21 17-15,63-24-66 0,-7 2-44 16,13 1-71-16,7 3 14 15,6 1-124-15,-1-1-284 0</inkml:trace>
  <inkml:trace contextRef="#ctx0" brushRef="#br0" timeOffset="1724">10321 0 1500 0,'0'0'184'0,"0"0"41"16,-26 53 9-16,-24 0-89 16,-25 4-46-16,-20 7-52 15,-5 6-47-15,-13 4-94 0,-13 4-201 16,-6 0-290-16,-6-4-89 15</inkml:trace>
  <inkml:trace contextRef="#ctx0" brushRef="#br0" timeOffset="3531">0 1866 145 0,'0'0'77'15,"0"0"-3"-15,18-14-40 16,-18 14 22-16,0 0-25 15,0 0-7-15,0 0 52 16,0 0 9-16,38 7-9 0,0-3-34 16,6-1-15-16,6 4 31 15,13-3-2-15,12-1 9 0,13-3 6 16,13-7-2-16,18 0-27 16,20 4 15-16,12-4-1 0,12 0-18 15,-6 3-23-15,0 1-15 16,-6 6-6-16,-6 8 12 15,-7-4-1-15,0-4-2 0,1 4 0 16,-1 4 5-16,6-7-25 16,7-4 23-16,13 3 7 15,-1-6-2-15,19-1-20 0,7 0 19 16,12 1 25-16,7-1-35 16,5 1 12-16,7 6 3 15,-6 1 7-15,-7 3-32 0,-18 0 22 16,-1-7-5-16,-12 4-14 15,0-1 16-15,-6 4-6 0,-6-3 37 16,-7-1-54-16,-6 1-2 16,-1-4 47-16,-5 3-20 0,0-3-15 15,-1 0 11-15,-12 0 29 16,0 0-4-16,-12 4 10 16,-1-1-40-16,-6 4 0 15,13 1 33-15,-7 2-28 0,13-3-4 16,0 0 40-16,7-3 4 15,-7 3-13-15,6 3-26 0,-6-2-14 16,0 2 11-16,-6-6-8 16,-7-1-3-16,-12-3 19 15,-13 0 5-15,-6 0-22 0,-12 0-3 16,-7 0 17-16,-6 0-6 16,-13 0 71-16,-6 0-40 0,-44 0 9 15,44-3-19-15,-44 3-21 16,0 0 1-16,0 0 27 15,0 0-6-15,0 0-15 16,0 0 19-16,0 0-21 0,0 0-13 16,0 0 4-16,0 0 0 15,0 0-19-15,0 0 31 0,0 0-7 16,0 0-10-16,0 0-50 16,0 0-34-16,0 0 34 0,0 0 9 15,0 0 35-15,0 0-10 16,-63-46-11-16,19 14-13 0,44 32 26 15,-50-39-17-15,50 39 33 16,-57-42-4-16,57 42-8 16,0 0 27-16,-50-53-8 0,50 53 3 15,0 0-22-15,0 0 24 16,0 0-17-16,0 0 36 16,0 0-16-16,0 0-7 0,0 0 21 15,0 0 44-15,0 0-23 16,0 0-8-16,0 0-46 15,44 7 43-15,6 10-16 0,0 5-20 16,1-1 0-16,5 0 0 16,-12-7-11-16,0-3 57 0,-44-11-46 15,51 14-3-15,-51-14-9 16,0 0 38-16,0 0 8 0,44 14 20 16,-44-14 49-16,0 0 0 15,0 0 44-15,0 0-15 16,-13 39-54-16,13-39-12 15,-38 46-5-15,1-11-12 0,-1-7-22 16,0 1-9-16,0-1-11 16,-6-7-30-16,0 0-126 0,-6-3-202 15,6-7-331-15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8:24.71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1517 542 0,'0'0'97'0,"0"0"14"0,0 0-10 16,0 0-15-16,0 0-21 16,0 0-29-16,0 0 16 0,30-6-13 15,-30 6 19 1,36-21-26-16,-5 1-6 0,-1-4 6 16,6-3-23-16,-6-7-4 15,0-6 4-15,0-4-5 0,12-7-4 16,1 0 2-16,-1 0 5 15,12 4-16-15,0 3 4 0,6 0-10 16,1 7 31-16,-1-1-11 16,12 1-1-16,6 3 14 0,1 4-13 15,-1 3-5-15,0 3 27 16,-5 0-34-16,5 4 17 0,-6 0 10 16,0 6-29-16,-5 1 41 15,-1 2-3-15,-6 1 2 16,0 3-11-16,-5 1 31 15,-1 6-4-15,0 0-2 0,6 3-36 16,1 4 17-16,-1 0-5 16,0 3-21-16,6 0-4 0,-5 7 4 15,-1 0 10-15,6 3-2 16,0 0-24-16,1 1 27 0,-7-1 6 16,6 0-20-16,6 1 6 15,-5-4 11-15,-1-4-35 0,0 4 25 16,0-7 2-16,-5 0-24 15,-7 1-18-15,-6-5-89 16,-6 5-67-16,-12-8-21 0,0 0-9 16,-5 4 0-16,-25-7 23 15,18 3-15-15</inkml:trace>
  <inkml:trace contextRef="#ctx0" brushRef="#br0" timeOffset="461">3277 1026 372 0,'0'0'17'16,"0"0"-11"-16,0 0 4 15,0 0 1-15,0 0-7 0,0 0-13 16,0 0 3-16,0 0-18 0,0 0-43 15,0 0-76-15</inkml:trace>
  <inkml:trace contextRef="#ctx0" brushRef="#br0" timeOffset="1276">3084 1111 195 0,'0'0'31'15,"24"-13"-3"-15,-24 13 8 0,18-11-15 16,-18 11-12-16,25-23 4 16,-25 23-1-16,18-17 15 0,-18 17-1 15,30-21 7-15,-30 21 5 16,24-20-9-16,-24 20 15 15,30-17-4-15,-30 17-9 0,30-17-28 16,-30 17 3-16,30-13 0 16,-30 13 5-16,36-14-11 0,-36 14 0 15,36-17 10-15,-5 7 2 0,-31 10 6 16,36-14 8-16,0 4-15 16,-6-3 1-16,-6 6 6 0,6-7 1 15,-6 4-11-15,12-3-12 16,-5 3 4-16,5-4 13 0,6 4-9 15,-6 0-13-15,12-4 3 16,-6 7 16-16,1 1-19 16,-1 2 18-16,-6 4 27 0,6 0-28 15,-6 0 0-15,6 7 0 16,1 0 17-16,-1 3-15 0,6 0-14 16,-6 0 15-16,6 0-11 0,0 1 19 15,1-1-3-15,5 0-1 16,0 3 40-16,0 1-15 0,6-4-2 15,1 4-17-15,5-4 10 16,0 3-13-16,7 1 6 0,5-7-11 16,6-4-33-16,0 1 9 15,1-4 28-15,-7 0 3 16,0-4 7-16,1 1 32 0,-1-4-11 16,0 0 2-16,7-6-13 15,-1-1-7-15,0-10-6 0,7 1-24 16,-1-8 18-16,12-6-28 0,-5 0-2 15,5-1 12-15,-11 5 11 16,11 2-5-16,-12 7 7 0,1-3-24 16,-1 0 14-16,-12 4-8 15,-5-1-69-15,-7 3-133 0,-12 1-44 16,-18 3-27-16,0 7-12 16</inkml:trace>
  <inkml:trace contextRef="#ctx0" brushRef="#br0" timeOffset="2280">7253 471 176 0,'0'0'40'0,"30"-14"-2"0,-30 14 14 16,36-13-8-16,-6 3-3 15,-30 10-12-15,36-17-13 0,-6 3-5 16,0 1-20-16,-5 3 27 15,5 3 14-15,6 0-5 16,0 4-10-16,6 3 7 0,0 3-24 16,6 0 13-16,-5 1-1 0,5 9 8 15,-6-3-6-15,0 4 1 16,12 0 0-16,-5 3-7 0,-1-7-8 16,0 3 11-16,0 1-8 15,6-4 17-15,1 7 2 0,5-4-4 16,-6 1 6-16,6-4-11 15,0 7 8-15,1-3-18 0,-7-1 11 16,12 1-23-16,6-4 14 0,-5 3 1 16,5-9-6-16,-6 3 0 15,7-7 12-15,-1 0-12 16,6-4 5-16,-12-6-2 0,7 0-3 16,-1-4 0-16,0-6-9 15,-5-7 3-15,-1-4 19 0,0-2-13 16,12-1 0-16,-11-4 0 15,5 5-13-15,-6-1 7 0,-6 3 1 16,1-6 8-16,-7 3 8 0,-6 0-1 16,-6 4 54-16,-6 3-12 15,-6 3-33-15,-30 24-19 0,49-37-41 16,-19 6-77-16,6-3-74 0,-18 7-50 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8:30.74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11347 1244 356 0,'0'0'40'15,"0"0"-13"-15,0 0 25 0,0 0-9 16,0 0-2-16,0 0 1 16,-42 23-11-16,18-9-4 0,-7-1 9 15,1-6-27-15,-6 7 12 0,-12-4 21 16,-6 3 9-16,-13 4-6 15,1 4 28-15,-12 2-26 0,0 1 30 16,-13-3-19-16,7 3 4 16,-6-4-8-16,-7 1-14 0,1-4-4 15,5-4-20-15,7 1-25 16,-6-7 31-16,-1-1-17 0,1-2-15 16,0-4 34-16,11-4-34 15,1-2 10-15,12-1-14 16,0-7 22-16,-13 1 7 0,25-1-15 15,0-3-7-15,-6 0 10 0,11 0-12 16,1-3 19-16,0-1-3 16,0 7-21-16,12-3 27 0,-6 4-31 15,-1-1 27-15,0 4-18 16,1 0 27-16,-6 3-25 0,6 4 22 16,-7 3-18-16,-5 3-6 15,18 0 9-15,-12 4 0 0,0-3 4 16,6 2-16-16,-7 1 0 15,7 0 39-15,-6-4-32 0,-6 4 5 16,-6-4 8-16,-1-3-27 16,-5 4 43-16,-6-1-31 0,0-3-9 15,-7 0 32-15,1 4-29 16,0-4 20-16,-1 0-17 0,1 3 7 16,-6 0 9-16,5-3 5 15,7 4-16-15,0-4 5 0,6 3 4 16,-1-3-4-16,-5 4-14 15,6-1 35-15,-13 0-13 0,7 12 3 16,0-5-5-16,0 7 35 16,5-4-19-16,1 4-41 0,6-3 26 15,0-4 11-15,-1 4-10 16,1-8-8-16,6 5-24 0,0-8 40 16,-7 0-8-16,1 1-19 15,0-4 7-15,-6-4 9 0,5 4-3 16,-11-3-5-16,0 0 3 15,0-4-12-15,-1 3 8 0,-5 1-8 16,6 0 17-16,-1-11 16 0,7 4-40 16,-6 7 10-16,-6-4 20 15,-1 3 0-15,7 1-1 0,-12 3-21 16,5-3-2-16,1-1 17 16,0-3 14-16,-7 4-27 15,1 0 6-15,6-1-6 0,-7 4 23 16,7 0-10-16,6 4 10 15,-6-1-14-15,5 4 8 0,1 0-8 16,-6 3 0-16,5-3-4 0,1 6 16 16,6-6-12-16,-6 3-5 15,5-7 16-15,1 4-24 0,0 0 3 16,-1-4 20-16,1 1-7 16,-6-1-6-16,0 4 7 0,-7-4 1 15,7 7 18-15,-13 1-34 16,6 2 11-16,7-3 17 15,-6 7-27-15,6-3 5 0,11-4 5 16,-5 4 7-16,6-4-2 0,6 0-13 16,-1 0 8-16,1-3 7 15,0 0-14-15,0-4-8 0,0 0 37 16,-1 1-22-16,-5-4-14 16,6 3 18-16,-12-3 0 0,5 0 5 15,-5 0-30-15,6 0 8 0,-6 0 47 16,5-3-40-16,7 3 0 15,0 3-4-15,6-3 21 16,0 3-11-16,-1 4-12 0,7 4 18 16,0-7 0-16,42-4-16 15,-60 23 0-15,12-2-3 0,48-21 13 16,-67 30-9-16,13-6 23 16,54-24 6-16,-60 37 10 0,12-10 43 15,0-3-18-15,5 0 24 0,43-24 0 16,-60 40-21-16,6 1-10 15,6 1 17-15,0 2-21 0,-7 3-18 16,1 1-20-16,0 6 11 16,6-7-3-16,-6-3-14 0,5-2-10 15,7-2 27-15,0 1-17 16,6 0 15-16,0-4-15 0,0 0-11 16,5-3 1-16,7 0-1 15,0 4 14-15,6-1-3 0,6 4 4 16,12 0-8-16,0-1-3 15,12 1 2-15,0 0-5 0,6 3 10 16,12 1-10-16,-5-1 10 0,5-4 0 16,0 1-4-16,0 0-8 15,-6-4-13-15,0-3-1 0,-24-34-9 16,36 45-6-16,-36-45 8 0,42 47 24 16,-42-47 0-16,37 41 14 15,-37-41-5-15,0 0-5 16,42 41-19-16,-42-41-6 0,0 0-22 15,48 33 13-15,-48-33 26 16,42 21 2-16,-42-21-2 0,42 10-12 16,-42-10 19-16,0 0 3 0,42 13 13 15,-42-13 8-15,49 11-26 16,-49-11 8-16,60 16 10 0,-12-5-16 16,-6-5 16-16,0 1-26 0,-42-7 6 15,61 10 4-15,-7 1 16 16,6-8 9-16,-6 10-16 0,6-6-12 15,1 1 6-15,-7 2 7 16,-6-3-4-16,-48-7-19 16,48 20 19-16,-48-20 12 0,42 24-8 15,-42-24 19-15,0 0-13 0,31 44-6 16,-31-44-22-16,0 0 6 16,0 0 12-16,30 37 0 0,-30-37-6 15,48 24 21-15,0-17-22 0,6-7-82 16,13-14-49-16,5 4-10 15,12-7 29-15,0-3 33 0,7-1 53 16,-1 5 10-16,1-1 6 16,11 0 9-16,-6 3-3 0,-5 4 23 15,-1 7-19-15,-6-1-12 0,1 4 23 16,-13 7 10-16,-6 0-11 16,1 3 8-16,-7-3 13 15,-5 6-11-15,-7-6-3 0,6 7-6 16,1-8 5-16,-1 1 9 15,6 0-21-15,12-7-6 0,1-4 35 16,11 1-15-16,6 0-19 0,7-11-9 16,5-3 24-16,0 4 3 15,1-1-17-15,-7 1 7 0,1-4-20 16,-1 5 27-16,-12 9 2 0,1-7-16 16,5 10-7-16,-12-3 20 15,7-4 6-15,-1 3-9 0,0 4 10 16,1 0-13-16,5-6 0 15,0-1 10-15,7 0-2 16,5 0-5-16,7 0 0 0,-1 4 31 16,6 0 9-16,-5-1-16 0,-1 1-20 15,1-4-17-15,-1 4 17 16,1-7 15-16,-7 10-1 0,0-7-33 16,-5 3 22-16,-1 4-13 15,-6-3 30-15,1 3 59 0,-1 0-7 16,-11 0-8-16,-7 0-10 0,0 3-7 15,-6 4-5-15,1 3-11 16,17-6-23-16,-6-1-3 16,7-3-24-16,5 4 15 0,6 2 5 15,-5-2-1-15,17-4-1 0,1 0-9 16,-7-4 3-16,0 1-19 16,-11 0 14-16,-7 3 15 0,-12 0 4 15,1 0 1-15,-1 0-5 16,-12 0-10-16,6-4 0 0,-11 1 17 15,11-1-4-15,0-2 0 0,1-1-13 16,6-7 0-16,5-3-8 16,6-3-8-16,-5 3 20 0,-1-7 8 15,0 11-12-15,1-1-16 0,-13 1 21 16,0 3-19-16,0-1 14 16,1-2 11-16,-7 3-2 15,6-4 0-15,0-4-28 0,13 1 22 16,-1-10-7-16,0 7-3 15,19-11 18-15,-7 1 4 0,0-11-15 16,13-9-11-16,5-1-6 0,-18-4 14 16,13 0-3-16,-7 8 14 15,-5 6-1-15,-19 4-4 0,0 7-1 16,-12 2-2-16,-5 1-6 0,-7 7 12 16,-18-1-3-16,18 0-3 0,-18 1 39 15,-6-4-54-15,-24 24-2 16,43-33 17-16,-7-1-9 15,-6-4-1-15,6 5 13 0,-12-1-26 16,6-4 16-16,12-3 14 0,-18 0-7 16,13 0-22-16,-7 1 31 0,-6-4-32 15,6 3 40-15,-12-6-12 16,-12-4-22-16,-6-4 20 0,0 4 10 16,-12-3-17-16,-6 6 12 0,-6 1 1 15,0 6-20-15,6 3 18 16,-7 4-7-16,1 0 7 0,6 7 0 15,18 27-7-15,-24-34 4 16,24 34-10-16,-24-33 12 0,24 33 2 16,-30-31-5-16,30 31-16 0,-36-34-9 15,6 17 33-15,-6 4-31 16,36 13-76-16,-49-21-146 0,-5 11-96 16,12-4-110-16</inkml:trace>
  <inkml:trace contextRef="#ctx0" brushRef="#br0" timeOffset="832">7418 1203 686 0,'-12'-27'30'16,"12"27"19"-16,0 0 21 15,0 0 34-15,0 0 13 16,-30-34-6-16,30 34-43 0,0 0 2 16,0 0-10-16,0 0-18 15,0 0 28-15,0 0-19 0,-24-35-36 16,24 35-7-16,12-37-39 16,18-4-49-16,18 7-15 0,7 0-5 15,5 4 58-15,6 3-7 16,-6 7 49-16,1 3-22 0,-7 3 33 15,-18 7-24-15,12 7 24 0,-18 7 20 16,-30-7 78-16,0 34-18 16,-6 3-10-16,-24 11 4 0,-24-4-20 15,-12-4-18-15,-1-2-1 16,-17-4-22-16,0-3-24 0,-7-7 7 16,1-7-7-16,0-4 9 15,5 1 17-15,7-11-16 16,12 0-16-16,12-9-53 0,11-5-58 15,43 11-33-15,0 0 25 16,-24-44 17-16,24 7 1 0,12-4 69 16,18 3-3-16,-30 38 38 15,55-37-23-15,-13 13 34 0,0 18 51 16,-12 16 90-16,-30-10-19 16,42 44 15-16,-12 3-12 0,-12 2 5 15,-11 1 18-15,-14 5-18 0,-5-1-29 16,0-7-41-1,-12-6-54-15,-6-7-7 0,-6-6-59 16,-6-8-157-16,-6-6-151 0,12-11-125 16,-13-10-61-16</inkml:trace>
  <inkml:trace contextRef="#ctx0" brushRef="#br0" timeOffset="1083">7485 255 986 0,'6'-37'-3'16,"-6"37"69"-16,0 0 152 15,0 0-7-15,-18 51-17 0,-1 13-53 16,-5 14-50-16,6 7-35 0,0 10-39 15,6-3-17-15,6-1 4 16,0-5-80-16,0-8-199 0,12-14-141 16,-6-10-58-16</inkml:trace>
  <inkml:trace contextRef="#ctx0" brushRef="#br0" timeOffset="1524">6822 380 1131 0,'0'0'10'0,"0"0"31"15,0 0 130-15,0 0 47 0,-18 44-21 16,0 15-63-16,12 9-19 16,-6 10-23-16,6 3 0 0,0 0-8 15,0-5-6-15,0 2 20 16,0-4-32-16,0-3-15 0,-6-2 0 16,0-5-11-16,-7-3-19 15,-11-7-7-15,0-6-18 0,-12-7-5 16,0-10 14-16,-12-4-1 0,-7-10-9 15,1-4-27 1,6-9-25-16,0-11-3 0,6-6-2 16,11-8-7-16,1-9 17 0,12-5 15 15,18-9 19-15,6-7 5 16,6-3-9-16,12 6 10 0,12 8 0 16,7 3-69-16,11 9-180 15,0-3-180-15,12 7-75 0</inkml:trace>
  <inkml:trace contextRef="#ctx0" brushRef="#br0" timeOffset="3053">5087 1097 873 0,'36'-17'205'0,"12"7"-49"16,7 0 1-16,5 0-54 0,6 6-42 16,6-3 0-16,-5 7-53 15,-1-3 1-15,-18 3 12 16,-12-3 1-16,-36 3-97 0,36-4-234 15,-36 4-197-15</inkml:trace>
  <inkml:trace contextRef="#ctx0" brushRef="#br0" timeOffset="3528">5165 483 824 0,'0'0'143'0,"0"0"18"0,0 0 0 16,-42 17-33-16,0 13-31 15,6 4-35-15,-6 7-3 0,6 3-41 16,6 0 57-16,12-3 28 16,5-4-32-16,13 1-57 0,6-7 13 15,13-4-14-15,-19-27-17 16,36 27-10-16,0-10 14 0,0-7-8 16,0-10-6-16,-6-7 19 15,6-3 8-15,-12-7 1 0,-24 17-8 16,31-37-6-16,-19 6 6 15,-12 31-6-15,6-31 54 16,-6 31-20-16,0 0 14 0,-43 18 26 16,-17 19 16-16,-6 10-13 15,0 8-28-15,6 2-31 0,-7 4-7 16,13-2-2-16,6-2-6 16,0-9-22-16,5-4-131 0,1-7-158 15,6-10-145-15,-6-3-51 16</inkml:trace>
  <inkml:trace contextRef="#ctx0" brushRef="#br0" timeOffset="4172">4400 1159 958 0,'0'0'264'16,"0"0"-69"-16,-6-27-96 0,6 27-2 16,-12-28-44-16,12 28-15 15,-12-34 0-15,6 3-32 0,6-3-6 16,6-3-13-16,6-10-20 16,6-11-23-16,13-6-9 0,-1-5-14 15,12 5 53-15,-6 6-14 16,-12 18 30-16,-24 40-15 15,42-31 25-15,-42 31 64 0,36 10 42 16,-36-10 11-16,12 51 2 16,-12 3 27-16,-12 4-27 0,-6-4-51 15,-12-2 3-15,0-8-34 16,-12-3-20-16,0-4-11 0,0-10-6 16,-7-3 13-16,1-8-29 15,0-5 16-15,-6-8-10 0,6-6-18 16,11-4 8-16,-5-3-39 15,12-7 12-15,30 17 29 0,0 0 3 16,0 0 17-16,0 0-31 16,0 0 43-16,0 0 45 15,-6 27-20-15,12 14 2 0,6 9-23 16,6 6 27-16,-6-2 46 16,0 0-40-16,-6-7 5 0,0 1-12 15,-12-8-20-15,-6-5-9 16,-12-4-13-16,-12-11 1 0,-18-3 18 15,0-7-21-15,-6-7 7 16,-7-6-35-16,7-7 20 0,6-10-16 16,0-7 17-16,11-15-37 0,7-9 19 15,12-10-7-15,12-7 29 16,6-3 0-16,12 3-4 16,6 3 17-16,0 4-18 15,12 7 14-15,6 0-13 0,13-4-155 16,-1 0-191-16,12-3-158 0,6 0-34 15</inkml:trace>
  <inkml:trace contextRef="#ctx0" brushRef="#br0" timeOffset="4373">4461 54 1384 0,'0'0'268'16,"0"0"53"-16,0 0 17 15,0 0-82-15,18-30-96 0,-18 30-78 16,0 0-35-16,0 0-16 16,0 0-14-16,0 0-12 0,0 0-5 15,0 0-85-15,36-21-180 16,-36 21-177-16,0 0-180 0,48-3 13 16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8:40.14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1410 518 526 0,'0'0'137'15,"0"0"1"-15,0 0-16 0,30 27 6 16,-12 7-31-16,-6 0 0 15,0 6 21-15,0 8-62 16,-6-4-4-16,-6 0-30 0,0-7-4 16,0-3-18-16,0-7-5 15,0-27 10-15,-6 31-5 0,6-31 6 16,-12 27-11-16,12-27 11 16,0 0-22-16,-36 20-26 15,6-10-15-15,30-10-24 16,-30 0 29-16,30 0-33 0,-31-20 4 15,31 20 8-15,-24-27 45 16,24 27 15-16,-18-31 2 16,18 31 18-16,0 0-20 0,0 0-2 15,0 0 80-15,0 0 10 16,0 0-25-16,6 31 27 0,0 6-2 16,-6 0-33-16,0-6 1 15,6-1-18-15,-6-30 11 16,-12 37 1-16,0-6-3 0,12-31-25 15,-36 30 5-15,6-13-8 16,0-3-31-16,0-7-18 16,-6-7 22-16,12-4-42 15,24 4 4-15,-37-23-47 0,13-4 29 16,12-1 35-16,6 5 19 16,6 23 2-16,18-38-1 0,-18 38 22 15,24-23 0-15,0 13-8 16,7 10 19-16,-31 0 46 15,30 17 1-15,-30-17-15 0,18 30 39 16,-12-3 14-16,-6 0-50 16,0-27-11-16,-30 37-38 0,-6-9 3 15,-1-12-19 1,1-5 10-16,-6-5-54 0,6 1 21 16,0-7-35-16,6-7 27 15,30 7-23-15,-30-17-2 0,30 17-22 16,-12-44 21-16,6 7 41 15,12 3 6-15,6 7 4 16,-12 27 30-16,12-27-11 0,-12 27-13 16,0 0 19-16,0 0 45 15,0 0-11-15,0 0 24 0,0 0 40 16,0 0-10-16,0 34-50 16,-12-7 14-16,12-27-13 15,-24 37-13-15,24-37-13 16,-31 34 49-16,-5-7-16 0,6-6-8 15,-6-4 9-15,0-7-9 16,6-7-17-16,-6 1 29 16,-1-8 12-16,1 1-18 0,6-7-13 15,0 3-11-15,0-10-20 16,12 0-5-16,-6 0 5 0,24 17-63 16,-30-24-118-16,18 7-123 15,6 0-179-15</inkml:trace>
  <inkml:trace contextRef="#ctx0" brushRef="#br0" timeOffset="185">729 1568 761 0,'48'3'200'15,"0"-6"-45"-15,-5-4-60 16,5-6-76-16,0-1-218 0,-6-10-155 16</inkml:trace>
  <inkml:trace contextRef="#ctx0" brushRef="#br0" timeOffset="380">928 508 1160 0,'-6'-34'151'0,"6"34"-44"0,0 0-34 16,0 0-43-16,0 0-127 15,0 0-187-15,36 17-82 0</inkml:trace>
  <inkml:trace contextRef="#ctx0" brushRef="#br0" timeOffset="544">386 1649 1149 0,'18'41'218'0,"-18"-41"-34"16,48 27-64-16,0-24-64 15,6-3-44-15,1-17-274 0,-7-10-157 16</inkml:trace>
  <inkml:trace contextRef="#ctx0" brushRef="#br0" timeOffset="753">470 782 1039 0,'42'10'171'16,"6"4"-1"-16,7-4-96 16,-1 4-10-16,0-8-120 15,0-2-220-15,0-8-115 0</inkml:trace>
  <inkml:trace contextRef="#ctx0" brushRef="#br0" timeOffset="1008">235 532 865 0,'0'0'125'16,"0"0"40"-16,-36 16 13 15,0 39-45-15,-6 19-53 0,11 21 4 16,-5 3-40-16,12 11-4 16,6-4-40-16,6 0 20 0,18 0-68 15,6-11-226-15,18-9-143 16</inkml:trace>
  <inkml:trace contextRef="#ctx0" brushRef="#br0" timeOffset="1520">1657 0 687 0,'0'0'118'15,"30"30"21"-15,-6 14 22 16,6 4 83-16,0 13-15 16,0 10-4-16,6 13-30 0,1 18 13 15,-1 10-16-15,-6 3-74 16,0 4-23-16,-12-11-16 0,-12-3-40 16,-6-10-6-16,-12-4-33 15,-24-10 20-15,-12-9-123 0,-19-8-184 16,-11-10-219-16,-6-6-171 15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8:42.91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6965 616 829 0,'0'0'171'0,"0"0"47"0,0 0-29 16,0 0 41-16,0 0-22 16,0 0-45-16,12 27 14 0,-12-27-19 15,24 31-38-15,-24-31-14 16,30 41-22-16,-6-8-5 0,7 1-35 16,5 7-5-16,-6 0 2 15,6 3-6-15,0-4-19 16,-6 1-16-16,12-4 5 0,-18-6 2 15,1-1-7-15,-25-30-13 0,36 37 17 16,-36-37-19-16,24 31-35 16,-24-31 35-16,0 34 2 0,0-34-1 15,-30 27-34-15,0-10 16 16,-13-4-11-16,7-6-10 0,-6-4-6 16,6-6-9-16,6-4-7 0,30 7 20 15,0 0-45-15,-36-30 6 16,36 30 22-16,-18-51-5 0,6 7 24 15,18 3 21-15,-6 4 20 16,6 10 15-16,-6 27 7 16,0 0-2-16,6-27-17 0,-6 27 21 15,0 0 93-15,0 0 3 16,0 0-21-16,-6 47-5 0,-12-9-33 16,-1-1-1-16,-5 3-7 0,0-6-23 15,24-34-7-15,-54 44 8 16,18-6-11-16,-6-15 5 0,0-2-5 15,-1-11-5-15,43-10-3 16,-48 3 3-16,48-3-3 0,0 0-8 16,0 0-8-16,-12-47 9 15,12-1-5-15,12-6-55 16,18 0-10-16,-6-10 3 0,13-8 10 16,-7 8 4-16,12 10-24 15,-18 10-39-15,0 10-136 0,-24 34-50 16,24-37-26-16,-24 37 3 15,36-27-13-15</inkml:trace>
  <inkml:trace contextRef="#ctx0" brushRef="#br0" timeOffset="468">7236 359 555 0,'-36'-27'111'16,"12"13"16"-16,24 14 21 15,-54-10-33-15,11 10 2 0,-5 10 6 16,-6 7-9-16,6 10 21 16,-6 11 29-16,-1 16 29 0,-11 13-20 15,18 8-43-15,-6 6-42 16,0 7-41-16,11 7-22 0,-5 0-7 15,-6 3-11-15,24 0 5 16,6-3 3-16,18 0 13 16,12-3 7-16,24-18-13 0,24-3-18 15,12-7 6-15,25-9-10 16,11-11 0-16,7-7-9 0,-7-13 4 16,12-7 5-16,-5-11-30 15,-7-12-41-15,-5-11-6 0,-7-17-11 16,0-14-26-16,-11-9-7 0,-1-14 10 15,-18-4 48-15,-18-6 42 16,-12 0 24-16,-17-4 3 0,-13 4 37 16,-19-1-24-16,-5 8-16 15,-18-4-9-15,-6 3 20 0,6 4-25 16,-12 7-19-16,-7 3-136 16,7 7-81-16,12 0-79 15,-6 6-63-15</inkml:trace>
  <inkml:trace contextRef="#ctx0" brushRef="#br0" timeOffset="2611">5513 606 585 0,'12'34'174'0,"0"-3"6"15,0 2-14-15,1 1-55 16,-7 3 16-16,0 1 35 0,0-1-49 15,6 4-21-15,-6-7-17 16,0-1-22-16,6-2-12 0,-12-31-5 16,0 30-5-16,0-30-17 15,0 0 7-15,12 27 40 16,-12-27-36-16,0 0-9 0,-48 17-13 16,5-6-19-16,1-11-7 15,-6-7-6-15,18-3-19 0,-6-1-33 16,36 11 12-16,-48-23-23 15,48 23-6-15,-30-34 46 16,30 34 12-16,-19-37 17 16,19 37 26-16,0 0 8 0,0 0-26 15,0 0 29-15,0 0-23 16,0 0-10-16,0 0 22 0,0 0 2 16,0 0-5-16,0 0 66 15,0 0-22-15,0 0-10 0,0 0 12 16,0 0-1-16,-24 33 19 15,24-33-19-15,-12 38-42 0,12-38 11 16,-12 37 3 0,12-37-17-16,0 0-4 0,0 0 28 15,0 0-37-15,0 0 28 16,-42 30 8-16,42-30-39 0,-48 14 37 16,48-14-27-16,-30-7-36 15,30 7 7-15,0 0-12 0,-36-37 3 16,36 37 32-16,-18-37-39 15,18 37 34-15,0 0 23 0,-6-34-29 16,6 34 26-16,0 0 18 16,0 0-25-16,0 0-11 15,0 0 25-15,0 0-42 0,0 0 50 16,0 0 69-16,0 0-34 16,0 0 11-16,0 0-2 15,0 0-13-15,0 0 27 0,0 0-15 16,0 0 3-16,0 0 15 15,-25 34-28-15,25-34 20 16,-42 27-6-16,6-7-20 0,0-3-11 16,-6-3-12-16,-6-4 9 15,-1-3-19-15,7-1-1 0,-6-2-28 16,6-4 22-16,6-4 1 16,36 4-16-16,-54-3-51 0,54 3-123 15,-37-10-232-15,37 10-160 16,0 0-74-16</inkml:trace>
  <inkml:trace contextRef="#ctx0" brushRef="#br0" timeOffset="2817">4790 1392 1707 0,'55'17'313'0,"11"-10"-6"16,6-1-103-16,7-2-116 15,-1-4-60-15,-6-4-186 0,0 1-248 16,-11-7-224-16</inkml:trace>
  <inkml:trace contextRef="#ctx0" brushRef="#br0" timeOffset="3655">5110 1053 1119 0,'0'0'175'0,"0"0"-9"16,0 0-49-16,0 0-55 16,0 0-22-16,-42-17-14 0,42 17-21 15,-31-10 14-15,31 10-3 16,0 0-42-16,0 0 26 0,0 0-23 16,0 0-40-1,-36-44 51-15,30 7-40 0,12 3 15 16,-6 34 28-16,18-37-18 15,-18 37 20-15,0 0-4 0,0 0 8 16,37-31 3-16,-37 31 10 16,36-7 11-16,-36 7 7 0,0 0 35 15,0 0 10-15,30 41 10 16,-30-41 15-16,0 41-31 0,-18-7-21 16,18-34-11-16,-42 40 11 15,-1-13-50-15,7-6 4 16,-12-4 21-16,12-7-44 0,-6-3-53 15,6-7-31-15,36 0-42 16,-55-14 16-16,55 14-10 0,-36-37-16 16,6 3 7-16,30-7 33 15,-6 11 77-15,6 30 58 16,0-34 5-16,0 34 11 16,0 0 100-16,0 0 23 0,0 0 19 15,0 0-42-15,0 0-15 16,6 41-47-16,-6-8-9 0,0-33-11 15,0 38-21-15,0-38-8 16,-12 40-16-16,12-40-14 0,0 0 22 16,-36 31-90-16,36-31 5 15,-48 17 7-15,48-17-22 0,-48 0 1 16,48 0 21-16,-31-24-23 16,31 24-1-16,-30-31 22 15,30 31 33-15,-18-33 43 16,18 33-21-16,0 0 28 0,0 0 18 15,0 0 136-15,0 0 32 16,0 0-49-16,0 0 45 0,0 0-16 16,-48 30 7-16,0-3-14 15,-12 0-56-15,-7 0-35 16,-11-10-9-16,-6 0-46 0,-13-3-2 16,-11-11 13-16,6-3-12 15,-1 0-11-15,7-7 3 0,11-13-24 16,13 0-4-16,6-7-43 15,18 3-57-15,12 0-129 16,36 24-164-16,-19-34-237 0,19 1-64 16</inkml:trace>
  <inkml:trace contextRef="#ctx0" brushRef="#br0" timeOffset="3824">4742 410 1836 0,'0'0'39'15,"36"-24"15"-15,-36 24-39 16,0 0-171-16,0 0-225 0,0 0-114 16</inkml:trace>
  <inkml:trace contextRef="#ctx0" brushRef="#br0" timeOffset="3996">3815 1646 1684 0,'0'0'31'15,"0"0"38"-15,48-27-38 0,18-4-45 16,6-3-250-16,1 1-239 15</inkml:trace>
  <inkml:trace contextRef="#ctx0" brushRef="#br0" timeOffset="4180">3754 775 1626 0,'37'0'40'0,"23"-10"12"16,18 4-35-16,12-8-84 15,19 0-231-15,5 1-187 0</inkml:trace>
  <inkml:trace contextRef="#ctx0" brushRef="#br0" timeOffset="4461">6182 0 1300 0,'0'0'168'0,"0"0"39"0,0 0 36 16,0 0 19-16,0 0-81 16,-24 30-72-16,-18 11-63 0,-13 6-7 15,-11 8-16-15,-12-1-9 16,-12 0-59-16,-7 0-211 16,-17 0-251-16,-1 1-120 0</inkml:trace>
  <inkml:trace contextRef="#ctx0" brushRef="#br0" timeOffset="4856">2562 1263 1067 0,'48'-44'264'0,"-48"44"48"15,0 0-20-15,0 0-55 0,0 0-64 16,0 0 6-16,0 0 14 16,0 0-45-16,0 0-37 15,0 0-52-15,-24 64-32 16,-18-9-13-16,-13-5-3 0,-11-2-33 16,0-7-117-16,-6-1-125 15,-7-6-211-15,13-10-196 0,0-11-33 16</inkml:trace>
  <inkml:trace contextRef="#ctx0" brushRef="#br0" timeOffset="5065">2767 505 2388 0,'0'0'22'16,"0"0"-4"-16,0 0-14 0,0 0-53 15,0 0-182-15,0 0-218 16,0 0-169-16</inkml:trace>
  <inkml:trace contextRef="#ctx0" brushRef="#br0" timeOffset="5639">2267 691 1292 0,'0'0'192'0,"-61"13"67"16,19 8 0-16,42-21-63 15,-54 44-72-15,54-44-66 16,-42 54-37-16,18-10-17 16,24-44 0-16,6 51-4 0,-6-51-39 15,36 47-32-15,-36-47-39 16,48 31-5-16,-6-14 1 0,-42-17 20 16,48 6 55-16,-48-6 18 15,43-6 21-15,-43 6 5 0,0 0 15 16,0 0 32-16,0 0 2 15,0 0-13-15,0 0 17 0,0 0-14 16,-61-17 5-16,1 20-3 16,-12 11-4-16,-6 2-14 15,-7 1-28-15,-5 4 4 0,5-1-19 16,1-3 15-16,12-7-44 16,12 0-41-16,5-10-38 15,55 0-40-15,0 0-48 0,-48-23 53 16,48 23-19-16,-6-41 80 15,6 41 10-15,30-47 63 0,-30 47 16 16,49-44 18-16,-49 44 45 16,54-21 86-16,-54 21 48 15,0 0 24-15,0 0-16 0,18 51-33 16,-24-7-33-16,-18 3-38 16,-12 1 0-16,-13-1-3 0,-5 1-34 15,-6-4-26-15,0 0-18 16,-1-10-12-16,13-4-133 15,48-30-166-15,-60 31-192 0,60-31-67 16</inkml:trace>
  <inkml:trace contextRef="#ctx0" brushRef="#br0" timeOffset="5817">1718 623 1985 0,'0'0'19'16,"0"0"7"-16,0 0 4 0,0 0-97 15,0 0-220-15,0 0-196 16,0 0-103-16</inkml:trace>
  <inkml:trace contextRef="#ctx0" brushRef="#br0" timeOffset="6036">1188 328 1687 0,'-48'14'262'0,"18"30"-25"16,12 20-12-16,6 11-93 0,12 6-69 15,6 4-36-15,0-1-51 16,0-6-163-16,6 0-218 0,-6-10-195 16,-6-7-15-16</inkml:trace>
  <inkml:trace contextRef="#ctx0" brushRef="#br0" timeOffset="6392">833 877 1738 0,'0'0'256'0,"0"0"-4"16,0 0-6-16,36 75-62 16,-18-8-80-16,0 1-43 0,-12 3-27 15,-6-3-3-15,-18 0-10 16,-6-1-4-16,-18-6-14 0,-18-10 3 15,-7-3-6 1,-11-4-4-16,-6-14-18 0,-1-10 18 16,-5-6 4-16,6-14 3 15,5-14 0-15,7-13-9 0,18-13-7 16,18-18-20-16,6-6 14 16,24-14 4-16,12-3-4 0,24-1-10 15,12 4 6-15,18 4 5 16,19 10-77-16,5 9-97 0,0 11-191 15,1 10-136-15,-7 14-11 16,-12 10 47-16</inkml:trace>
  <inkml:trace contextRef="#ctx0" brushRef="#br0" timeOffset="6532">652 1101 1559 0,'0'0'192'0,"0"0"1"0,0 0-29 15,0 0-57-15,0 0-50 16,0 0-165-16,0 0-236 0,0 0-270 16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6:59.5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3379 2357 151 0,'0'0'47'16,"0"0"24"-16,0 0 26 0,0 0 13 15,0 0 2-15,0 0-18 16,0 0 1-16,0 0-49 0,0 0-25 15,0 0 0-15,0 0-6 16,0-40-33-16,0 40 7 16,0 0 6-16,0 0 15 0,0 0-17 15,-24-44 0-15,24 44-15 16,0 0 12-16,0 0 13 16,0 0 15-16,-42-41-27 0,42 41 12 15,0 0-8-15,0 0 19 16,0 0-14-16,0 0-6 15,-42-34 15-15,42 34-17 16,0 0 2-16,-43-24 9 0,43 24 13 16,-42-20-7-16,42 20-9 15,-48-17-13-15,48 17 13 16,-42-7 7-16,42 7-3 0,-48-10-12 16,48 10-4-16,0 0 17 15,0 0-1-15,-43-7-11 16,43 7 14-16,0 0-16 0,0 0-3 15,0 0 7-15,0 0 19 16,0 0-1-16,0 0-18 16,0 0 5-16,0 0 7 15,0 0 7-15,0 0-22 0,0 0 25 16,0 0-17-16,-48 4 6 16,48-4-4-16,0 0-5 15,0 0-12-15,-42 20 31 0,42-20 16 16,0 0-14-16,0 0-9 15,0 0 2-15,-48 47 12 0,48-47-3 16,0 0-5-16,-24 41-15 16,24-41 15-16,0 0 0 15,0 0 20-15,-12 44-31 16,12-44-11-16,0 0 26 16,-6 48 6-16,6-48-46 0,0 40 39 15,0-40-15-15,0 0 7 16,0 37-5-16,0-37-23 0,0 0 13 15,6 44 29-15,-6-44 12 16,0 0-22-16,0 0-14 16,0 41-5-16,0-41 12 0,0 0 6 15,0 0-6-15,0 0 0 16,0 44-27-16,0-44 12 16,0 0 21-16,0 0 7 0,0 0 7 15,0 0-24-15,6 41 21 16,-6-41-4-16,0 0 1 15,0 0-26-15,0 0 2 16,0 0 0-16,0 0-11 0,18 40 22 16,-18-40-4-16,0 0-4 15,0 0-20-15,0 0 30 16,0 0-2-16,0 0-5 0,0 0 17 16,0 0-35-16,0 0 15 15,0 0 4-15,0 0-10 0,0 0 26 16,0 0-13-16,0 0-24 15,0 0 12-15,0 0-15 16,0 0 20-16,24 44 20 16,-24-44-4-16,0 0-37 15,30 44 13-15,-30-44 5 0,30 44 28 16,-30-44-18-16,36 41-2 16,-12-7-16-16,-24-34 6 0,31 51 26 15,-7-7-8-15,-24-44-30 16,24 54 20-16,-6-13 21 15,-18-41-30-15,18 44 19 0,-18-44-3 16,24 50-13-16,-24-50 17 16,12 48-31-16,-12-48 17 15,6 54 0-15,6-13 0 16,-12-41 26-16,6 51-14 0,0-11-12 16,-6-40 9-16,6 54 10 15,0-13 6-15,-6-41-6 16,12 47-37-16,-12-47-7 0,6 51 47 15,-6-51-31-15,6 48 43 16,-6-48 28-16,6 44-36 0,-6-44-13 16,6 47-24-16,-6-47 24 15,0 41 1-15,0-41 4 16,0 0-5-16,6 47-34 0,-6-47 14 16,0 0 34-1,12 48 9-15,-12-48-18 0,0 0-5 16,25 50-21-16,-25-50 8 15,0 0 23-15,0 0-27 0,0 0 23 16,36 48-33-16,-36-48 32 16,0 0 35-16,0 0-75 15,0 0 15-15,0 0 16 0,0 0-18 16,0 0 27-16,42 37-14 16,-42-37-28-16,0 0 14 0,0 0 29 15,0 0 0-15,48 17-19 16,-48-17-11-16,0 0-6 15,0 0 44-15,48-10-24 16,-48 10-22-16,0 0 40 16,48-21-6-16,-48 21 42 0,0 0-14 15,0 0-32-15,0 0-3 16,0 0-8-16,0 0 14 0,43-37-5 16,-43 37-6-16,0 0-23 15,0 0 38-15,0 0 2 16,42-37-20-16,-42 37 3 0,0 0-7 15,36-41 17-15,-36 41 21 16,0 0 6-16,36-40-13 16,-36 40-3-16,0 0-21 0,36-41 13 15,-36 41-8-15,24-41 4 16,-24 41 4-16,18-40-20 16,-18 40-12-16,18-48 7 15,-12 8 9-15,-6 40 20 0,6-51-15 16,0 14-19-16,-6-1 0 15,0 1 14-15,0 3 14 0,0-6 7 16,-6-4-12-16,6-4-9 16,0 4 2-16,0-3-5 15,0 3-13-15,0-4 19 0,0 1-3 16,6-1 7-16,-6 1-2 16,0 0-5-16,6-1-10 15,1 1 3-15,-7-4 16 16,0 0-2-16,0 0-12 0,-7 1 1 15,14-5-19-15,-7 1 25 16,0 3-12-16,0 1 4 16,0-5 17-16,0-2 6 0,-7 3-17 15,1-4-6-15,6 1 38 16,-6 2-52-16,0 11-7 0,6 44 35 16,-6-50-8-16,6 50 15 15,-6-38-21-15,6 38-16 16,0 0 18-16,0 0 7 0,0 0-18 15,0 0-183-15,0 0-204 16,0 0-115-16</inkml:trace>
  <inkml:trace contextRef="#ctx0" brushRef="#br0" timeOffset="1664">3192 5652 454 0,'0'0'80'0,"0"0"8"15,12-33 3-15,-12 33-21 16,0 0-38-16,0 0-20 0,0 0 3 16,0 0-6-16,0 0 6 15,0 0-9-15,0 0-18 16,-48-28 12-16,6 15 10 0,6 10-25 15,-6 6 18-15,5 0 10 16,1 4-24-16,0 3 5 16,36-10 6-16,-54 21 5 0,18-1 4 15,36-20 8-15,-42 30-20 16,42-30-4-16,-43 38 15 0,43-38-5 16,-30 44 22-1,30-44-25-15,-24 44 14 0,24-44-20 16,-18 47-4-16,0-6 35 15,6-11 15-15,12-30-12 16,-6 51-6-16,-6-10-13 0,0-4 19 16,0-3-6-16,0 0-7 15,12-34 2-15,-18 47 34 0,0-6 28 16,18-41-27-16,-18 44-57 16,0-7 5-16,18-37 23 15,-12 47-18-15,-1-13 3 0,13-34-18 16,-6 41 5-1,6-41-3-15,-6 41 24 0,0-14-13 16,6-27-21-16,0 33 23 0,6-5-5 16,-6-28 22-16,0 33-12 15,12-5-25-15,-12-28-5 16,7 37 20-16,5-10 19 16,-12-27 0-16,6 34-22 0,-6-34-10 15,12 37 20-15,0-10-21 16,-12-27 29-16,6 31-9 15,-6-31-10-15,12 27-11 0,-12-27 26 16,6 27-1-16,-6-27-15 16,0 0 23-16,0 0-16 0,0 0 3 15,18 27-5-15,-18-27 0 16,0 0 24-16,30 17 4 16,-30-17-28-16,30 10 14 15,-30-10-1-15,30 3-16 0,0-3 3 16,-30 0 22-16,30 0-10 15,-30 0 5-15,31-6 2 16,-1-1-22-16,-30 7-1 0,36-21-17 16,-6 5 6-16,0-1 33 15,0 0-18-15,-6 0 3 0,-24 17-3 16,36-27 6-16,-5 6 4 16,-31 21-3-16,36-30 1 15,-12 6-17-15,-24 24 17 16,30-30-8-16,-30 30-10 0,36-34 5 15,-12 7 2-15,0 0 3 16,-24 27-17-16,30-38 12 16,-6 11 20-16,-24 27-28 0,31-30 28 15,-31 30-15-15,18-34-4 16,-18 34 26-16,24-31-27 0,-24 31 16 16,30-33-19-16,-30 33-12 15,0 0 44-15,24-38-20 16,-24 38-8-16,18-34 29 0,-18 34-21 15,6-37-12-15,-6 37-10 16,12-44 7-16,-6 14 35 16,-6 30-16-16,0-38-5 15,0 38 5-15,6-44 20 0,-6 44-19 16,6-50-5-16,-6 9 0 16,0-3-16-16,0 3 14 0,0 1-9 15,-6 2 11-15,6-2 8 16,-12-1 2-16,6-3-14 15,-6-3-21-15,6 6 24 0,-6 0 9 16,12 41-4-16,-18-37-18 16,18 37-1-16,-18-34-72 0,18 34-136 15,0 0-76 1,-18-27-61-16</inkml:trace>
  <inkml:trace contextRef="#ctx0" brushRef="#br0" timeOffset="2480">2536 6015 319 0,'0'0'90'0,"0"0"37"16,0 0 1-16,0 0-53 16,0 0-46-16,0 0 40 15,0 0 10-15,0 0 18 16,0 0-22-16,0 0-19 0,-55-37-1 16,13 6 13-16,0 4 17 15,-6-4-2-15,0 1-18 16,-7-4 10-16,-5 0-17 0,-12 0 10 15,0-3-31-15,-1 0 60 16,1-4-24-16,6-6-30 0,0-7-4 16,-1-14-18-16,1-7-30 15,-6-13 6-15,6-10 41 0,-7-7 76 16,7-7-58-16,-6 1-28 16,5-8-28-16,7-3 6 15,-6 0-1-15,0 0-5 16,-1 0 10-16,1 4 1 0,0-1-1 15,12 4-6-15,-1 7-12 16,7 3 3-16,6 3 5 16,0 1 0-16,0 2 16 0,6-2-12 15,6-8-21-15,-1 1 4 16,7 0 15-16,0 3 11 0,6 7-6 16,-6 3-22-16,6 3-63 15,0 4-30-15,0 14-68 16,0-1-75-16,-6 11-109 15,6 6-47-15</inkml:trace>
  <inkml:trace contextRef="#ctx0" brushRef="#br0" timeOffset="3588">3246 2090 106 0,'0'0'22'16,"0"0"7"-16,0 0-8 15,0 0-24-15,37-7 16 16,-37 7-8-16,0 0 4 15,0 0 8-15,36-4-11 0,-36 4 13 16,0 0 22-16,0 0-19 16,36 11-5-16,-36-11 9 0,0 0 13 15,36 23 28-15,-36-23 1 16,36 27-9-16,-36-27-8 16,54 31-16-16,-5-7 13 0,-7-4 0 15,0-7-33-15,-42-13-6 16,42 21-27-16,-42-21 20 15,42 17-2-15,-42-17 18 16,0 0-18-16,0 0 5 0,0 0-19 16,0 0 1-16,42 34 16 15,-42-34 17-15,0 0-20 16,0 0-18-16,0 0 13 0,0 0-20 16,30 40-48-16,-30-40-30 15,0 0-15-15,31 34-26 16,-31-34-4-16</inkml:trace>
  <inkml:trace contextRef="#ctx0" brushRef="#br0" timeOffset="6092">3692 2320 191 0,'0'0'28'15,"0"0"-4"-15,-12-31-10 0,12 31 16 16,0 0-1-16,-42-30 2 15,12 10-16-15,30 20-3 16,-48-24 7-16,5 10-1 0,1-3 11 16,42 17-19-16,-42-23 11 15,42 23-10-15,-48-24 19 0,48 24-11 16,-42-27 1 0,42 27-14-16,0 0-4 0,-48-20-2 15,48 20 10-15,0 0-10 16,-49-24 14-16,49 24-21 15,-42-14 7-15,42 14-6 0,0 0 17 16,-42-6-7-16,42 6-15 16,0 0 2-16,-42-4 13 0,42 4 9 15,0 0-13-15,-48 0 5 16,48 0-11-16,0 0-5 16,-42-3 30-16,42 3-19 0,0 0 0 15,0 0-15 1,0 0 20-16,-43 3-9 0,43-3 15 15,0 0-2-15,0 0-16 16,0 0 7-16,-42 7 4 0,42-7 1 16,0 0-5-16,0 0 0 15,-42 14 12-15,42-14-12 16,0 0 0-16,0 0 16 0,0 0-21 16,-42 23 0-16,42-23 9 15,0 0 20-15,0 0-11 16,-42 31-8-16,42-31-15 0,0 0 13 15,0 0 2-15,0 0 8 16,-42 44-8-16,42-44 5 16,0 0-3-16,0 0-7 15,-25 44 26-15,25-44-14 0,0 0-12 16,0 0 0-16,-6 44 18 16,6-44-2-16,0 0 31 15,6 47-21-15,-6-47-4 0,7 41 9 16,-7-41-25-16,12 34-21 15,-12-34 26-15,12 37-3 0,-12-37 3 16,6 34 4-16,-6-34-15 16,0 34-12-16,0-34 7 15,6 34 22-15,-6-34-17 16,0 0 6-16,6 40-6 16,-6-40-15-16,6 37 18 0,-6-37 7 15,6 34-10-15,-6-34 7 16,0 38-16-16,0-38 9 0,6 37 0 15,-6-37 10-15,6 44-23 16,-6-44 26-16,12 41 2 16,-12-41 2-16,12 40-10 0,-12-40-23 15,12 37 6-15,-12-37 22 16,0 0-12-16,0 0-7 16,12 41 7-16,-12-41 9 0,0 0 0 15,12 34-9-15,-12-34-8 16,0 0 18-16,12 37-3 15,-12-37 0-15,0 0-1 16,0 0-4-16,12 34 15 0,-12-34-31 16,0 0 2-16,0 0 12 15,30 37 17-15,-30-37 2 16,0 0-7-16,0 0-24 0,0 0 8 16,30 34 11-16,-30-34 13 15,0 0-16-15,0 0-4 0,0 0-5 16,42 34 14-16,-42-34 5 15,0 0-7-15,0 0 1 16,0 0-17-16,31 27-7 16,-31-27 16-16,0 0 25 15,0 0-15-15,24 37-13 0,-24-37 0 16,24 38 17-16,-24-38 12 16,0 0-12-16,18 44-30 0,-18-44 11 15,18 44 5-15,-18-44 9 16,0 0 14-16,12 44-31 15,-12-44 0-15,0 0 29 0,12 47-14 16,-12-47 9-16,0 44 19 16,0-44-16-16,0 0-2 15,-6 48-21-15,6-48 35 16,0 50-11-16,0-50 9 0,0 41-29 16,0-41 3-16,6 41-20 15,-6-41 24-15,0 0 10 16,0 0 7-16,6 44-24 0,-6-44 3 15,0 0 10-15,0 0-6 16,12 40 38-16,-12-40-68 16,0 0 58-16,0 0-39 0,0 0-3 15,0 0 35-15,0 0-5 16,42 48 7-16,-42-48-13 0,0 0 0 16,48 27 6-1,-48-27-8-15,0 0-4 0,55 13-14 16,-55-13 12-16,48 7 15 15,-48-7-24-15,48 7-15 16,-48-7 9-16,0 0 22 0,48 0-16 16,-48 0 20-16,0 0-20 15,0 0-8-15,54-3 4 0,-54 3 18 16,0 0-18-16,43-17 4 16,-43 17-10-16,0 0 36 15,42-31-16-15,-42 31-24 0,0 0-6 16,42-37 32-16,-42 37-21 15,0 0 18-15,36-41-9 16,-36 41 6-16,0 0-12 16,30-40 19-16,-30 40 2 0,0 0-23 15,30-48 1-15,-30 48-1 16,12-44-10-16,-12 44 39 16,6-47-15-16,-6 47-12 0,0-41-17 15,0 41 35-15,0-41-3 16,0 41-6-16,0-47-3 0,0 47 7 15,0-41-11-15,0 41-2 16,0-40 14-16,0 40 1 16,-6-48-24-16,6 48-4 0,-6-44 25 15,6 44-14-15,-6-50 29 16,-6 9-13-16,6 4-30 16,-6 3 18-16,6 3-6 15,0-3 35-15,0 4-12 0,6 30-13 16,-6-47-16-16,12 9 5 15,-6 38 19-15,-6-54 0 16,12 13-12-16,-6 41 4 0,6-44-3 16,-6 44-10-16,6-47 29 15,-6 47-10-15,6-41-15 0,-6 41-7 16,0-44 19-16,0 44-3 16,0-44 8-16,0 44-1 15,-6-47-17-15,0 6 1 16,6 41 13-16,-12-47-2 0,6 6 18 15,6 41-20-15,-18-44-9 16,18 44-20-16,-12-47 20 16,12 47 2-16,-18-48 30 0,18 48-13 15,-18-44 8-15,18 44-24 16,0 0 3-16,0 0-16 16,-24-40 11-16,24 40 2 0,0 0 16 15,-24-41-10-15,24 41 0 16,0 0-21-16,-43-34 21 0,43 34 15 15,-42-30 1-15,42 30-21 16,0 0-29-16,-48-24 50 16,48 24-2-16,-42-20-9 15,42 20-11-15,-42-14-12 0,42 14 2 16,0 0-11-16,0 0-28 16,-48-20-20-16,48 20-25 15,0 0-6-15,0 0-44 0,-43-24-54 16,43 24-94-16</inkml:trace>
  <inkml:trace contextRef="#ctx0" brushRef="#br0" timeOffset="6800">2993 2107 630 0,'0'0'121'0,"0"0"-2"16,0 0 3-16,0 0-34 16,0 0-37-16,0 0-43 15,0 0 22-15,0 0 4 16,0 0 44-16,-42-14-15 0,42 14-21 15,-60-24-8-15,12 1-27 16,48 23 20-16,-66-48 3 0,11 4 7 16,-5 0 51-16,0-3-47 15,6-1-37-15,-7 1 27 16,1-1 3-16,-6 1 3 0,0 3-15 16,-7-3-14-16,7 6 14 15,-6 0-19-15,6 1 18 16,-1-1 12-16,1 4-21 0,6 3-4 15,0 0 4-15,-1 4-20 16,7-1 19-16,0 1-26 16,6-1 27-16,-6 1 0 15,-1-1-12-15,7-3-16 0,-6 0 21 16,-6 1 5-16,5-5-33 16,1 1 8-16,-6 0 40 0,6 0-48 15,-6-4 37-15,11 4-14 16,-5-1 10-16,6-2-35 0,0 3 31 15,6 3-21-15,-1 0 5 16,1 3 23-16,6 1-19 16,0-1 6-16,0 1 11 15,36 30 0-15,-42-44-22 0,6 7 18 16,11 3-21-16,25 34 28 16,-36-44-25-16,12 6 26 15,24 38-29-15,-24-40 35 0,24 40-7 16,0 0-34-16,0 0 37 15,0 0-38-15,0 0 37 0,0 0-21 16,-24-37 5-16,24 37 7 16,0 0-11-16,0 0 14 0,0 0-34 15,0 0-73-15,0 0-180 16,0 0-100-16,0 0-14 16</inkml:trace>
  <inkml:trace contextRef="#ctx0" brushRef="#br0" timeOffset="7676">174 2195 387 0,'0'0'36'0,"0"0"40"0,0 0 23 16,0 0-43-16,0 0-28 15,0 0 9-15,0 0 11 16,0 0 26-16,0 0-29 0,30 54-16 16,-17-10-3-16,-20-4-7 15,1 5-14-15,-6 2-22 16,-6 0 36-16,0 4 4 15,-6-3 42-15,0-1-40 0,0 0 3 16,0 1-12-16,6-8 22 16,18-40 8-16,-24 44-19 0,24-44-42 15,0 0 41-15,-18 41 26 16,18-41-52-16,0 0 28 0,0 0-4 16,0 0 25-16,0 0-44 15,0 0-23-15,0 0 33 16,42-41-15-16,-6-9 8 0,-6-5-1 15,-6-9 6-15,0 10-21 16,-6-4 33-16,0 11-41 16,-12 0 32-16,-6 47-37 15,12-58 24-15,-5 14-3 0,-7 44 37 16,0 0-54-16,12-47 46 16,-12 47-41-16,0 0 24 0,0 0-36 15,0 0 28-15,0 0 26 16,0 0-53-16,0 0 34 0,0 0-31 15,48 20 14-15,-48-20 32 16,48 34-20-16,-6-7 10 16,0-3-6-16,0-8-3 0,7 1-7 15,5-3-13-15,0-4 19 16,-6-7-235-16,-6 4-136 16</inkml:trace>
  <inkml:trace contextRef="#ctx0" brushRef="#br0" timeOffset="8721">343 298 221 0,'0'0'56'0,"0"0"-10"0,0 0 4 15,0 0 4 1,0 0-8-16,0 0 8 0,0 0-18 15,0 0-21-15,0 0-15 16,0 0 5-16,0 0 15 0,-6-34-11 16,6 34-12-16,0 0 3 15,0 0 5-15,0 0 6 16,0 0-11-16,0 0 45 0,0 0 26 16,0 51-20-16,-6-4-27 15,6 8-9-15,0-5 4 0,0 1-7 16,0 0 6-16,6-10 1 15,-6-4-3-15,0-37-16 16,6 37-7-16,-6-37 7 16,0 0 24-16,0 0 28 0,0 0 56 15,0 0 22-15,0 0-33 16,0 0-69-16,0 0-1 0,0 0-1 16,6-64-18-16,0-7-33 15,6-4 8-15,0-3 6 16,-6-6 6-16,6 2 17 0,0 8 3 15,0 13-28-15,-6 13-7 16,-6 48 41-16,6-47-17 0,-6 47-16 16,0 0 3-16,0 0-14 15,0 0 17-15,0 0 11 16,0 0 9-16,0 0-9 16,30 41-31-16,-30-41 30 0,37 40 13 15,-37-40-70-15,42 41-73 16,0-14-95-16,0-7-81 15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7:30.84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0 998 0,'0'0'25'0,"0"0"108"16,0 0 16-16,0 0-48 0,0 0-33 16,54 13-55-16,6-13 20 15,-6 0-243-15,1-3-205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7:27.2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4538 437 622 0,'0'0'144'0,"0"0"7"0,0 0-3 16,0-34 16-16,0 34-8 16,0 0-48-16,0 0-44 0,0 0-32 15,0 0 12-15,0 0-15 16,0 0 6-16,0 0-52 15,0 0 14-15,-36 24 7 16,0 6-1-16,5 4-15 0,13 0-3 16,0 0 18-16,6-4-3 15,12-6-6-15,0-24 25 0,6 41-13 16,6-14-6-16,-12-27 0 16,30 20 15-16,1-10-6 15,-1-6-18-15,12-11-9 0,-6-3 5 16,0-11 16-16,6 1 12 15,-6-4-9-15,-5 4-21 0,5-4 3 16,-36 24 9-16,30-23 26 16,-30 23-31-16,0 0 15 0,0 0-38 15,0 0 25-15,0 0 36 16,0 0-9-16,6 37-29 16,-12-3 8-16,-12 3 14 15,6 0 3-15,-6 4 3 0,0-4-29 16,6 0-234-16,-7-3-94 15,1-3-63-15</inkml:trace>
  <inkml:trace contextRef="#ctx0" brushRef="#br0" timeOffset="522">4990 88 303 0,'0'0'49'0,"-36"-34"25"0,-1 10 25 16,-5 7-3-16,0 7-40 15,-6 7-15-15,-6 6-19 0,-7 7 2 16,-5 11 10-16,-6 3-16 15,-6 9 40-15,-1 11 35 0,1 7-54 16,-6 10 31 0,5 10 8-16,7 4-21 0,12 9-12 15,12 1-12-15,5 7 29 16,7-8-31-16,18 4-5 0,6-3 4 16,18 0 13-16,12-11-23 15,18-3 4-15,19-10 16 0,17-10-16 16,18-7-32-16,19-13-12 15,5-11 35-15,7-17-7 0,-1-13-16 16,-5-17-8-16,-13-14-56 16,-12-16-43-16,-11-14 26 0,-7-21-12 15,-24-16 44-15,-12-11 24 16,-6-6-2-16,-18 3 20 16,-12 10 23-16,0 7-8 0,-12 17 5 15,0 14 15-15,-6 16-1 16,-6 11-8-16,-6 13-9 15,0 10-14-15,-6 14-82 0,-6 7-122 16,-7 9-97-16</inkml:trace>
  <inkml:trace contextRef="#ctx0" brushRef="#br0" timeOffset="873">3562 477 553 0,'0'0'88'0,"0"0"48"0,0 0-43 15,0 0-20 1,0 0-31-16,0 0 51 0,0 0 81 16,0 0-45-16,-6 44-18 15,12 1-36-15,0-1 51 0,0 0-18 16,0 0-46-16,-12 3-9 16,-12 0-5-16,-6-3-22 0,-12 7-14 15,-6-3-1-15,-7-4-50 16,-5-4-188-16,6-6-157 0,6-7-103 15</inkml:trace>
  <inkml:trace contextRef="#ctx0" brushRef="#br0" timeOffset="1073">3195 698 738 0,'0'0'194'0,"0"0"56"16,24 37 25-16,-24-37-84 0,6 47-84 16,-18-3-34-16,-12 0-34 15,-7 0-36-15,-11 0-40 0,-12 0-185 16,0-3-201-16,-6-7-101 16</inkml:trace>
  <inkml:trace contextRef="#ctx0" brushRef="#br0" timeOffset="1545">2604 806 1045 0,'0'0'144'16,"0"0"-12"-16,12-37-16 15,-12 37-56-15,6-41-18 16,-6 41-22-16,18-47-42 0,7 6-61 16,-1-3-5-16,12-7 9 15,0 0 28-15,-6 7 13 16,-30 44 16-16,54-40 22 0,-54 40-15 16,42-21 1-16,-42 21 4 15,0 0 16-15,0 0-6 0,37 48 20 16,-25-4-14-16,-18 0-6 15,6-44 46-15,-31 57-8 0,-5-9-17 16,36-48 28-16,-60 47-14 16,6-20-7-16,0-3-13 0,-7-10 18 15,1-8 32-15,6-9-7 16,-6 0 3-16,-1-4 1 16,1 0 6-16,6 0 1 0,0 4 18 15,6 10 21-15,-1-1-23 16,7 11-39-16,6 4-4 0,0 2-10 15,12 8-32-15,6 6 14 16,0 0 7-16,18 4-63 0,0 3-180 16,12-3-220-16,0-1-135 15</inkml:trace>
  <inkml:trace contextRef="#ctx0" brushRef="#br0" timeOffset="1713">2243 1385 1761 0,'0'0'186'0,"0"0"57"15,0 0-31-15,0 0-99 0,0 0-53 16,0 0-70-16,0 0-263 16,0 0-363-16,0 0-155 0</inkml:trace>
  <inkml:trace contextRef="#ctx0" brushRef="#br0" timeOffset="2533">1683 467 421 0,'0'0'96'0,"0"0"2"15,0 0-8-15,0 0 40 16,0 0 29-16,0 0-44 0,-6 41-6 16,-6 0-8-16,0-1-22 15,6-3-10-15,-7 1-31 0,1-4-10 16,12-34-23-16,-24 40 14 16,24-40-14-16,-30 34 3 0,30-34-2 15,-36 20-12-15,36-20 2 16,-36 0-37-16,36 0-8 0,0 0-17 15,-30-47 3 1,18-7 9-16,12 3 32 0,6 7 6 16,-6 44-18-16,6-41 50 15,-6 41-44-15,0 0 57 0,0 0 34 16,0 0 28-16,0 38-23 16,0 2 22-16,-12 4-23 0,-6-3-11 15,6-4-34-15,-6 0-8 16,18-37-9-16,-31 41-5 0,31-41 10 15,0 0 3-15,-42 31 6 16,42-31-19-16,-36 0 19 0,36 0-35 16,0 0 29-16,-36-55-29 15,12 8 16-15,6 6-16 16,6 7 60-16,12 34-21 16,0 0 5-16,0 0 9 0,0 0 102 15,-42 14-25-15,5 16-50 16,-5 18-18-16,-6 6-33 0,0 7 3 15,0 0-38-15,-6-3-159 16,11-8-184-16,7-2-89 0,6-11-44 16</inkml:trace>
  <inkml:trace contextRef="#ctx0" brushRef="#br0" timeOffset="2714">1225 1172 1955 0,'0'0'305'0,"0"0"6"15,24 13-77-15,-24-13-117 0,0 0-55 16,0 0-67-16,0 0-199 16,0 0-284-16,24-23-326 0</inkml:trace>
  <inkml:trace contextRef="#ctx0" brushRef="#br0" timeOffset="2902">1472 132 1617 0,'0'0'75'15,"6"-27"-42"-15,-6 27-25 0,0 0-71 16,0 0-255-16,0 0-182 16</inkml:trace>
  <inkml:trace contextRef="#ctx0" brushRef="#br0" timeOffset="3318">978 518 838 0,'0'0'41'0,"-48"-7"43"16,48 7-18-16,-61 10 11 15,1 14 26-15,0 10 22 16,0 10-40-16,0 14 20 0,-1 3-6 15,7 6 44-15,6 4-25 16,0 4 1-16,12-1-40 0,5-6-28 16,1 3-3-16,0-10-6 15,6-7-4-15,-6-6 30 16,6-4 43-16,6-14 2 0,18-30 8 16,-42 24 0-16,12-17-28 15,-1-14-5-15,31 7-30 0,-36-47-7 16,12-11-18-16,6-10-23 15,6-13-3-15,12-10-3 16,6-4-10-16,12 3-1 0,12 4-1 16,6 10-2-16,1 11-82 15,5 13-117-15,0 3-192 0,0 13-268 16,-12 15-88-16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7:32.45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2915 552 422 0,'0'0'52'0,"0"0"31"16,0 0 6-16,0 0-12 15,0 0-11-15,0 0-8 0,18 41-48 16,-18-41 69-16,0 0-29 15,0 0-19-15,6 34-8 16,-6-34-11-16,0 0 2 16,0 0-14-16,0 0-3 0,43-10 13 15,-43 10-15-15,42-41 5 16,-42 41-5-16,36-44-11 0,-36 44 20 16,0 0-13-16,12-44 2 15,-12 44 19-15,0 0 14 0,-42-7 25 16,-6 18 36-16,-1 5-31 15,-11 12-39-15,6 2-9 0,-6-3-5 16,5 0 2-16,7 0 3 16,0-10-5-16,12-3-11 0,36-14 8 15,-30 7-12 1,30-7 1-16,0 0 21 0,0 0-18 16,-36-31 8-16,36 31 0 15,-24-37 4-15,24 37-11 0,0 0-5 16,-12-41 6-16,12 41 20 15,0 0-12-15,0 0-12 0,0 0-5 16,0 0 17-16,0 0 16 16,0 0-36-16,0 0 9 0,0 0 15 15,0 0-3-15,0 0 3 16,0 0-14-16,0 0 8 0,-43 7 17 16,43-7 5-1,-36 30 3-15,36-30 15 0,-36 41-19 0,36-41-3 16,-24 41-9-1,24-41 31-15,-12 37-6 0,12-37-17 16,0 37 38-16,0-37-36 16,24 34 4-16,-24-34 0 0,36 24-43 15,-36-24 33-15,42 17-13 16,-12-10-6-16,-30-7 27 0,37-11-38 16,-37 11-3-16,0 0-8 15,36-40-25-15,-12 2-8 0,-12-2-33 16,0-8 41-16,-12-6 28 15,0 7 17-15,0 3-9 0,0 10 20 16,0 34 25 0,0 0-10-16,0 0 16 0,0 0 4 15,0 0 20-15,-60 7-27 16,5 10 12-16,1 10-32 0,0 7-6 16,6-4 10-16,-6 1-31 15,11-8 29-15,1-2-1 0,0-5-18 16,42-16 25-16,-42 11-19 15,42-11 0-15,-42-4 24 0,42 4-38 16,0 0 26-16,-36-40-31 16,36 40-11-16,-18-51 45 0,6 7-15 15,12 44-3-15,0 0 6 16,0 0-37-16,-6-41 31 16,6 41-11-16,0 0-13 0,0 0 42 15,0 0-1-15,0 0-24 16,0 0 29-16,-13 41-16 15,13-41-3-15,-12 40 24 0,12-40 8 16,-30 38-1-16,30-38 24 16,-42 30 2-16,6-10 2 0,36-20 38 15,-54 7 19-15,18-7 2 16,0-10 8-16,36 10-41 0,-43-34-21 16,13-10 4-16,12-3-42 15,6-1 1-15,6 1 1 0,6-7-21 16,12 0-7-16,-6 3 0 15,12 3-16-15,0 1-16 16,0 3-88-16,0 7-129 0,7-1-176 16,-7 1-138-16</inkml:trace>
  <inkml:trace contextRef="#ctx0" brushRef="#br0" timeOffset="177">1994 48 1010 0,'36'13'127'0,"0"-9"4"0,12-11-58 16,-6-7-54-16,6 1-24 16,1-4-144-16,-13 3-184 0</inkml:trace>
  <inkml:trace contextRef="#ctx0" brushRef="#br0" timeOffset="441">1277 620 822 0,'0'0'152'0,"0"0"1"15,0 0 53-15,0 0 40 16,0 0 21-16,-30 41-67 0,12-1-2 16,0 1-63-16,0 3-27 15,-1 4-54-15,-5-1-13 0,0 0-21 16,-12-3-8-16,0-3-119 16,0-4-114-16,0-10-213 0,0-6-81 15,5-11-42 1</inkml:trace>
  <inkml:trace contextRef="#ctx0" brushRef="#br0" timeOffset="610">1168 275 1956 0,'31'-21'213'0,"-31"21"-1"16,0 0-92-16,0 0-47 0,0 0-132 15,0 0-220-15,0 0-325 16,0 0-79-16</inkml:trace>
  <inkml:trace contextRef="#ctx0" brushRef="#br0" timeOffset="805">0 691 2105 0,'0'0'198'15,"0"0"46"-15,60-23-107 16,18-1-53-16,7 10-67 0,-7 4-257 16,6 0-402-16,-17 7-214 15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7:38.55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 52 396 0,'0'0'83'15,"0"0"12"-15,0 0 23 0,0 0 11 16,0 0 2-16,0 0 11 15,0 0 13-15,0 0-33 0,0 0-55 16,0 34-11-16,0-34-36 16,0 0-26-16,-12 41 50 0,12-41-26 15,0 0 0-15,-6 37 14 16,6-37-35-16,0 0 12 0,0 0 9 16,0 0-24-16,0 0 9 15,36 17 14-15,-36-17-25 16,36-10-6-16,-36 10 33 15,36-31-15-15,-36 31-34 0,25-44 40 16,-13 10-4-16,-12 34 4 16,-6-37 4-16,6 37-27 0,0 0 10 15,0 0 13-15,-43-20-26 16,1 16 36-16,42 4-31 0,-42 14 11 16,42-14 17-16,0 0-25 15,-30 17 12-15,30-17-18 0,0 0-7 16,0 0 34-16,0 0-155 15,0 0-120-15,0 0-127 16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7:38.9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54 98 551 0,'-36'14'119'0,"36"-14"41"15,0 0-34-15,0 0-43 16,0 0 15-16,0 0-14 0,-12 40-43 16,12-40 3-16,0 0-16 15,0 0-51-15,0 0 42 16,0 0-17-16,42 27 22 0,-42-27-28 15,0 0-1-15,0 0 14 16,0 0-5-16,18-44-27 0,-12 7 23 16,-6 37 10-16,-12-41-10 15,12 41 77-15,-24-33-11 0,24 33-28 16,0 0-13-16,0 0-37 16,-36-24 18-16,36 24-11 15,0 0 2-15,0 0-93 16,0 0-156-16,0 0-142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7:59.1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0 227 324 0,'0'0'41'0,"0"0"49"0,0 0 32 15,0 0 2-15,0 0-38 16,38 25 0-16,-6-7-31 0,-1-15 10 16,13-3 12-16,6 0 10 15,13-7-3-15,13 0-16 0,12 0-7 16,12 0 10-16,13-4-57 15,7 4-7-15,5-1-7 0,1 1-10 16,-6 4 40-16,-1 3-45 0,-6 0 26 16,-6 3-25-16,0 1 14 15,-7-4-12-15,-5 3 19 16,5-3-18-16,1 0 33 0,6-3-28 16,0 3-11-16,-1-4 27 15,9-3 6-15,4 4-10 0,7-1-6 16,6-3 0-16,6 4 26 15,0-1-29-15,13-3 17 0,0 7-14 16,12-3 2-16,-5-1-2 16,5 0 12-16,-6 1 10 0,-6 3-19 15,-13-4 10-15,0 4-30 0,-6-3 11 16,-12 3 9-16,-1 0 6 16,-6 0 3-16,1 0 17 15,5 0-43-15,-12-4 37 0,6 4-19 16,-6 0-15-16,0 4-4 15,-7-4 27-15,7 3-26 0,0 4 35 16,0 4-14-16,12-4-14 16,1 4 26-16,-1 3-19 0,7-4 20 15,0 5-29-15,-1-4 15 0,-5 0-27 16,6-1 45-16,-12-3 9 16,-1 4-54-16,-6-4 16 0,-7 0-12 15,-6-3 17-15,1-4 13 16,-1 0 8-16,-6-4-29 0,0-3-2 15,0 0 34-15,0 4-24 16,0-5 11-16,-6 5-34 16,-1-1 44-16,-5 4 6 0,-7-3 28 15,-12-1-59-15,-7 1 14 0,-50 3-10 16,44 0 12-16,-44 0-19 16,0 0 24-16,50 0-7 0,-50 0-10 15,38 0 6-15,-38 0-11 16,0 0 12-16,50 3-34 0,-50-3 35 15,44 4-8-15,-44-4 0 16,38 7 7-16,-38-7-4 0,0 0 0 16,50 7-13-16,-50-7-6 15,44 11 31-15,-44-11 0 0,0 0-28 16,57 10 39-16,-57-10-34 16,63 11 21-16,-63-11-37 0,69 7 50 15,-19-7-29-15,-50 0-5 16,50 0 22-16,-50 0-18 0,0 0 1 15,0 0 38-15,0 0 33 16,0 0 21-16,0 0-61 0,0 0-19 16,0 0 4-16,0 0-3 0,0 0-5 15,0 0-45-15,0 0-6 16,0 0-39-16,0 0 38 0,0 0-68 16,0 0-43-16,-12-50-58 15,12 50 17-15,-25-47 15 16,25 47 39-16,-32-49 36 0,32 49 40 15,-31-42 38-15,31 42 14 16,-32-43 0-16,32 43 17 0,-31-42 12 16,31 42 3-16,0 0-15 15,0 0 54-15,0 0 10 0,-32-43 13 16,32 43-18-16,0 0 0 0,0 0-20 16,0 0 30-16,0 0 41 15,0 0 2-15,0 0-5 0,0 0-51 16,0 0-26-16,0 0 23 15,57 46-30-15,-57-46 1 16,69 43-32-16,-19-19 18 0,-50-24-5 16,57 18-3-16,-57-18 7 15,50 14 25-15,-50-14-80 0,0 0 87 16,0 0 14-16,0 0 0 0,0 0-36 16,0 0 18-16,0 0-6 15,0 0 73-15,0 46-27 0,0-46 46 16,-25 58-57-16,0-12-17 15,0-7-19-15,25-39-5 0,-38 56-18 16,7-14-3-16,31-42 3 16,-44 46 5-16,44-46-20 15,0 0-12-15,0 0-105 0,0 0-133 16,0 0-137-16,0 0-40 16,0 0-4-16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7:40.0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 94 530 0,'0'0'130'15,"0"0"49"-15,0 0-20 16,0 29-2-16,0-29-58 0,0 0-9 15,0 0-29-15,0 0-42 16,0 0 48-16,0 0 31 0,30 9 11 16,-30-9 21-16,25-9-9 15,-25 9 17-15,24-29-32 0,-24 29-33 16,6-36-8-16,6 14 12 16,-12 22-11-16,0-29-29 0,0 29-23 15,0 0-17-15,0 0-130 16,-42-13-120-16,-1 16-189 15,-5 11-162-15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7:41.5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4963 359 703 0,'0'0'95'15,"0"0"-12"-15,0 0-12 0,0 0 7 16,0 0-12-16,0 0-9 16,12 41-23-16,0-7 9 0,7 0 16 15,-13 0-7-15,6 0-18 16,-12-1 47-16,-12 1-34 16,-19 3-3-16,-17 1-4 0,-6 2-13 15,-6-6-134-15,-6-7-70 16,5 0-58-16,7-13-18 0,12-7-36 15</inkml:trace>
  <inkml:trace contextRef="#ctx0" brushRef="#br0" timeOffset="189">4656 580 592 0,'0'0'152'15,"0"0"76"-15,0 0 72 0,0 0-29 16,0 0-121-16,-36 44-42 16,-6-4-78-16,-12 1 5 0,-7-1-107 15,7 1-168-15,0-7-155 16,0 0-64-16</inkml:trace>
  <inkml:trace contextRef="#ctx0" brushRef="#br0" timeOffset="568">4271 444 650 0,'0'0'91'16,"6"-44"7"-16,6 10-43 15,0 4-4-15,6 3-20 16,-18 27-25-16,36-27 23 15,0 10-8-15,0 10 11 0,0 3 10 16,1 8-22-16,-37-4 17 16,36 20 37-16,-36-20-8 0,0 0 50 15,12 48-21-15,-24-15-15 16,12-33-18-16,-55 41-17 0,-5-10-33 16,0-8 27-16,-12-6-33 15,-1-7 6-15,-5-3 14 0,6-4-8 16,6-3 14-16,-1 0 6 15,13-3 18-15,0 10 3 16,6 3 1-16,-1 7 0 16,7 3-25-16,6 11-13 0,0 3-1 0,18 6-21 15,0 1-139 1,18-4-229-16,0 0-189 0</inkml:trace>
  <inkml:trace contextRef="#ctx0" brushRef="#br0" timeOffset="737">3843 1104 1467 0,'0'0'234'0,"6"21"75"0,-6-21-59 16,0 0-96-16,0 0-90 15,0 0-21-15,0 0-105 0,30 27-437 16,-30-27-341-16</inkml:trace>
  <inkml:trace contextRef="#ctx0" brushRef="#br0" timeOffset="1616">3391 329 594 0,'0'0'165'16,"0"0"31"-16,0 0-58 15,0 0-68-15,0 0-27 0,0 0-38 16,0 0 34-16,0 0-3 15,0 0 4-15,-12 44-13 0,0-7-13 16,0 0 17-16,12-37-43 16,-24 44 25-16,24-44-13 0,-30 41 4 15,30-41-55-15,0 0-27 16,-36 27-9-16,36-27-20 16,-36 0 20-16,36 0 35 0,0 0 14 15,-31-40 21-15,19 9-3 16,12 31 26-16,-6-37 11 15,6 37 4-15,0 0 5 0,0 0-26 16,0 0 36-16,0 0 5 16,0 0-3-16,0 0 6 15,0 0-17-15,-12 37-14 0,12-37-1 16,-18 34-1-16,18-34 3 16,-24 37-21-16,24-37 26 0,0 0-22 15,-36 24-21-15,36-24-10 16,-36 0-24-16,36 0-15 0,0 0 5 15,-30-47 5 1,6 2 20-16,12 15-15 0,12 30 90 16,-6-37 21-16,6 37-12 15,0 0 42-15,0 0 101 0,0 0 36 16,-43 30-42-16,1 7-39 16,0 4-47-16,-6 3-44 0,-6-7-29 15,-1 1-17-15,1-11-136 16,12 0-187-16,0-10-75 15</inkml:trace>
  <inkml:trace contextRef="#ctx0" brushRef="#br0" timeOffset="1793">2951 878 1371 0,'37'23'314'0,"-37"-23"32"0,0 0-65 16,0 0-120-16,0 0-131 16,0 0-245-16,0 0-322 0,0 0-172 15</inkml:trace>
  <inkml:trace contextRef="#ctx0" brushRef="#br0" timeOffset="1965">3229 95 1105 0,'0'0'57'0,"0"0"-14"0,0 0-48 16,0 0-185-16,0 0-204 15</inkml:trace>
  <inkml:trace contextRef="#ctx0" brushRef="#br0" timeOffset="2432">2614 346 1025 0,'-36'-34'72'16,"36"34"36"-16,0 0 1 16,0 0-67-16,0 0-3 15,0 0 0-15,0 0 51 0,0 0 20 16,0 0-21-16,0 0-15 16,0 0 8-16,0 0-27 15,0 0 5-15,0 0-13 0,0 0-22 16,0 0-6-16,0 0 13 15,-30 37 10-15,30-37 14 0,0 0 5 16,0 0-16-16,0 0-11 16,0 0-12-16,0 0-13 0,0 0 13 15,0 0-8-15,0 0-12 16,0 0-2-16,0 0 3 16,0 0-13-16,0 0 10 0,0 0 2 15,0 0-8-15,0 0 6 16,0 0-3-16,0 0 3 15,0 0 0-15,0 0-24 0,0 0-28 16,0 0-34-16,0 0-37 16,0 0-51-16,0 0-81 0,0 0-102 15,0 0-27-15,0 0-82 16</inkml:trace>
  <inkml:trace contextRef="#ctx0" brushRef="#br0" timeOffset="3204">2602 359 265 0,'0'0'73'0,"0"0"15"0,0 0-6 15,0 0-28-15,0 0-37 16,0 0 76-16,0 0-35 0,0 0 7 16,0 0-17-16,-42 21 22 15,6 2-1-15,36-23 56 16,-54 48-6-16,5-1 66 16,7 7-41-16,-6 1 1 0,-6 9 4 15,0 0 3-15,-7 1-34 16,1 2-19-16,0-2-18 0,6-4-31 15,-7-10-13-15,1-1-15 16,-6-6-2-16,6-3-20 0,-7-11 17 16,7-6-33-16,0-10 29 15,12-4-31-15,-6-7-47 0,5-6-105 16,7-7-95-16,-6-7-195 16,6-7-57-16</inkml:trace>
  <inkml:trace contextRef="#ctx0" brushRef="#br0" timeOffset="3896">1789 0 570 0,'0'0'113'15,"0"0"12"-15,0 0-22 16,0 0-30-16,0 0 17 0,0 0 73 16,0 0 24-16,6 34-59 15,0 4-65-15,-6 9-1 0,0-3-22 16,6 0-35-16,-6 0 13 15,6 3-18-15,0 1 17 16,6-11-226-16,-6 4-233 16</inkml:trace>
  <inkml:trace contextRef="#ctx0" brushRef="#br0" timeOffset="5076">813 160 458 0,'0'0'104'0,"0"0"24"15,0 0-18-15,0 0-34 0,0 0-48 16,0 0-14-16,0 0-9 16,0 0 4-16,-42-11 17 15,0 15-7-15,0 6 3 0,-1 7 35 16,7 3 18-16,36-20-30 15,-48 37 20-15,18-3-44 0,30-34 27 16,-30 44-5-16,12-3-31 16,18-41 12-16,12 54-14 15,12-17-20-15,-24-37-2 0,42 44-126 16,-6-13-40-16,0-7-81 16,-36-24-25-16</inkml:trace>
  <inkml:trace contextRef="#ctx0" brushRef="#br0" timeOffset="5336">283 454 418 0,'-42'-3'103'16,"42"3"-14"-16,-42-4-24 0,42 4-28 16,-31 0-27-16,31 0 1 15,0 0-17-15,0 0-7 0,0 0-46 16,0 0-5-16,0 0-27 16,0 0-49-16,0 0-36 0</inkml:trace>
  <inkml:trace contextRef="#ctx0" brushRef="#br0" timeOffset="5495">229 373 481 0,'24'41'98'16,"-24"-41"-23"-16,0 40-24 16,0-40-9-16,-18 44-23 0,18-44-5 15,-42 41 2-15,-1-11-43 16,-5-6-57-16,0 0-72 0,-6-7-37 15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7:47.86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156 0 212 0,'0'0'40'16,"0"0"-25"-16,0 0 1 15,0 0-8-15,0 0 72 0,0 0-38 16,0 0 11-16,0 0-7 16,6 28-23-16,-6-28 17 0,12 30 25 15,-12-30-12-15,25 31-21 16,-25-31-16-16,36 37 19 0,-6-3-8 16,0-4-27-16,-30-30 8 15,36 41-13-15,-36-41-2 0,36 44 18 16,-36-44-6-16,30 40-8 15,-30-40 12-15,18 41-5 16,-18-41-10-16,12 41 28 0,-12-41-26 16,-6 37 8-16,6-37 5 15,-24 37-9-15,24-37-3 0,-30 34 3 16,30-34 3-16,0 0-3 16,-42 17-5-16,42-17 25 15,-36-7-20-15,36 7-7 0,-36-27 7 16,36 27 0-16,-30-44 13 15,12 14-22-15,18 30-3 0,0 0 20 16,-12-34-12-16,12 34 4 16,0 0 2-16,0 0-2 0,0 0 26 15,0 0-16-15,0 0 7 16,0 0 28-16,0 0-27 16,-25 51 12-16,25-51-19 0,-36 47 15 15,36-47-13-15,0 0 64 16,-48 34-7-16,48-34-36 0,0 0 44 15,-42-10-48-15,42 10 16 16,0 0-18-16,-30-58-39 0,18 7 16 16,12 1-10-16,6 6 18 15,6-1-8-15,0 5-41 0,12-4-92 16,12 7-91-16,6-1-135 16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7:51.3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0 261 246 0,'0'-37'102'0,"0"37"42"0,6-41-12 16,-6 41-38-16,12-31 13 15,-12 31 18-15,0 0 63 0,0 0-18 16,0 0-23-16,0 0-35 16,0 0-12-16,0 0-17 15,0 0-21-15,0 0-31 0,0 0 2 16,0 0 8-16,0 0 7 15,0 0 65-15,0 0-48 16,42 4-17-16,-42-4-22 0,43 37 9 16,-1 0 36-16,-12 7-19 15,6 0-13-15,-6 4-14 16,0-4-6-16,-6 0-19 16,0-4 0-16,-5 1-14 0,-1-4 17 15,-12-3 0-15,-6-34 12 16,0 44-12-16,-6-6-3 0,6-38-12 15,-6 37-1-15,6-37 24 16,-12 37-2-16,12-37-4 16,0 0-13-16,-12 34 0 0,12-34 5 15,0 0-14-15,0 0 25 16,0 0-4-16,0 0-8 16,0 0-20-16,0 0-5 15,0 0-31-15,0 0-21 0,0 0-53 16,0 0-40-16,0 0-69 15,0 0 56-15,0 0-67 16,0 0-18-16,0 0 3 0,0 0 4 16</inkml:trace>
  <inkml:trace contextRef="#ctx0" brushRef="#br0" timeOffset="469">73 647 354 0,'0'-37'68'0,"0"37"-4"16,0 0 14-16,0 0-19 15,0 0 6-15,0 0 7 0,0 0 16 16,0 0-10-16,0 0-20 16,0 0 3-16,48-21 3 0,-48 21 17 15,54 0 28-15,-12 7-29 16,-42-7 49-16,54 17-58 15,-12 3 11-15,7-3-15 0,-13-3-17 16,-36-14-24-16,48 20-26 16,-48-20-9-16,36 14 22 15,-36-14 7-15,0 0-1 16,0 0-10-16,0 0-23 0,0 0 21 16,12 44 21-16,-12-44-16 15,0 0-7-15,0 0-16 16,0 0 18-16,0 0-12 0,0 0 17 15,0 0 66-15,0 0-34 16,0 0-14-16,0 0-7 0,0 0-17 16,0 0-6-16,0 0 0 15,0 0 7-15,0-48-2 16,0 1-5-16,6 6 0 16,-6 41-18-16,12-51-18 0,-12 51-47 15,0-44-51-15,0 44-103 16,0 0-116-16,-6-30-2 15,6 30 13-15</inkml:trace>
  <inkml:trace contextRef="#ctx0" brushRef="#br0" timeOffset="1204">66 0 293 0,'0'0'42'0,"0"0"0"15,0 0-6-15,0 0 7 0,0 0-21 16,0 0-9-16,0 0-10 15,0 0 26-15,0 0 2 16,7 37 7-16,-7-37 14 0,0 44-7 16,0-3 4-16,0-4-19 15,0 0 30-15,0-37-29 0,-13 48 2 16,7-7-28 0,6-41-3-16,-12 37 15 0,12-37-35 15,-12 34 7-15,12-34 23 16,0 0 4-16,0 0 0 15,0 0-12-15,0 0-9 0,0 0-5 16,0 0 1-16,0 0 39 16,0 0-10-16,0 0-11 0,0 0-21 15,0 0 6-15,0 0-4 16,0 0 14-16,24-34 11 16,-12-3-15-16,1-1-9 0,-1-2-5 15,-6-1 14-15,0 4-8 16,0 3 30-16,-6 34-9 15,0-37-19-15,0 37-8 16,0 0 10-16,0 0 9 0,0 0 9 16,0 0-14-16,0 0 6 15,0 0-13-15,0 0 7 16,0 0-9-16,36 10-2 0,0 3-3 16,0 1 21-16,12-1 2 15,-6-2-99-15,7 2-70 16,-1 1-76-16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7:54.7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7548 816 686 0,'0'0'196'0,"0"0"59"16,0 0 33-16,-36 31-65 15,36-31-22-15,-36 20-60 16,36-20 6-16,-30 10-68 0,30-10 0 15,-30 0-33-15,30 0-26 16,0 0 2-16,0 0-17 0,0 0-12 16,-18-37-60-16,18-4-25 15,12 1-47-15,18-11-34 0,12 0 59 16,0 4 52-16,0 6 11 16,0 7 26-16,-5 10 19 15,-1 7 13-15,-36 17-10 16,36-10 10-16,-36 10-7 0,36 10-9 15,-36-10 5-15,0 0 31 16,30 48-21-16,-24-8 5 0,0-2 2 16,-6-38 4-16,-6 44 5 15,6-44-3-15,-30 44 3 16,30-44-5-16,-54 30-17 0,-6-13-6 16,5-7 11-16,1-3-9 15,12-10 8-15,6-1-23 0,36 4 15 16,-42-23 4-16,42 23-9 15,-31-41-5-15,13-3-1 0,6-7 15 16,12-3 0-16,0-10 8 16,6 3-2-16,0 6 0 15,0 8-17-15,0 6 17 16,-6 41-21-16,0-40 15 0,0 40 0 16,0 0-8-16,6-34 14 15,-6 34-17-15,0 0 2 0,0 0 12 16,0 0 34-16,-6 37 3 15,0 7 22-15,-6 10-2 16,-6 1 16-16,6 2-25 0,0 1-23 16,-6-4-15-16,0-3 1 15,0-4-4-15,0-3-15 0,-6-7-132 16,24-37-193-16,-36 41-116 16,6-11-27-16</inkml:trace>
  <inkml:trace contextRef="#ctx0" brushRef="#br0" timeOffset="253">7747 10 782 0,'0'0'147'0,"0"0"-15"16,0 0 2-16,0 0 35 0,0 0-50 16,-30 41-54-16,0 6-17 15,0 11-28-15,-1-1-12 16,7-3 20-16,-12 1-66 0,6-5-266 16,-6-2-136-16</inkml:trace>
  <inkml:trace contextRef="#ctx0" brushRef="#br0" timeOffset="481">7036 227 705 0,'0'0'82'16,"0"0"85"-16,0 0 39 15,0 0-41-15,0 0-14 16,-18 51-94-16,12 6-45 0,6 1 6 16,6 3 3-16,-6-4-33 15,0-6-217-15,-6 0-112 16,-6-10-34-16</inkml:trace>
  <inkml:trace contextRef="#ctx0" brushRef="#br0" timeOffset="831">6783 674 585 0,'0'0'98'0,"0"0"-2"0,0 0-26 16,-54-20-21-16,12 6-46 16,42 14 18-16,-48-14 42 15,48 14-6-15,0 0-32 16,0 0-30-16,-31-47-45 0,31 47-8 15,6-47-8-15,-6 47 15 16,0 0 30-16,49-27 24 0,-49 27 0 16,48 0-12-16,-48 0 26 15,30 33 37-15,-30-33 68 16,12 51 94-16,-12-10 32 0,-18-1-8 16,0-2-31-16,-18-8-11 15,-6-3-87-15,-19-3-61 0,-5-4-9 16,-6-10-15-16,6 1-15 15,-13-8-49-15,13-3-92 0,0-7-97 16,5-6-128-16,7-8-67 16,6-6-58-16</inkml:trace>
  <inkml:trace contextRef="#ctx0" brushRef="#br0" timeOffset="1016">6277 162 1743 0,'0'0'187'0,"0"0"28"0,0 0-88 16,0 0-49-16,0 0-58 16,0 0-223-16,0 0-311 15,0 0-108-15</inkml:trace>
  <inkml:trace contextRef="#ctx0" brushRef="#br0" timeOffset="1633">5066 745 1360 0,'0'0'191'0,"0"0"-18"0,0 0-25 16,0 0-35-16,43-10-52 15,17 6-47-15,6 4-14 0,12 0 5 16,1 4-160-16,-7-4-177 16,-6 0-89-16,-18 0-2 0</inkml:trace>
  <inkml:trace contextRef="#ctx0" brushRef="#br0" timeOffset="2496">4199 721 921 0,'0'0'242'15,"0"0"1"-15,0 0-53 0,0 0-79 16,0 0-47-16,0 0-36 16,36 7-9-16,-36-7-7 15,0 0-3-15,0 0-25 16,36-44-93-16,-6 0-49 0,-6 3-37 15,7 1 64-15,-31 40 59 16,42-51 48-16,-42 51-10 16,36-44 29-16,-36 44-1 0,42-24 26 15,-42 24-29-15,36 7 12 16,-36-7-11-16,48 30 17 0,-48-30 8 16,43 41-15-16,-43-41 5 15,36 37-19-15,-36-37 5 0,0 0 18 16,0 0-26-16,24 34 56 15,-24-34-41-15,0 0 4 16,0 0 4-16,0 0-33 16,0 0 33-16,-60 4 61 0,5-4-31 15,1 0 1-15,-6 0 21 16,6 0 6-16,-1-4 3 0,13 1 48 16,0-1 1-16,42 4 12 15,-42-17 0-15,42 17-25 16,0 0-34-16,-36-40-7 0,18 3-18 15,6-7-21-15,12 3-15 16,0 0-1-16,6 4-9 0,0-7-7 16,0 7-4-16,-6 0-34 15,6-1-103-15,-6 4-124 16,0 34-100-16,0-37-72 16,6 13-21-16</inkml:trace>
  <inkml:trace contextRef="#ctx0" brushRef="#br0" timeOffset="2661">4434 0 1108 0,'36'17'211'0,"-36"-17"-15"16,0 0-87-16,0 0-53 15,0 0-7-15,0 0-44 16,0 0-211-16,18 47-213 0</inkml:trace>
  <inkml:trace contextRef="#ctx0" brushRef="#br0" timeOffset="3187">3813 538 735 0,'0'0'20'0,"0"0"5"0,0 0 13 15,37-20 12-15,-37 20-10 16,0 0-8-16,36 17 8 0,-36-17 1 16,0 0 6-16,18 37-28 15,-18-37 3-15,0 41 6 16,0-41-10-16,0 0-29 0,0 0 11 15,0 0 12-15,0 0 3 16,0 0-15-16,0 0-30 0,0 0 10 16,0 0 4-16,0 0 26 15,-12-34-13-15,12 34-5 16,0 0 22-16,0-34 4 16,0 34-5-16,0 0-13 0,0 0-12 15,0 0 12-15,0 0 12 16,-48 37 6-16,-1-6-14 0,7-4-11 15,6-7 7-15,-6-3 12 16,6-10-1-16,36-7 20 0,-48 0 70 16,-1-3 82-16,13-4 15 15,0 3 12-15,6 1-26 16,30 3-26-16,-36-3-59 0,36 3-30 16,-36 10-11-16,36-10-34 15,0 0 21-15,-24 34-19 0,18-7-11 16,6-27-6-16,18 37-9 15,6-3-189-15,-24-34-245 16,36 27-207-16</inkml:trace>
  <inkml:trace contextRef="#ctx0" brushRef="#br0" timeOffset="3417">2795 691 1677 0,'0'0'264'0,"0"0"-19"0,0 0-87 16,0 0-71-16,0 0-39 15,55-37-27-15,17 16-19 0,0 11-187 16,7 0-381-16,-19 7-193 15</inkml:trace>
  <inkml:trace contextRef="#ctx0" brushRef="#br0" timeOffset="6116">2223 660 352 0,'0'0'87'15,"0"0"-13"-15,0 0-10 16,0 0-36-16,0 0 37 0,0 0-13 16,36 21 13-16,-36-21-23 15,0 0-4-15,43 34-25 0,-43-34-6 16,30 20 6-16,-30-20-22 15,0 0-2-15,0 0 24 16,0 0-58-16,0 0-21 0,0 0-16 16,0 0 47-16,0 0 0 15,12-37 29-15,-12 37 16 16,-12-34-17-16,12 34 29 16,0 0-3-16,-43-21 18 0,1 15 0 15,0 9-21-15,-12 7 13 16,6 0-14-16,0 4-11 0,5-7 13 15,1 3-14-15,12-3 24 16,30-7 1-16,-24 0-23 0,24 0 15 16,0 0-25-16,0 0-2 15,-12-38-16-15,12 38 16 16,12-37-1-16,-12 37 8 0,0 0 4 16,30-34-1-16,-30 34-16 15,0 0 55-15,36 7-20 16,-36-7 45-16,30 34 0 15,-18 0 32-15,-6 3-47 0,-6 0-28 16,-12 0 35-16,-12 1-54 16,-12-8-15-16,-6 1 29 0,0-4-87 15,-12-10-53-15,-1-4-89 16,-5-9-29-16,0-4-64 0</inkml:trace>
  <inkml:trace contextRef="#ctx0" brushRef="#br0" timeOffset="6340">1777 132 658 0,'0'0'125'0,"0"0"2"16,0 0 25-16,-30 54-33 0,6-3-60 15,0 7-23-15,6-4-4 16,0 3-18-16,6 1-23 0,-6-7-98 16,0-1-139-16,-6-5-83 15</inkml:trace>
  <inkml:trace contextRef="#ctx0" brushRef="#br0" timeOffset="6904">1416 599 234 0,'0'0'62'16,"0"0"10"-16,0 0-8 0,0 0-26 15,0 0-10-15,0 0 0 16,0 0-13-16,0 0 1 0,0 0 7 15,0 0-8-15,0 0-11 16,0 0 12-16,0 0 19 0,0 0-15 16,0 0-1-16,0 0 32 15,0 0-5-15,-12-34-25 16,12 34-6-16,0 0 0 0,0 0-19 16,0 0-2-16,0 0 19 15,-24-33 1-15,24 33 2 16,0 0-1-16,0 0-19 0,0 0 10 15,0 0 35-15,0 0-33 16,0 0-8-16,0 0 17 0,-6 40 0 16,6-40-6-16,0 38 14 15,0-38-21-15,-12 37-15 16,12-37 19-16,-30 34 13 0,30-34-15 16,-36 23-12-16,36-23 14 15,-49 7 3-15,13-7-30 0,36 0 1 16,-36-17-8-16,36 17 8 15,-36-44-29-15,18 7 28 0,18 37 36 16,-12-37-26 0,12 37 6-16,0 0 6 0,0 0-3 15,0 0-12-15,0 0 37 16,0 0 10-16,-42 27-23 0,6 10 0 16,-7 4-6-16,7-1-2 15,6 1-137-15,-6-4-78 0,6-10-88 16</inkml:trace>
  <inkml:trace contextRef="#ctx0" brushRef="#br0" timeOffset="7209">1338 3 438 0,'-30'21'15'16,"30"-21"16"-16,0 0 1 15,-31 37 5-15,31-37-8 0,0 0-19 16,-6 34 1-16,6-34-7 16,0 0-15-16,0 0 16 0,37 20 0 15,-37-20-5-15,36 14-5 16,-36-14 12-16,0 0 4 0,36 13 8 15,-36-13 3 1,0 0 5-16,0 0-20 0,0 0 8 16,12 41-74-16,-12-41-167 15</inkml:trace>
  <inkml:trace contextRef="#ctx0" brushRef="#br0" timeOffset="7660">880 521 485 0,'0'0'100'0,"-30"38"10"15,30-38 35-15,-24 44-28 16,24-44-65-16,-42 47-27 0,11-13 1 16,31-34-15-16,-48 41-18 15,12-11-7-15,36-30-126 0,-48 24-57 16,48-24-31-1</inkml:trace>
  <inkml:trace contextRef="#ctx0" brushRef="#br0" timeOffset="7844">765 311 722 0,'0'0'32'0,"0"0"24"16,0 0-19-16,43-27-26 16,-43 27 15-16,0 0-26 0,0 0-124 15,0 0-116-15</inkml:trace>
  <inkml:trace contextRef="#ctx0" brushRef="#br0" timeOffset="8061">603 27 545 0,'0'0'66'16,"0"0"32"-16,0 0 23 15,0 0-55-15,24 51-5 16,-6 0-34-16,0 3-21 0,0 0-1 15,0 7-10-15,-6-7-161 16,0-3-144-16</inkml:trace>
  <inkml:trace contextRef="#ctx0" brushRef="#br0" timeOffset="8381">422 322 411 0,'0'0'113'0,"0"0"-28"16,42 6-6-16,-42-6 8 15,0 0-51-15,0 0-31 16,42 41 26-16,-42-41 7 0,19 41-43 16,-19-41 20-16,-7 51 11 15,-17-7 2-15,-6-4-47 0,-6-3 10 16,0-3-56-16,36-34-82 16,-48 41-39-16,6-11-25 15</inkml:trace>
  <inkml:trace contextRef="#ctx0" brushRef="#br0" timeOffset="9161">0 1260 306 0,'0'0'36'0,"0"0"-5"16,49 13-31-16,-1-13 9 0,6 0 3 15,12 4-18 1,1-4-2-16,5 3-85 0</inkml:trace>
  <inkml:trace contextRef="#ctx0" brushRef="#br0" timeOffset="9349">1055 1338 113 0,'60'3'-31'0</inkml:trace>
  <inkml:trace contextRef="#ctx0" brushRef="#br0" timeOffset="9563">1536 1358 392 0,'31'0'9'0,"-1"-7"13"16,12 4-8-16,0-1-12 0,12 4-2 15,13 0 11-15,-1 4-19 16,12 6 4-16,6 4 7 15,7 2-3-15,-1-2-7 0,1 3-70 16,-1-4-13-16</inkml:trace>
  <inkml:trace contextRef="#ctx0" brushRef="#br0" timeOffset="9896">3621 1416 336 0,'54'-4'32'0,"12"-3"5"0,0 4-3 15,13 0-22-15,-1 3 3 16,6 0-7-16,7 3-20 0,-1 0-36 16,0-3-31-16,1 7-3 15,5-3-7-15,1 6 8 0</inkml:trace>
  <inkml:trace contextRef="#ctx0" brushRef="#br0" timeOffset="10188">6139 1477 109 0,'42'-4'20'0,"6"-3"5"16,0 4-12-16,6 0 4 0,1-4-17 15,11 0-4-15,0 0-5 16,0 0 19-16,7 1-10 16,5-1 0-16,-6 4 10 0,7-1-10 15,-7 4-4-15,-6-3 30 16,6 3-20-16,-5 0-3 15,-7 0 2-15,6 0-11 0,-6 3-21 16,1-3-46-16</inkml:trace>
  <inkml:trace contextRef="#ctx0" brushRef="#br0" timeOffset="10305">8006 1412 210 0,'0'0'8'0,"36"4"-8"15,-36-4-13-15,0 0-65 16</inkml:trace>
  <inkml:trace contextRef="#ctx0" brushRef="#br0" timeOffset="11309">7885 1426 186 0,'-72'-14'18'0,"-6"4"-16"0,-6-4 6 16,-7-2-14-16,7 5 6 16,0-2 6-16,11 3-17 0,1 3 20 15,12 3-9-15,12 1-8 16,-7 3 13-16,13 3-12 15,6 1-18-15,0-1-17 0,0 1-16 16</inkml:trace>
  <inkml:trace contextRef="#ctx0" brushRef="#br0" timeOffset="12135">6349 1480 99 0,'-36'7'18'16,"36"-7"21"-16,-42 3-4 0,42-3 12 15,-36 3-9-15,36-3-14 16,-42 0-20-16,42 0 8 0,-42-3-19 16,42 3 7-16,-43-3 11 15,43 3-26-15,-48-4 22 16,12 4-7-16,36 0 0 0,-48 0 6 16,6 0 3-16,12 0-26 15,-12 4 23-15,-1-1-9 0,-5 4-2 16,-6 0 12-16,-6-1-18 15,5 5 3-15,-5-1 5 16,12-4-7-16,-6 1 1 0,12-3-6 16,0-1 0-16,-1 0 8 15,7 1-5-15,0-4 4 16,-6 0 8-16,6 0-6 0,-6-4 11 16,5 1-5-16,-11 0-10 15,6-4 18-15,-12 0-15 0,12 0 9 16,-6 1-2-16,-1-1-4 15,1 0 4-15,0 4 7 0,6-4-3 16,6 0-4-16,0 4-6 16,-1-1 6-16,37 4 5 15,-54 0-9-15,12 0-8 16,0 4 21-16,0-4-9 0,-7 3-13 16,1 0 24-16,0-3-11 15,-6 0 0-15,6-3 0 0,-13 0 0 16,7-1 5-16,-12 1-5 15,0-7-23-15,-7 3-2 0,-11-3 25 16,-6-4-15-16,-7 4 15 16,1-7 8-16,-6 4-1 0,5 2 18 15,7-2 11-15,12 6-8 16,5-3 2-16,7 0-11 16,12 6 4-16,0 1-12 15,5 0-4-15,7-1-13 0,-6 8-1 16,0-1-9-16,0 0 22 15,-7-3-26-15,7 7-5 0,0-3-7 16,0-1 8-16,0 4 18 16,-1-4 6-16,1 1-6 0,6-1-5 15,-12-3 8-15,6 3-8 16,-6 1-3-16,5-4-5 0,-5 3 1 16,-12-3-16-16,0 0-11 15</inkml:trace>
  <inkml:trace contextRef="#ctx0" brushRef="#br0" timeOffset="12369">928 1283 124 0,'-30'-3'5'0,"0"0"-11"0,30 3-3 16,-42 0 5-16,6 3 4 15,36-3 0-15,-49 3 11 0,13 1-11 16,0-1 0-16,36-3 0 15,-48 4-3-15,12-4-3 16,36 0 12-16,-42 0-10 16,5-4 11-16,1 4-11 0,36 0 7 15,-42 0-13-15,42 0 5 16,-42-7-4-16,42 7 0 0,-42-6-19 16</inkml:trace>
  <inkml:trace contextRef="#ctx0" brushRef="#br0" timeOffset="12920">1609 1290 131 0,'42'7'7'0,"6"0"-5"15,0-4-69-15</inkml:trace>
  <inkml:trace contextRef="#ctx0" brushRef="#br0" timeOffset="13248">2868 1344 89 0,'36'0'12'0,"6"0"-3"16,6-3 12-16,6 3 4 15,1 0 3-15,5 3 0 0,0-3 1 16,12 0-8-16,1 0-11 16,-1 4-7-16,0-1-15 0,1 1 4 15,-1 2-9-15,-6-2-6 16,6 3-18-16,-5-1-2 0,-1 4-8 16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8:13.4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8295 2338 286 0,'0'0'53'0,"6"-34"-12"15,-6 34 14-15,0 0 1 0,0 0 15 16,6-37-4-16,-6 37-16 16,0 0-3-16,12-37-11 0,-12 37-26 15,12-37-5-15,-12 37-6 16,6-44 36-16,6 3-17 15,-6 0-3-15,12-6-16 0,0-4 71 16,0-6-30-16,7-8-22 16,-7-2-37-16,6-5 21 0,-6 1 19 15,0-3-22-15,6-1-20 16,-6 8 4-16,0 2 33 16,-6-3-22-16,6 1 5 15,-6 9-11-15,0-3 15 0,0 7-8 16,0 3-10-16,6 4 7 15,1-4 16-15,5 4-15 0,-6 6-2 16,6 0-8-16,0 4 16 16,0 0 15-16,0 6-12 15,-24 31-9-15,30-37 11 0,-30 37 0 16,18-37-16-16,-18 37 18 16,0 0-7-16,18-41 0 0,-18 41-7 15,0 0-7-15,0-34 3 16,0 34 21-16,0 0-21 15,0 0 13-15,-12-37-9 16,12 37 17-16,0 0-3 0,-24-34 0 16,24 34-16-16,-36-30 1 15,0 9 11-15,0 8-9 0,0-1 6 16,-7 4-16-16,-5 0 26 16,-6 3-6-16,-6-6 3 0,-6 2-18 15,-1 1 11-15,-5 0-7 16,-6 0 7-16,-1 0 11 0,-5 0-15 15,0-4 8-15,-1 4 0 16,7-4-11-16,-6 4 14 16,-1-3-20-16,1 3 9 15,6-1 9-15,-7 5-19 0,7-5 10 16,-6 5 16-16,0 2-12 16,-1 1-20-16,-5 3 34 0,-1 0-9 15,7 0-9-15,6 0 10 16,0 3-10-16,5-3 10 0,1 4-19 15,-6-1 17-15,-7-3 13 16,1 3-30-16,0-3 4 16,-13 0 24-16,1 4-3 0,0-4-24 15,-7 3 12-15,1 1 9 16,5 2-18-16,7 1 2 0,6-3 3 16,-1-1 17-16,7 0-9 15,6-3-18-15,-7 0 14 16,13-3-7-16,0 0 7 0,-6-1-12 15,5 1 17-15,1-4-5 16,-6 4-3-16,-7-4 0 0,-5 3-1 16,0 1 9-16,-13 0 0 15,1 3-5-15,-6 3 0 16,-7-3 11-16,-5 0-17 0,-1 0 0 16,7 0 3-16,-7-7 8 15,1 1-13-15,6-1 8 16,-1 0-12-16,1-3 14 0,11 0-9 15,-5 3 7-15,6 0-9 16,5 0 21-16,7 4-7 0,0 0 1 16,5-1-1-16,1 4-25 15,0 0 29-15,-1 0-2 0,-5 0 2 16,6 0-27-16,5 4 12 16,-5-4 1-16,0 3-2 0,5-3-2 15,7 3 19-15,-6 1-3 16,6-4-7-16,5 0 10 0,1 0-6 15,-6 3 1-15,6-3-10 16,-1 0 5-16,-5 0-11 16,0-3-4-16,-6-1 24 15,5 1-5-15,-5-4-7 0,6 4 7 16,6-1-4-16,5-2 0 16,1-5-7-16,0 8 19 0,6-4-12 15,12 1-10-15,0 2-6 16,5 1 20-16,31 3-4 0,-36-7 17 15,36 7-14-15,0 0-3 16,0 0-5-16,0 0-21 0,-24-3 8 16,24 3 30-16,0 0 15 15,0 0-23-15,-36 30-18 0,36-30 4 16,-36 31 5 0,36-31 10-16,-36 37 16 0,12-7-17 15,24-30-4-15,-36 38-16 16,11-8 22-16,-5 1-6 0,12 2 15 15,-6 1-15-15,0 7 4 16,6 0-19-16,6 6 23 0,-6 4-23 16,0 3 39-16,6 7-8 15,0 7-6-15,0 3-15 0,6 3-5 16,0 4 22-16,0 3-12 16,0 4-7-16,6-7 13 0,-6 3-17 15,-1 1 35-15,-5-5-21 16,6 1 11-16,6-7-73 15,-6 4-68-15,6-7-70 16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8:19.6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0 987 18 0,'66'-10'-7'15,"0"3"19"-15,6 0-21 0,1 7 19 16,-1 7-18-16,0 0 14 16</inkml:trace>
  <inkml:trace contextRef="#ctx0" brushRef="#br0" timeOffset="384">2355 1322 127 0,'66'4'32'16,"12"-4"-9"-16,19 10-10 0,17 4-13 16,19 9-14-16</inkml:trace>
  <inkml:trace contextRef="#ctx0" brushRef="#br0" timeOffset="3453">10463 300 1073 0,'0'0'-10'0,"42"-4"30"0,-42 4 2 15,0 0-9-15,0 0-19 16,0 0-85-16,0 0-178 16</inkml:trace>
  <inkml:trace contextRef="#ctx0" brushRef="#br0" timeOffset="3777">10692 2 976 0,'0'0'7'15,"0"0"10"-15,0 0 35 16,-55-7-19-16,-11 10-21 0,-6 7 3 16,-7 7 1-16,-5 0-38 15,12-3-4-15,6-1-12 16,17-6-15-16,7 0 42 15,42-7-18-15,0 0-15 0,-36-7 14 16,36 7 3-16,0 0 18 16,0 0 9-16,-18-34 43 0,18 34 5 15,0 0-9-15,0 0-26 16,0 0-13-16,0 0 12 0,-48-6-1 16,0 16-38-16,-13 13-128 15,-5 4-127-15</inkml:trace>
  <inkml:trace contextRef="#ctx0" brushRef="#br0" timeOffset="2580">10414 767 475 0,'0'0'8'15,"0"0"6"1,0 0 38-16,0 0-1 0,6 34 18 16,-6 3-45-16,-12 0-1 15,0 4 0-15,-6 3 19 0,0 0-14 16,-6-3-9-16,6-4 10 15,18-37-18-15,-30 41-11 16,30-41-6-16,-24 34-181 0,24-34-130 16</inkml:trace>
  <inkml:trace contextRef="#ctx0" brushRef="#br0" timeOffset="3247">10264 577 733 0,'0'0'41'16,"0"0"29"-16,0 0-53 15,0 0 25-15,0 0-26 16,0 0-20-16,0 0 15 0,-24 38-17 16,24-38 6-16,-18 37 15 15,18-37-15-15,0 0 33 16,-12 34-31-16,12-34 8 0,0 0-10 16,0 0 3-16,-37 20 10 15,37-20-28-15,-36 7 26 16,36-7-29-16,0 0 18 0,-36-31-24 15,36 31 10-15,-24-47 19 16,18 13-33-16,6 34 48 0,-6-37-32 16,6 37 8-16,0 0-6 15,0 0 10-15,0 0 24 16,0 0 4-16,-54 17 102 16,12 3 41-16,-13 4-4 0,-5 0 6 15,-18-4-40-15,-12-7-41 16,-7 1-42-16,-5-11 4 0,-1 1 4 15,13-8-12-15,6 1-15 16,11-11-7-16,7 4-11 16,18-7 22-16,6 4-25 0,42 13-24 15,-42-17-83-15,42 17-144 16,0 0-166-16,0 0-103 0</inkml:trace>
  <inkml:trace contextRef="#ctx0" brushRef="#br0" timeOffset="5343">8553 689 323 0,'0'0'112'0,"0"0"12"16,0 0-12-16,0 0-11 16,0 0-48-16,0 0-13 0,0 0-6 15,0 0-29-15,0 0 8 16,0 0-23-16,0 0 16 15,0 0 17-15,0 0-23 16,0 0 30-16,0 0-30 0,0 0 3 16,0 0 1-16,36-27-12 15,0 14 29-15,-36 13-34 0,43-11 34 16,-7 5-32-16,-36 6 11 16,36 0 6-16,-36 0-16 15,30 0 22-15,-30 0-23 0,0 0 2 16,0 0 24-16,36 6-30 15,-36-6 23-15,0 0-8 0,0 0 32 16,0 0-12-16,0 0-14 16,0 0 21-16,-42 11-25 15,0-8 15-15,-6-3-23 16,5-3 31-16,-5-4 11 0,6 3-39 16,0 1 6-16,42 3 30 15,-48-7 3-15,48 7-49 0,0 0 31 16,-42-13 14-16,42 13-27 15,0 0 3-15,0 0 3 16,0 0-7-16,0 0-19 0,0 0 8 16,0 0 1-16,0 0 17 15,0 0-7-15,0 0-4 0,0 0 14 16,42 20-19-16,-42-20 18 16,48 17-24-16,-48-17 4 15,0 0 16-15,48 10-24 16,-48-10 36-16,0 0-12 0,0 0-1 15,0 0-8-15,0 0 20 16,0 0-10-16,0 0-14 0,-48 10-10 16,0-3 14-16,6 0 5 15,-7 3-22-15,7-3 44 16,6 3-24-16,36-10 1 0,-42 10-12 16,42-10-5-16,-36 7 37 15,36-7-40-15,0 0 0 0,0 0 42 16,0 0-35-16,0 0 18 15,0 0-15-15,0 0 3 0,54 0-3 16,0 0-94 0,6-4-91-16,7 1-64 0,-1 3-96 15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8:29.4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9036 0 72 0,'0'0'-9'15,"-36"0"9"-15,6 4 14 16,30-4 0-16,-31 10-4 0,31-10 12 16,-30 7-17-16,30-7 1 15,0 0 15-15,0 0-7 16,0 0 16-16,0 0 8 0,0 0-9 16,0 0 2-16,0 0-1 15,0 0-11-15,0 0 12 16,0 0-12-16,0 0-15 0,0 0 27 15,0 0-15-15,0 0 0 16,0 0 6-16,0 0-10 0,0 0 21 16,0 0-11-16,0 0-10 15,0 0 17-15,0 0-6 16,0 0 8-16,0 0-12 0,0 0 14 16,54 13-14-16,-5-9-1 15,5-1-13-15,-6 0 33 16,6-3-20-16,13 7-11 0,-1-4 13 15,6 4-10-15,12 0 16 16,1 0-4-16,11 6-22 0,7-2 23 16,-1-1-21-16,6 0-2 15,7 3 17-15,-7-6-24 16,7 3 7-16,-1 0 27 0,-11-6-6 16,-7 3 23-16,-6-1 2 15,-11-2-35-15,5-1-3 0,-12 1 10 16,0-1-33-16,-5 4 48 15,-1 0-47-15,-6-1 14 0,-6 1 9 16,1-4-9-16,-7 4 7 16,6-3 6-16,-6 2-33 15,-6-2 28-15,1-1-15 16,5 4 2-16,-12-4 18 0,12-3-18 16,-6 4 1-16,0-1 22 15,7-3-45-15,-1 3 44 0,0 1-33 16,0-1 16-16,-6 1 4 15,7 2-4-15,-7 1 12 0,6 0-17 16,-12-4-11-16,6 4-2 16,-6-4 37-16,1 4-30 0,-37-7 41 15,42 7-30-15,-12-4 21 16,-30-3 33-16,0 0-14 16,48 4-14-16,-48-4 1 15,0 0-27-15,42 3 0 0,-42-3-5 16,0 0 19-16,0 0-23 15,0 0 9-15,0 0 8 0,42 7-28 16,-42-7 28-16,0 0 12 16,0 0-30-16,24 41 36 0,-24-41-26 15,12 61-7-15,-12 0 56 16,0 3-49-16,-6 4 38 0,0 6-33 16,0 7-8-16,0 7 32 15,0-3-42-15,6 0 32 0,0-1 6 16,0 5-12-1,6-5 5-15,0-3-6 0,0-3 1 16,6-3 2-16,-6-7-15 16,7-7 0-16,-1-4 13 0,-6-3-1 15,6-6-19-15,-6-1 22 16,6 1-15-16,-6-8-14 0,0 1 20 16,-6-41-1-16,6 51-15 15,-6-51 21-15,6 50-27 0,-6-50 16 16,6 41 21-16,-6-41-21 15,0 0 0-15,0 0 0 0,6 37-4 16,-6-37 12 0,0 0-8-16,0 0-14 0,0 0 6 15,0 0 14-15,0 0-6 16,0 0-8-16,0 0 21 0,0 0-6 16,-30 44-25-16,30-44 12 15,-60 31 16-15,5-18 7 0,-5-2-10 16,-6-11-1-16,-13-4-26 15,-11-3 9-15,0-3 15 0,-7 0-12 16,-5 0-2-16,6-4 21 16,-1 4 12-16,1 0-47 0,6 0 36 15,-7 0 10-15,7 0-46 16,-1-1 24-16,1 5 4 16,12 2-11-16,5-3 26 0,1 1-3 15,6-1-10-15,6 4-11 16,-1-1 5-16,1 1-22 15,6-1 37-15,0 4-29 0,0 0 14 16,-1 4-14-16,1-4 10 16,6 0 4-16,-6 0 2 0,6 3-2 15,-1-3-6-15,1 0 6 16,6-3 8-16,0-1 4 0,-6 1-12 16,5 0 6-16,1-1-6 15,42 4-17-15,-54-7 21 16,6 4 7-16,0-7-7 0,6 3-7 15,-7 0-8-15,7-3 21 16,0 3 6-16,-6 4-16 16,0-7-25-16,-1 0 17 0,1 3 5 15,0 0-5-15,6 0 11 16,42 7-3-16,-54-6 0 0,12-1 5 16,42 7 26-16,-55-10-48 15,55 10 27-15,-54-4-16 0,18-2 2 16,36 6 26-16,-48-4-27 15,48 4-5-15,-48-3 10 0,48 3 0 16,-43 0 4-16,43 0 3 16,-48-7 3-16,48 7-13 15,-42-3 0-15,42 3 5 16,-48-7-12-16,48 7 5 0,-48-7 21 16,48 7-30-16,-48-7 5 15,48 7 22-15,-49-10-20 0,49 10-13 16,-54-10 29-16,54 10 2 15,-48-7-35-15,48 7 31 0,-42-7 5 16,42 7 4-16,-48-6-32 16,48 6 12-16,-37-7 0 0,37 7-3 15,-42-4 19-15,42 4-19 16,-42-6-3-16,42 6-6 16,-42-10 38-16,42 10-22 15,-48-4-14-15,48 4 21 0,-48-7 0 16,17 4-2-16,31 3-5 15,-48 0 3-15,12 0-13 0,36 0 14 16,-48-3-10-16,12-1-2 16,36 4 3-16,-48-3 9 0,11-4-20 15,1 4 7-15,36 3 1 16,-48-11 8-16,12 5 8 0,36 6-24 16,-42-14 30-16,42 14-21 15,-42-10 7-15,42 10 13 0,-49-17-7 16,49 17-6-1,-42-10 3-15,0 0-10 0,42 10 12 16,-42-10-5-16,6-1 4 16,36 11-8-16,-36-3 19 0,36 3-37 15,-43-7 19-15,43 7 13 16,-48-3-24-16,48 3 20 0,-48-7-6 16,48 7-20-16,-54-3 30 15,12-4 1-15,42 7-47 0,-54-10 60 16,11 3-40-16,43 7 8 15,-54-10 3-15,6 3 12 0,0-3 0 16,6 3-18-16,-7 4 29 16,1-4 2-16,6 0-9 15,-6 4-15-15,0 3 4 16,6-7-5-16,-1 4-1 0,1 3 10 16,0-4 1-16,0 4-17 15,0 4 4-15,6-4 8 0,-1 0 6 16,1 3-17-16,-6-3 5 15,6 0 17-15,-6 0-34 0,0 0 12 16,-7-3 1-16,7 3 29 16,0 3-17-16,6-3-14 0,-6 0 15 15,0 0-3-15,5 0-5 16,1 0 12-16,0-3-12 16,6 3-3-16,-6-4 8 15,0 1 7-15,0 0 2 0,0-1-23 16,36 4 29-16,-55-7-19 15,13 1 9-15,6 2-17 0,36 4 28 16,-42-3-26-16,0-1-11 16,42 4 8-16,-43 0 33 0,43 0-7 15,-42 0-23-15,6 0 25 16,36 0-27-16,-48 0 21 0,12 4-16 16,0-4-12-16,36 0 10 15,-48 3 20-15,5 1-3 16,7-1-11-16,-6-3-12 15,42 0 17-15,-60 0 3 0,6 0 3 16,11-3 8-16,-5-1-14 16,6 1-2-16,0 3 12 0,6-4 9 15,-6 8-27-15,5-1 8 16,1 1-25-16,0-1 36 0,36-3-20 16,-48 3-6-16,12 4 29 15,0-3-26-15,0-1 16 0,-1 0-18 16,1 1 15-16,0 2 6 15,0-2-34-15,-6-4 34 0,6 3-30 16,-6 1 34 0,-1-1-18-16,1-3 8 0,0 3-12 15,0-3 14-15,6 0-18 16,-6 0 4-16,5-3 17 0,-5 3 8 16,0-3-13-16,0-1-8 15,6 1-12-15,-6-1 27 0,5-2 1 16,-5-1-20-16,0 4 44 15,0-1-48-15,0 1 4 0,0-1 5 16,-1 1-18-16,7 3 44 16,0-3-25-16,36 3 3 0,-48 0 21 15,6 0-40-15,42 0 13 16,-48 3 23-16,11-3-7 0,37 0-10 16,-54-3-19-16,12-1 33 15,6 4-5-15,-6-3-4 16,0-1-5-16,-7 4 0 15,7-3-4-15,-6 3 9 0,0-3-2 16,6 3-25-16,-12-4 22 16,5 1 0-16,1 3 8 0,0-4-28 15,-6 4 20-15,0 0-24 16,-7-3 37-16,-5 3-6 0,0-3 18 16,0-1-20-16,-1 1-13 15,-5 3 8-15,6-3 0 0,-7-1-18 16,7 1 13-16,0-1 14 15,6 1 4-15,-1 3-22 16,7-3 9-16,6 3 0 16,0-4 0-16,6 1 0 0,6-1-10 15,-1-2 26-15,37 6-16 16,-48-4 4-16,6 4-7 0,42 0-7 16,-42-6 20-16,6 2-5 15,0 1-21-15,-1-4 26 0,1 4-19 16,36 3-8-16,-48-7 32 15,6 3-15-15,42 4 3 0,-60 0-6 16,18-3 16-16,5 3-16 16,1 0-2-16,36 0 15 15,-48 0-14-15,6-3-5 16,42 3 21-16,-42-4-22 0,0-2 7 16,42 6 0-16,-43-11-7 15,43 11 16-15,-42-10-22 0,42 10-2 16,-42-13 30-16,42 13 4 15,-36-7-9-15,36 7 2 0,0 0 2 16,-42-14-24-16,42 14 16 16,-36-13-16-16,36 13 7 15,-37-10 17-15,37 10-26 0,0 0 20 16,-42-11-19-16,42 11 21 16,-42-3-12-16,42 3-2 15,-36-3-9-15,36 3 39 0,-42 3-28 16,42-3-4-16,-42 0 2 15,42 0 28-15,-42 0-21 0,42 0-4 16,-37 0-16-16,37 0 53 16,0 0-42-16,0 0 24 0,0 0-33 15,0 0 18-15,-30-7 15 16,30 7-4-16,0 0-16 0,0 0 29 16,0 0-54-16,0 0 17 15,0 0 24-15,0 0-37 16,0 0 26-16,0 0 18 15,0 0-28-15,0 0 12 0,0 0 6 16,24-37-22-16,-24 37 19 16,18-37 15-16,-18 37-12 0,6-44-31 15,-6 7-48-15,0 3 15 16,0 34-64-16,-12-41-6 0,12 41-39 16,-6-37-82-16</inkml:trace>
  <inkml:trace contextRef="#ctx0" brushRef="#br0" timeOffset="1748">8897 901 166 0,'0'0'42'0,"0"0"15"0,0 0 21 16,0 0-17-16,0 0-13 15,0 0 1-15,0 0-41 16,0 0 11-16,-36 24-19 15,0-11 13-15,-6-9-13 0,6-1 0 16,36-3 10-16,-43 0-10 16,43 0 10-16,-36-3-18 0,36 3 26 15,0 0-6-15,0 0-21 16,0 0 22-16,0 0-22 0,0 0 14 16,0 0-5-16,30 0-11 15,7 0 25-15,-1 0-14 16,0 3-8-16,0-3 13 15,6 4 4-15,-42-4 16 0,36 0 10 16,-36 0 6-16,36 0 26 16,-36 0-23-16,0 0 14 15,0 0-1-15,0 0 20 0,0 0-35 16,0 0-5-16,0 0-35 16,0 0 20-16,-42-14-27 0,42 14-12 15,0 0 21-15,-42-10 23 16,42 10-27-16,0 0 7 0,0 0-23 15,0 0 18-15,0 0 0 16,0 0-22-16,0 0 24 16,0 0 3-16,48 0 1 15,-6 3-22-15,-42-3 31 0,49 7-27 16,-49-7 10-16,42 7 0 16,-42-7 0-16,0 0 14 0,0 0-34 15,0 0 37-15,0 0-17 16,0 0 32-16,0 0-32 15,0 0-17-15,0 0-15 0,0 0 64 16,0 0-27-16,-48 10-22 16,48-10 51-16,-43 3-54 0,43-3 23 15,0 0-25-15,0 0 15 16,0 0-85-16,0 0-110 16,0 0-96-16</inkml:trace>
  <inkml:trace contextRef="#ctx0" brushRef="#br0" timeOffset="8136">9909 7041 362 0,'0'0'89'16,"0"0"16"-16,0 0 4 0,0 0-18 15,0 0-26-15,0 0-26 16,0 0-11-16,0 0-9 0,-6-30-10 15,6 30-7-15,0 0-2 16,0 0 4-16,-42-21 6 16,6 11-7-16,36 10 10 0,-48-7 21 15,6 1-15-15,-1 2 4 16,43 4 34-16,-48-6-34 16,48 6 24-16,-54-11-26 0,12 8 17 15,42 3-11-15,-48 3-18 16,48-3 11-16,-55 11-28 0,55-11 28 15,-54 13-24-15,54-13 9 16,-48 17-22-16,48-17 12 0,-54 20 8 16,12-3-14-16,42-17 20 15,-55 21 0-15,13-8-2 16,42-13-4-16,-48 20 17 16,6-6-28-16,42-14 5 0,-48 24 20 15,48-24-21-15,-55 23 26 16,55-23-12-16,-42 27 23 0,42-27 3 15,0 0-33-15,0 0 1 16,-42 41-1-16,42-41-15 16,0 0 15-16,-30 34 13 0,30-34-16 15,-24 37 15-15,24-37 16 16,-24 38-31-16,0-5 33 0,6 1-36 16,18-34 30-16,-30 48-22 15,11-4 23-15,1-4-37 16,0-2 3-16,0-1 12 0,6 0-13 15,-6-3 25-15,18-34-30 16,-24 47 26-16,6-6-17 16,18-41 3-16,-24 41-16 0,24-41 27 15,-18 40-19-15,18-40 8 16,-12 38-5-16,12-38 0 0,-18 37 29 16,18-37-45-16,-6 40 50 15,0-2-46-15,6-38 32 0,0 44-3 16,-6-10 3-16,6-34-10 15,-6 44 4-15,6-7-27 16,0-37 21-16,0 47-3 16,0-13 0-16,0-34 2 0,6 44-5 15,-6-44 20-15,12 41-14 16,-12-41 6-16,12 40 3 0,-12-40 12 16,0 0-24-16,18 34 15 15,-18-34-5-15,0 0 29 0,30 34-43 16,-30-34 35-16,42 20-31 15,0-9 9-15,-6-8-20 0,-6 0 13 16,-30-3-2-16,55 0 22 16,-13 0-38-16,-42 0 23 15,54 0-19-15,-54 0 24 16,54 0-15-16,-12 4 7 0,-42-4 3 16,43 3-15-16,-43-3 24 15,42 0-20-15,-42 0 16 0,0 0-27 16,54-13 32-16,-18 2-24 15,0 1 2-15,-36 10-8 0,48-17 17 16,-11 0 13-16,5 1-29 16,-12-5 23-16,-30 21-39 15,48-27 30-15,-12 0-29 0,-36 27 21 16,42-34-10-16,-42 34 16 16,43-34-23-16,-43 34 23 15,42-30-12-15,-42 30 12 0,36-34-9 16,-36 34 27-16,0 0-24 15,36-37 13-15,-36 37-10 16,30-41-20-16,-12 4 19 0,-6 6-16 16,-6 1 54-16,-6 30-45 15,12-48 8-15,-6 11-34 0,0 3 44 16,-6 34-24-16,12-40 11 16,6 2-27-16,-5 1-2 0,-7 3 35 15,6 0-20-15,0-3 33 16,6-3-23-16,-6-4 10 0,0-4-43 15,-6-3 46-15,6-3-17 16,-6-3-1-16,0-4 24 16,0 3-30-16,6 4 28 15,-12 3 17-15,6 7 16 0,-6 3-58 16,0 41-7-16,6-47 38 16,-6 47-13-16,0-41 24 0,0 41-43 15,0 0 35-15,0 0-16 16,-12-40-6-16,12 40-4 0,0 0 14 15,0 0 0-15,0 0-4 16,-48-31-25-16,0 14 33 16,48 17-4-16,-49-7-11 0,49 7 7 15,-42-6-13-15,42 6-58 16,0 0-43-16,0 0-46 16,-36-4-53-16,36 4-35 0,0 0-19 15</inkml:trace>
  <inkml:trace contextRef="#ctx0" brushRef="#br0" timeOffset="9185">9210 7637 320 0,'0'0'96'0,"0"0"-3"16,0 0-39-16,0 0-36 15,0 0-1-15,0 0-40 0,0 0-127 16</inkml:trace>
  <inkml:trace contextRef="#ctx0" brushRef="#br0" timeOffset="10404">8409 8623 328 0,'0'0'53'0,"0"0"-10"16,-30-34-9-16,30 34-8 0,0 0-14 15,0 0 2-15,0 0 17 16,0 0 13-16,0 0 10 0,-42-27 24 16,42 27 4-16,-36-10-10 15,36 10-37-15,-48 3-16 16,6 0-4-16,42-3 11 15,-49 7 10-15,7 3 7 0,6 4-20 16,36-14-4-16,-48 24-6 16,12-4 8-16,36-20 25 0,-48 30-23 15,11-3 15-15,37-27 43 16,-48 45 8-16,12-12-26 0,0 5 25 16,12-1-31-16,-6 4-4 15,6-4-32-15,-1 0 3 16,1 4-11-16,0-4 13 0,6 4-29 15,0-4 9-15,0 3 15 16,0-6-13-16,6 0-8 16,-6 0 2-16,6 0 8 0,-6 0 2 15,6-4-25-15,0 8 10 16,0-8 12-16,0 7-9 0,0-3-15 16,6 0 29-16,-7-4-18 15,7 4 15-15,6 0-8 16,-6 3-8-16,0-3 16 0,6-3-15 15,6-1 10-15,0 1-6 16,0 3 10-16,7-7-20 0,-1 3 7 16,6-6 7-16,0 0-1 15,12-1-9-15,0-2 6 16,6-8 5-16,12 1-17 0,6-11 12 16,7-3 0-16,5-3-16 15,0-14-30-15,1-4 8 0,-7-2 11 16,-6-11 1-16,-6 0-7 15,-6-3 18-15,-6-4 22 16,-11 1 2-16,-1-5-20 0,0 1 7 16,-6-3 26-16,0 3-32 15,-6 0 14-15,6-7-7 0,-6 0 6 16,6-3 3-16,0 0-18 16,0-7-15-16,0-7-67 15,0 7 16-15,0 0 22 0,-5-3 42 16,-7 10-34-16,0 3 22 15,-12 4 19-15,0 3-28 0,-13 6 40 16,1 5-12-16,-6-1 7 16,24 34 12-16,-36-41-17 15,36 41 18-15,-48-34-6 0,48 34-15 16,-42-34 24-16,42 34-13 16,0 0-17-16,-36-30 19 0,36 30-42 15,0 0-81-15,0 0-77 16,0 0-89-16</inkml:trace>
  <inkml:trace contextRef="#ctx0" brushRef="#br0" timeOffset="11200">8000 8525 353 0,'0'0'106'0,"0"0"8"16,0 0-3-16,0 0 16 15,0 0 6-15,0 0 45 0,0 0 44 16,0 0 19 0,0 0-109-16,0 0-38 0,0 0-34 15,-18-38 45-15,0 1 20 0,-1-4-33 16,1-6 12-16,-6-7-16 15,-6-7-22-15,0-14 3 16,-6-6-32-16,0-10 2 0,-6-11-16 16,-7-10-9-16,7-10-4 15,0-6-3-15,6-8 0 0,6-13 1 16,12 0-8-16,0-7 5 16,6 7 4-16,0-3-1 0,6 3-4 15,-6 3 0-15,12 1 1 16,-6 2 4-16,6-6-4 0,0-3 9 15,0 6-18-15,0 4 29 16,-7 7-7-16,7 6-8 16,0 7 1-16,0 4 3 15,0 6-2-15,7 3 2 0,-1 4-14 16,0 4 0-16,0 3 0 16,6 3 0-16,-6 10 3 0,6 7-3 15,-6 4-3-15,6 9-1 16,-6 4 6-16,0 7-7 0,0 7 2 15,0 3-2-15,-6-4-4 16,6 4 3-16,0 4-5 0,0-4-29 16,0-4 8-16,0-3 0 15,0 1-9-15,-6 2-9 16,0 1 1-16,6-1-8 16,-6 8-12-16,0-1-6 0,0 41-35 15,6-51 15-15,-6 51 32 16,6-47-5-16,-6 47-24 0,0 0-50 15,0 0-60-15,6-37-77 16,-6 37-20-16,0 0 7 0,0 0 24 16</inkml:trace>
  <inkml:trace contextRef="#ctx0" brushRef="#br0" timeOffset="12896">8939 7265 627 0,'0'0'85'16,"-6"-44"107"-16,0 3 12 15,6 41-21-15,0-54-70 16,0 0 30-16,0 3-33 0,6-3-19 16,0-4 4-16,6-10-12 15,0-10-41-15,7-6-17 0,-1-14-3 16,0-11-10-16,0-9 29 16,0-8 21-16,-6-2 36 15,6-4-1-15,-6-4-18 0,0 4 1 16,0 7-15-16,0 3-30 15,6 3-5-15,0 1 0 0,0 3-5 16,0-1-7-16,1 5-4 16,5 6-4-16,-6 7-2 15,0 3-4-15,6 3 1 0,-6 8-5 16,0 2 0-16,6 8 0 16,-6-1-6-16,6 8 6 0,0-1-8 15,-6 3 12-15,0 8-7 16,-5 3 3-16,5 6-8 15,-6 8 3-15,-6 2 2 0,6 5 10 16,-6-1-13-16,6 0 3 16,-12 34 3-16,6-48-20 0,0 4 12 15,0 4-19-15,-6-4-24 16,0 0-10-16,0 0-16 0,0-4 40 16,-6 1 16-16,6 3 0 15,0 0 1-15,6 7 13 0,-6 37 3 16,0-51-4-16,0 10 12 15,0 41-4-15,6-44 2 16,-6 44-5-16,6-41 3 16,-6 41 3-16,0 0-3 0,0 0-7 15,12-37 3-15,-12 37-3 16,0 0 10-16,0 0 2 0,0 0-5 16,0 0-3-16,0 0-2 15,0 0 15-15,0 0-13 0,0 0 0 16,0 0 3-16,0 0 4 15,0 0-4-15,0 0 2 0,0 0-7 16,0 0 5-16,0 0 6 16,0 0-17-16,0 0 4 15,0 0 7-15,0 0-5 16,0 0 5-16,0 0 0 0,-30 44-5 16,30-44 7-16,-18 44-2 15,18-44-13-15,-24 44 16 0,24-44-3 16,-30 37 0-16,30-37 5 15,0 0 1-15,-31 41-2 0,31-41-4 16,0 0 3-16,0 0-3 16,0 0-8-16,0 0 10 0,-36 44-11 15,36-44 4-15,0 0 5 16,-30 41 0-16,30-41 3 16,-30 44-3-16,30-44-9 15,-18 40 4-15,18-40 2 0,0 0 14 16,-18 41-20-16,18-41 17 15,0 0 12-15,0 0-20 0,0 0 24 16,0 0-28-16,0 0 19 16,0 0-2-16,0 0-10 0,0 0-16 15,36-57 2-15,-12 6 25 16,6-3-7-16,-6 3-7 0,0-7 0 16,1 7 0-16,-7 7 6 15,-18 44-6-15,24-47 0 16,-24 47-3-16,0 0-1 0,0 0 1 15,0 0-7-15,0 0 7 16,0 0 3-16,0 0 3 16,0 0-3-16,42 17 5 0,-42-17-5 15,42 47 0-15,-12-6-6 16,-6-4 15-16,6 0-9 0,-30-37-154 16,30 41-164-16,-30-41-147 15,25 44 2-15,-25-44 49 0</inkml:trace>
  <inkml:trace contextRef="#ctx0" brushRef="#br0" timeOffset="13632">7500 3028 415 0,'0'0'119'0,"0"0"-39"0,0 0-17 16,0 0 3-16,0 0-25 15,0 0-13-15,0 0 17 0,0 0-27 16,0 41 52-16,0-41 29 16,0 47 1-16,0-47 7 0,-12 51-29 15,0-7-19-15,12-44-9 16,-18 54-9-16,-7-10-7 0,25-44-26 16,-24 47 21-16,24-47-37 15,-24 41 23-15,24-41-1 0,0 0-21 16,0 0 17-1,0 0 73-15,0 0 12 0,0 0-17 16,0 0-29-16,0 0-18 16,0 0-23-16,0 0 27 0,24-47-40 15,0-1-14-15,13-6 9 16,-1 3 3-16,6 1 23 0,-6 5-16 16,-36 45 14-16,42-47-5 15,-42 47-15-15,0 0 3 0,36-41-8 16,-36 41 19-16,0 0 4 15,0 0 2-15,0 0 6 0,0 0-3 16,37 48-22-16,-7-8 38 16,-6 5-19-16,12-8-9 15,6 3 5-15,18 1-10 16,13 0-118-16,-1-11-164 0,6 1-102 16,0-1-22-16,1-3 3 15</inkml:trace>
  <inkml:trace contextRef="#ctx0" brushRef="#br0" timeOffset="14028">8849 2974 485 0,'0'0'49'0,"0"0"-1"0,0 0 8 15,0 0-7-15,0 0 17 16,0 0-9-16,0 0-23 16,0 0 39-16,0 0-6 0,12 44-21 15,-12-44-41-15,12 44 1 16,-12-44 4-16,12 40-19 0,-12-40 19 16,0 0-24-16,6 41-120 15,-6-41-55-15,0 0-5 0,0 0-28 16</inkml:trace>
  <inkml:trace contextRef="#ctx0" brushRef="#br0" timeOffset="14476">8951 2845 583 0,'0'0'63'16,"0"0"27"-16,-36-47 21 15,36 47-69-15,0 0-6 0,-48-17 14 16,48 17-23-16,-60 10 1 16,12 10 44-16,6 14-9 15,42-34-3-15,-55 61 20 0,7 0-47 16,12-3-6-16,6-1 34 16,0-3-45-16,12 1-29 0,6-1 33 15,6-7 17-15,6 1 19 16,6-4-5-16,-6-44 3 15,36 47-16-15,-36-47-33 0,60 37-2 16,0-13 17-16,-6-21-20 16,7-6 51-16,-1-11-68 0,0-6 3 15,-6-10 5-15,1-8 9 16,-1-12 13-16,-12-8-8 16,-6-17-2-16,-12-6-16 0,0-3 13 15,-18-1 0-15,0 4 19 16,-12 13 54-16,0 14-47 0,-12 6-7 15,18 48-12-15,0 0-1 16,-66-47-12-16,12 23-2 16,0 24-65-16,5 7-140 0,49-7-110 15,-60 20-45-15,18 1-7 16</inkml:trace>
  <inkml:trace contextRef="#ctx0" brushRef="#br0" timeOffset="15444">8885 3048 328 0,'0'0'62'15,"0"0"23"-15,0 0-12 16,0 0 18-16,0 0-44 0,0 0-6 15,0 0-27-15,0 0-1 16,0 0-5-16,0 0-1 0,0 0 2 16,0 0-9-16,0 0-15 15,0 0 19-15,0 0 22 0,0 0 3 16,0 0 0-16,0 0 4 16,0 38 23-16,0-38-31 15,6 40 10-15,-6-40 3 0,0 0 32 16,0 44-27-16,0-44-3 15,0 0 1-15,0 0-32 16,0 0 20-16,12 48 10 0,-12-48-26 16,0 0-36-16,0 0 30 15,0 0-7-15,0 0 32 0,0 0-29 16,0 0 16-16,0 0-9 16,0 0-4-16,0 0 0 0,0 0 1 15,0 0-18-15,0 0-6 16,0 0 3-16,0 0 1 0,0 0 17 15,0 0-4-15,12 44-103 16,-12-44-134-16,0 0-129 16</inkml:trace>
  <inkml:trace contextRef="#ctx0" brushRef="#br0" timeOffset="16660">7054 2801 421 0,'0'0'21'0,"0"0"-4"0,0 0 31 16,0 0-29-16,0 0 13 15,0 0-11-15,0 0 49 0,0 0-5 16,0 0-5-16,0 0 5 16,0 0-41-16,0 0 18 15,-36 44 28-15,36-44-21 0,0 0-16 16,0 0 11-16,-48 51-34 15,48-51-15-15,0 0 13 16,-55 34 5-16,55-34 12 0,0 0-25 16,-48 13 0-16,48-13 24 15,0 0-24-15,0 0-11 0,0 0 28 16,0 0-44-16,-42-50 33 16,42 50-6-16,-24-55-13 15,24 55 42-15,0 0-35 0,-12-47 6 16,12 47-24-16,0 0 43 15,0 0-43-15,0 0 21 0,0 0 83 16,0 0-44-16,0 0-11 16,12 51 27-16,0-4 43 15,0-3-20-15,0 0-31 0,0-3 19 16,-12-41-32-16,18 54-11 16,0-13-20-16,-18-41-31 0,0 0-67 15,24 54-125-15,-24-54-42 16,18 44-42-16,-18-44 31 15</inkml:trace>
  <inkml:trace contextRef="#ctx0" brushRef="#br0" timeOffset="17676">7205 2628 367 0,'-31'-47'94'0,"31"47"-19"0,0 0-25 16,-54-51 14-16,6 17-30 16,48 34 4-16,-72-27 15 0,18 10-16 15,5 7 33-15,49 10-29 16,-60-7-17-16,6 11-3 0,54-4-21 16,-60 20 0-16,5 0 24 15,55-20 1-15,-66 44-10 16,18-6 43-16,48-38-8 0,-60 64 50 15,18-6-25-15,5-4 1 16,7 0-47-16,6 3-3 16,6 1-16-16,-6 0 11 0,12-1-15 15,0-3-31-15,12 1 36 16,0-1 6-16,6-7 4 0,12-6-3 16,-18-41-13-16,48 51-9 15,6-14 15-15,7-13-17 0,5-11 17 16,0-9-29-16,7-8 18 15,-7-9 26-15,6-4-18 16,-6-10 14-16,1-11-22 0,-7-6 7 16,-6-10-13-16,-6-7 2 15,-18-7-15-15,0-3 10 16,-5-7 9-16,-13 7-9 0,-6 4 9 16,-6 6 0-16,-6 3 7 15,-6 14-68-15,12 44-37 0,-31-51-34 16,31 51 5-16,0 0-50 15,0 0-32-15,-54-44-28 0</inkml:trace>
  <inkml:trace contextRef="#ctx0" brushRef="#br0" timeOffset="29384">7837 10756 185 0,'-18'4'37'0,"-6"3"-4"0,0-1-4 16,0 1 3-16,6 0-15 15,-6 0-2-15,-1 3-4 0,1 0 12 16,0 3-19-16,0 1 5 15,0 0-1-15,0 3-5 0,24-17-3 16,-30 27 0-16,12-4 5 16,-6 1 2-16,6 0-2 0,-6-4-1 15,5 0-4-15,-5 4 0 16,6 0 0-16,0-1 3 16,6 1 1-16,6 0-20 0,6-24 23 15,-6 34-10-15,6-7-2 16,0-3-14-16,0-24 19 0,6 27-6 15,-6-27 3-15,6 23 10 16,-6-23-14-16,6 27 24 0,-6-27 5 16,6 24 21-16,-6-24 3 0,6 24 1 15,-6-24-21-15,0 24-3 16,0-24-11-16,-6 23 18 0,6-23-39 16,0 21 54-16,0-21 9 15,0 0 12-15,0 27-36 16,0-27 18-16,-12 30-18 0,12-30 25 15,-24 31-24-15,24-31-9 16,-30 30-15-16,30-30 7 0,-30 34-5 16,30-34-18-16,-36 30 16 15,36-30-10-15,-42 34 12 0,42-34-20 16,-31 34 17-16,7-7-17 16,24-27 13-16,-18 34-2 0,18-34 0 15,-12 37-14-15,0-13 25 16,12-24-25-16,0 31 6 15,0-31 22-15,6 33-35 0,-6-33 36 16,0 28-11-16,0-28-12 16,0 0 19-16,6 27-8 0,-6-27 16 15,0 0 38-15,0 30 21 16,0-30 2-16,0 0 9 0,0 0-33 16,0 0-10-16,-18 37 11 0,18-37-20 15,0 0-33-15,-6 38-4 16,6-38 14-16,0 0-17 0,0 0 19 15,0 0-11-15,-6 37 10 16,6-37 71-16,0 30-51 0,0-30-15 16,0 0-8-16,0 0-4 15,30 24 5-15,0-10 31 0,-6-4-67 16,1-3 7-16,5-1-5 16,-30-6 24-16,36 4-17 15,-6 3 29-15,0-1-6 0,0 4-9 16,-6-3-14-16,6 0-30 15,-30-7 1-15,30 3 16 0,1 1 27 16,-31-4 0-16,30 7-20 0,-6-4 28 16,-24-3-2-16,36 3-11 15,-36-3-19-15,30 0 24 0,-30 0-6 16,30-3 6-16,-30 3 21 16,0 0-14-16,30-3-2 0,-30 3-8 15,36-14-13-15,-5 0 22 16,-31 14-10-16,0 0 10 15,30-16 4-15,-30 16 6 0,36-17-20 16,-6 6 9-16,-30 11-15 16,36-13 22-16,-6 6-2 0,0 4-10 15,-30 3 15-15,30-10-8 16,1 3-7-16,-31 7-17 0,36-21-1 16,-12 1-12-16,-24 20 15 0,30-37-17 15,-12 6 22-15,-6 8-2 16,0-4-4-16,-6 0 3 0,0-4-16 15,6 1 4-15,0 2 25 16,0 1-23-16,-6-7-13 16,6 4-12-16,-6-4-22 0,0 0 26 15,6-6-7-15,-6-1 25 16,0-3-31-16,-6-3 34 0,0 3 2 16,-6-7 4-16,0 10 26 15,0-3-15-15,-6 7 24 0,6 3-1 16,-12 3 20-16,6 1-4 15,-6 3-4-15,6 0-26 0,-6-4 36 16,6 4-18-16,0 0-21 16,6 0 7-16,6 0-7 0,0 27 12 15,0-41-12-15,0 7 9 16,0 34-30-16,12-37 21 16,-12 37 9-16,6-37 2 0,-6 37-11 15,0 0 27-15,0-34-27 16,0 34 30-16,0 0 8 0,0 0-29 15,-36-37 10-15,36 37 2 0,0 0-45 16,-42-17 45-16,42 17 10 16,-30-14-18-16,30 14-34 0,0 0 24 15,0 0-14-15,-37-6 16 16,37 6 14-16,0 0-19 0,-36-7 0 16,36 7-22-16,0 0 32 15,-42-7 13-15,42 7 12 16,-42 0-1-16,42 0-8 0,0 0-19 15,-36 0 9-15,36 0-5 16,0 0-2-16,0 0-9 0,0 0 7 16,0 0-1-16,0 0-17 15,0 0-8-15,0 0-14 0,0 0-39 16,0 0-50-16,0 0-54 0,0 0-5 16,-30 3-63-16,30-3-55 15</inkml:trace>
  <inkml:trace contextRef="#ctx0" brushRef="#br0" timeOffset="31072">7524 11972 376 0,'0'0'30'0,"0"0"24"0,0 0 2 16,0 0-18-16,0 0-17 16,0 0 6-16,0 0 28 0,0 0-12 15,0 0-14-15,-18 31-7 16,18-31-12-16,-12 30 3 0,12-30 31 16,0 41-10-16,-6-7-28 15,6-7 0-15,0-27-1 0,0 37-5 16,-6-7-3-16,0-2 17 0,6-28-6 15,0 40-8-15,-6-3 0 16,6-37 29-16,0 44 10 0,0-6 29 16,0-4 6-16,6 3 20 15,0-3-53-15,0 0 42 0,0-1-27 16,0-2-29-16,0 3 46 16,-6-34-19-16,12 47 45 15,-6-10-47-15,-6-6 7 0,6-1 5 16,-6-2-9-16,0-1-25 0,0 0-4 15,0-27-26-15,6 37 36 16,0-13-27-16,-6-24 43 0,12 34-25 16,-12-34 19-16,12 30-34 15,-12-30 24-15,6 27-39 0,-6-27 23 16,0 0-26-16,12 34 12 16,-12-34-10-16,12 27 7 0,-12-27 11 15,6 31-8-15,0-1 14 0,-6-3-13 16,0-27-1-1,0 37-12-15,0 4 22 0,6-7-3 16,-6 3-13-16,6 0 5 0,6 7-5 16,0 0-12-16,6-3 12 15,0 3 4-15,7-3 49 0,-1-4-28 16,0-7-11-16,-24-30-20 16,18 31 9-16,-18-31 12 0,12 30-10 15,-12-30-5-15,0 0 33 0,0 0 19 16,0 0-33-16,0 0-7 15,0 0 25-15,0 0-13 0,0 0-20 16,0 0-4-16,0 0 7 16,0 0-7-16,0 0-7 15,0 0 0-15,0 0 12 0,0 0-18 16,0 0-9-16,0 0 10 0,0 0 4 16,0 0-11-16,0 0-2 15,0 0 15-15,0 0-5 0,0 0-33 16,0 0 0-16,0 0 7 15,0 0-4-15,-30 24-9 0,30-24 5 16,0 0 33-16,0 0-11 0,-30 17-40 16,30-17-18-16,-31 7 33 15,31-7 14-15,0 0-12 0,-30 0 5 16,30 0 28-16,0 0-22 16,-30-4 15-16,30 4-7 15,0 0-17-15,0 0-2 0,0 0 29 16,0 0 24-16,0 0-18 0,0 0 0 15,-30-33 17-15,30 33 15 16,0 0-10-16,-18-27 11 0,18 27 22 16,0 0-26-16,0 0-11 15,-18-28 33-15,18 28 0 0,0 0-13 16,0 0-22-16,0 0 16 0,0 0-4 16,-30-20-17-16,30 20-5 15,0 0 17-15,0 0-15 16,0 0-3-16,0 0-3 0,0 0 20 15,0 0-26-15,0 0 10 16,0 0 17-16,0 0-8 0,0 0-12 16,0 0 5-16,0 0 10 15,0 0-11-15,0 0-10 0,0 0 27 16,0 0-13-16,18 31-7 0,-18-31 16 16,42 30 8-16,-12-3-21 15,0-7 9-15,0-6-11 0,-30-14 23 16,37 17-2-16,-7-7-15 15,-30-10 11-15,36 0 3 16,-36 0-23-16,24-13-25 0,-24 13 25 16,24-31 3-16,-12 1-22 0,-12 3 23 15,6-4 10-15,-6 4 3 16,6-7-24-16,0 4-1 0,-6-1 17 16,6 4 6-16,12 0 1 15,-18 27-10-15,12-31-2 0,-12 31 1 16,0 0 25-16,0 0-28 0,0 0-37 15,0 0-28-15,0 0-105 16,0 0-102-16,0 0-81 0,0 0-46 16</inkml:trace>
  <inkml:trace contextRef="#ctx0" brushRef="#br0" timeOffset="31812">8102 14411 727 0,'0'0'117'0,"0"0"10"0,0 0 11 16,0 0-34-16,0 0-44 0,0 0-14 15,0 0-11-15,0 0 29 16,0 0-12-16,0 0 17 0,0 0 12 16,0 0-47-16,0 0 8 15,0 0-28-15,0 0-14 0,0 0 14 16,0 0-14-16,12 40 3 0,-12-40-11 15,0 0 21-15,0 0-4 16,0 0-32-16,0 0 27 0,0 0 7 16,0 0-21-16,0 0-33 15,0 0 10-15,0 0-4 0,0 0-28 16,-36-23-23-16,36 23 45 16,0 0 32-16,-24-34 15 15,24 34-23-15,0 0 1 0,-18-34 15 16,18 34 3-16,0 0-11 0,0 0 11 15,0 0 3-15,-18-34-19 16,18 34-13-16,0 0-8 0,0 0-25 16,0 0-13-16,0 0 1 15,-18-34 20-15,12 4 13 0,6 30 9 16,0-34-1-16,6 7 17 0,-6 0 16 16,0 27-3-16,6-34-7 15,-6 7 0-15,0 27 4 0,0-34-11 16,0 34-39-16,0-27 2 15,0 27-14-15,0 0-15 16,0 0-35-16,0 0-46 0</inkml:trace>
  <inkml:trace contextRef="#ctx0" brushRef="#br0" timeOffset="32048">8156 14031 1021 0,'0'0'196'0,"0"0"84"16,0 0-33-16,18 34-109 15,-18-34-79-15,0 0-49 0,0 0-47 16,0 0-117-16,0 0-145 0,6 34-60 15,-6-34-36-15</inkml:trace>
  <inkml:trace contextRef="#ctx0" brushRef="#br0" timeOffset="32329">7891 14299 722 0,'-36'13'160'0,"36"-13"18"0,0 0-8 16,0 0 21-16,0 0-17 15,0 0-41-15,0 0-64 0,0 0-39 16,-18 34-25-16,18-34 10 0,0 0 2 16,-6 34-31-16,6-34 14 15,0 0 4-15,-24 34 10 16,24-34-24-16,0 0-6 0,-48 54 37 15,48-54-28-15,-48 41-73 16,48-41-75-16,-43 30-153 0,43-30-16 16,-36 10-32-16</inkml:trace>
  <inkml:trace contextRef="#ctx0" brushRef="#br0" timeOffset="32992">7699 14174 397 0,'0'0'109'0,"0"0"20"16,0 0 4-16,0 0-20 15,0 0-8-15,0 0-2 0,0 0-22 16,-43 33-12-16,43-33-19 15,-42 34-6-15,42-34-15 0,-42 31-14 16,42-31-9-16,0 0-16 0,0 0 22 16,-24 34-12-16,24-34 5 15,0 0-12-15,0 0-5 16,0 0 12-16,0 0-4 0,0 0-18 16,0 0 22-16,36 33 3 15,-36-33 12-15,30 21-15 0,-30-21 14 16,0 0-18-16,0 0 0 0,0 0-1 15,0 0 2-15,0 0 33 16,0 0-6-16,0 0-10 0,0 0-18 16,0 0 4-16,0 0 9 15,0 0-4-15,-42 34-5 0,42-34 19 16,-48 34 18-16,48-34-37 16,-54 37 37-16,54-37-2 15,-49 44 5-15,31 0 34 0,0-7 10 16,18-37 23-16,-24 37-16 0,24-37-5 15,-12 38-7-15,12-38 4 16,-6 40 9-16,6-40-13 0,0 0 13 16,-12 37-21-16,12-37-11 15,0 0-1-15,0 0-11 0,0 0 6 16,0 0-38-16,0 0 0 0,0 0-10 16,-36 11-6-16,36-11-11 15,-42-14-10-15,6-6 3 0,36 20 18 16,-43-34-9-16,43 34 2 15,-36-34 18-15,12 4-3 16,24 30 3-16,-12-41-8 0,6 10-15 0,12-2-17 16,0 2-30-16,12-3-64 15,6-3-90-15,6-7-124 16,13-7-79-16,-1-3-32 0,0-4 7 16</inkml:trace>
  <inkml:trace contextRef="#ctx0" brushRef="#br0" timeOffset="33204">7542 13865 803 0,'0'0'201'16,"0"0"10"-16,0 0-16 15,0 0-104-15,0 0-38 0,0 0-22 16,0 0-31-16,24 0-100 0,-24 0-75 15,0 0-22-15,0 0-25 16,30 34-6-16,-18-3 40 0,-6-1 25 16,-6 4 21-16</inkml:trace>
  <inkml:trace contextRef="#ctx0" brushRef="#br0" timeOffset="33412">7584 14268 263 0,'12'38'104'0,"-12"-38"11"15,0 0 9-15,24 33-12 16,-24-33 9-16,0 0 11 0,0 0 21 16,0 0 3-16,0 0 1 15,0 0 4-15,30 31-37 0,-30-31-69 16,0 0-16-16,0 0-13 0,0 0-42 16,0 0-57-16,0 0-34 15,0 0-46-15,0 0-68 0,0 0-42 16,0 0-40-16,0 0-35 15</inkml:trace>
  <inkml:trace contextRef="#ctx0" brushRef="#br0" timeOffset="35392">7825 10306 270 0,'0'0'44'15,"0"0"-14"-15,0 0 0 0,0 0-17 16,0 0 6-16,0 0-2 15,0 0-3-15,0 0 15 0,0 0 14 16,0 0 18-16,0 0 6 16,30-34-3-16,-30 34-8 15,0 0 20-15,0 0-7 0,-18-34-5 16,18 34-14-16,0 0-27 0,-36-27-6 16,36 27-9-16,-42-24 4 15,42 24 23-15,0 0-6 0,-42-23 4 16,42 23-15-16,-37-17-3 15,37 17-6-15,-36-7 23 0,36 7 7 16,-36 14 21-16,36-14 7 0,-42 16-10 16,42-16-13-16,-36 34 30 15,36-34-8-15,-36 44-6 0,6-6 19 16,-1-1-19-16,31-37 9 16,-24 47-16-16,6 1 2 15,6-11-13-15,12-37-28 0,-6 44-12 16,6-14 26-16,0-30-18 0,0 38-10 15,0-38 10-15,0 0 4 16,36 30-24-16,1-9 12 0,5-15 11 16,0-2-28-16,6-8 8 15,0 1 7-15,12-7 17 0,-5-7-28 16,5 3 3-16,-6 1 16 0,0-1 4 16,-11 4-21-16,-1 0 13 15,-42 10 1-15,36-17 4 16,-36 17-15-16,0 0 10 0,18-41-4 15,-12 11 6-15,-6 30-20 16,-18-48 19-16,0 8-20 0,-12 6-31 16,0 3 1-16,30 31 31 15,-49-40-16-15,13 6-29 0,0 7-3 16,36 27 21-16,-42-31-40 0,6 14-34 16,36 17-64-16,0 0-103 15,-36-17-56-15,36 17-59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9:23.68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807 556 338 0,'0'0'63'0,"0"0"-10"16,0 0 18-16,0 0-3 0,0 0-27 15,0 0 18-15,0 0-4 16,0 0 0-16,0 0 22 0,0 0-11 16,-24 3 14-16,24-3 12 15,0 0 15-15,0 0-13 16,0 0-6-16,0 0-30 0,0 0 13 16,0 0 2-16,0 0 19 15,-30 0-22-15,30 0-26 16,0 0-36-16,0 0 10 0,0 0-8 15,0 0-2-15,0 0 6 16,0 0 16-16,0 0-30 0,0 0 44 16,0 0 5-16,0 0-10 15,0 0-21-15,0 0 33 16,0 0-15-16,0 0-10 0,0 0 35 16,0 0-23-16,0 0-17 15,0 0 8-15,0 0-4 0,0 0-14 16,0 0 0-16,0 0 30 15,0 0-4-15,0 0-15 0,0 0 2 16,0 0 3-16,0 0-10 16,0 0-5-16,0 0 19 15,0 0 3-15,0 0-21 16,24 0 3-16,12-7 3 0,12-3-25 16,13 0 6-16,11-4 16 15,12-3-7-15,25 1 3 0,5-1 5 16,25-4 1-16,17 1-15 15,19 0 12-15,0 3-8 0,5 0-13 16,-5-4 15-16,0 1-1 16,-7 3-8-16,-5 0-13 0,0 0 17 15,-13-3 3-15,7 6-16 16,-7 1-3-16,7-4 8 0,0 0 16 16,-1 0-12-1,1 4-10-15,-12-1 10 0,-7 0 2 16,-11-2-14-16,-7 2-14 15,-12 0-5-15,1 4 23 0,-7 0-2 16,1 0-3-16,-7 0 18 16,0 3 4-16,-5-3-9 0,-1 3-7 15,-6 0-10-15,-5 4 13 16,-7 0-6-16,-6-4-7 0,-5 0-15 16,-13 4 5-16,-6-1-2 15,-12 4 29-15,-30 0 4 0,30-3-4 16,-30 3-3-16,0 0-9 15,0 0 18-15,0 0-6 16,0 0-8-16,0 0-9 0,0 0 22 16,0 0-9-16,0 0 11 15,-42 3-7-15,0 1 0 16,-6 2-7-16,-1 1-2 0,-11 0 9 16,0-4 12-16,6 1-8 15,-6 2-16-15,-7 1 20 0,1 0 2 16,0-4-10-16,-7 8-5 15,1-5 15-15,6 1-10 0,-6 3-11 16,-7 0 13-16,-5 4 10 16,6-4-12-16,-7 4-11 15,7-1 20-15,0-3 5 0,5 4-14 16,1 3-13-16,-6 3 18 16,6-6-5-16,-1-4 12 0,7 7-20 15,6-4-2-15,-6-2 14 16,5-1 7-16,7 3-11 15,-6-3 0-15,0 1-9 0,-1-5 14 16,7 1 7-16,0 3-20 16,-6-3 4-16,-7-4 4 0,1 4 8 15,-12-3-8-15,-6-1 2 16,-1-3-5-16,1-3-5 16,-6 3-4-16,-7 0 15 0,7-4 1 15,-1 1-11-15,1 3 1 16,-6 0 6-16,-1 0 12 0,7 0-12 15,-6 0-19-15,-1 3 26 16,7-3 1-16,6 4-8 0,5-1-14 16,1 4 14-16,6 0 12 15,-1 3-10-15,7 0-2 0,-6 0-13 16,12 0 21-16,5 0 2 16,1 4-19-16,0-4-2 15,0 4 5-15,0-4 23 16,-1 3-21-16,-5-3 13 0,6 4-9 15,-6 3-12-15,11-4 12 16,-5 1 0-16,6-4 12 0,0 4-16 16,0-4-9-16,5 3 22 15,1 1-2-15,6-4-14 0,6-3-5 16,0 0 12-16,6-1 13 16,6-2-21-16,18-4 1 0,-24 3 7 15,24-3 12-15,0 0-12 16,-24 7-14-16,24-7 14 0,0 0 14 15,0 0-23-15,0 0-5 16,0 0 21-16,0 0 0 16,0 0-7-16,0 0-8 15,0 0 4-15,0 0 11 0,0 0 2 16,0 0-16-16,0 0 4 16,0 0 3-16,30 10 15 0,6-10-10 15,-6 0-13-15,12 0 11 16,0-7 12-16,12-3 1 0,13-3-16 15,5-4-4-15,12-4 7 16,13-6 4-16,5 0-32 0,7 0-8 16,5 0-9-16,0 0 12 15,-5 0 15-15,11 3-5 0,-5 4-9 16,-1 3-9 0,1-3 20-16,-7 6-6 0,1-3 0 15,-1 7 17-15,-12-7 11 16,13 3 1-16,-7 4-14 0,1-3-10 15,-7 3 0-15,6-1-5 16,-5 1 27-16,-1 4-3 0,1-5-11 16,-7 5-3-16,0 2-1 15,-11-3-3-15,-1 4-6 0,-6-4-11 16,0 4 7-16,1-4-9 16,-7 0 8-16,6-3-26 0,7 3-15 15,-7 1 27-15,0-1 12 16,-6-3 42-16,7 3-16 15,-7 0-13-15,-6 4 7 16,0-1 24-16,1-2 2 0,-1 2-12 16,0 1-17-16,-12-1 17 15,13-2-3-15,-7 2-4 0,-6 1-9 16,6-4 15-16,6 4-9 16,1-4 7-16,-1 4-27 0,6-1 12 15,-6 1 5-15,7-1 7 16,-7-2-7-16,6 2-24 0,-6 1 19 15,1-4 2-15,-7 0 6 16,6 4 2-16,-12 0-27 16,6-1 19-16,-11 1-3 0,-1-1 16 15,-6 1 10-15,-36 3-20 16,36 0 2-16,-36 0 8 0,0 0 2 16,0 0 6-16,36-3-31 15,-36 3 17-15,0 0 12 16,0 0 0-16,0 0-6 0,0 0-25 15,0 0 27-15,0 0-7 16,0 0 5-16,0 0-38 0,0 0 28 16,0 0-46-16,0 0 8 15,0 0 30-15,0 0 7 16,0 0 4-16,0 0-7 0,-54 6 14 16,6 5-17-16,-12-5 29 15,5 1-8-15,-11 0 28 0,0-4-6 16,-12 4 2-16,-7-7 1 15,1 7-3-15,0 0 5 16,-13-1 27-16,7-2-4 0,5 2-7 16,-5 5-14-16,6-5 9 15,5 1-7-15,7 0-18 0,0 3-11 16,0 4 8-16,-1-4-14 16,7 0-15-16,6 0 15 0,-6 4 12 15,11-4-6-15,1 0-6 16,0 4-14-16,6-1 0 15,-6-3 26-15,-7 4-9 0,7-4 7 16,-6 0-29-16,0 0 15 16,-7-3 8-16,-5 0 8 0,6 0-12 15,0-1 0-15,-7-2-4 16,-5-1 20-16,0 1-7 0,5-1-3 16,1 0-17-16,0-3 8 15,6 4 24-15,5-1-19 16,7 0-22-16,-6 1 30 0,6 3-1 15,-1-4-1-15,7 4-28 16,-6 3 7-16,6-3 34 16,-6 0-13-16,5 3-21 0,1 0 13 15,0 0 7-15,-6 0 6 16,6 0-13-16,-1 0-12 0,-5 1 19 16,0-1-7-16,0-3 3 15,0 3-31-15,-1-3 18 0,1-1 15 16,-6 4 11-16,6-3-30 15,-6 3 20-15,11 1 22 0,1-1-2 16,6 0-29-16,0 0-7 16,6 0 10-16,0 0 12 15,-7 4 4-15,7-1-33 16,0 8 10-16,-6-8 7 0,0 4 20 16,0 0-10-16,-1 3-10 15,-5-6-20-15,0 0 13 0,0 3 23 16,6-11 3-16,-1 4-39 15,1-3 6-15,6 0 37 0,-6-4-8 16,12 1-18-16,0-1-11 16,-6 1 5-16,12-1 21 0,24-3 3 15,-37 3-22-15,7-3-1 16,30 0-13-16,-36 4 28 0,36-4-3 16,-30 3-47-16,30-3-7 15,-30 3 34-15,30-3-1 16,0 0 6-16,0 0-19 15,-30 0 14-15,30 0 16 0,0 0 2 16,0 0-30-16,0 0 22 16,0 0 6-16,0 0 18 0,-30 7-12 15,30-7-19-15,0 0 21 16,0 0 9-16,0 0-15 0,0 0-12 16,-30 0 10-16,30 0 4 15,0 0 0-15,0 0-16 0,0 0 16 16,-31 7-12-1,31-7 8-15,-30 3 0 0,30-3 8 0,-30 0-8 16,0 4-19-16,6-4 31 16,24 0-3-16,-42 3-20 15,6 1 1-15,6-4 2 16,-1 0 29-16,31 0-11 0,-30-4-6 16,30 4-2-16,-36-3 7 15,36 3 7-15,0 0-1 0,0 0 28 16,0 0-37-16,0 0 10 15,0 0 13-15,0 0-35 0,0 0-5 16,42-24 15-16,13 0 54 16,5 1-78-16,6-4 2 0,6 3 18 15,7 0 0-15,11-3 16 16,0 0-27-16,7 3 16 16,-1 1-10-16,-6 6 9 15,-11 3-14-15,-19 4 20 0,-6 0-10 16,-12 6-13-16,-5 1 23 15,-7 3-7-15,-30 0-11 0,30 0-10 16,-30 0 18-16,0 0 17 16,30 0-12-16,-30 0-19 0,0 0 26 15,30 3 5-15,-30-3-23 16,0 0-1-16,24 4-12 0,-24-4 27 16,0 0-14-16,0 0-26 15,30 3-4-15,-30-3-11 16,30 4 24-16,-30-4-13 0,30-4-7 15,-30 4 15-15,25 0 14 16,-25 0 14-16,30-3-32 16,-30 3 38-16,0 0 0 0,0 0 17 15,0 0-44-15,0 0 32 16,0 0 7-16,0 0 34 0,0 0-21 16,0 0 0-16,0 0-9 15,0 0-5-15,0 0-27 0,0 0-2 16,0 0 12-16,0 0 21 15,-36 10-14-15,-1 0-7 0,1 4-16 16,0-4 22-16,-6 0 2 16,-12-3-8-16,6 3 9 15,-13 0 16-15,-11-3 15 0,0 6 9 16,-1-2 3-16,-11 2-11 16,6-3 20-16,-1 7-20 0,7-7-16 15,6 4-23-15,6-7-2 16,-1 3 8-16,13-3 10 15,0-1-22-15,12 5-3 0,-6-5-2 16,12 4 29-16,0-3-20 16,-1 0 0-16,7 0-7 0,24-7 4 15,-36 10 17-15,12-7-14 16,24-3-9-16,-24 4-1 16,24-4 15-16,0 0 1 0,0 0-10 15,0 0-16-15,0 0 23 16,0 0 1-16,0 0 3 0,0 0-16 15,0 0-14-15,0 0 18 16,0 0-11-16,0 0-8 0,0 0 2 16,0 0 12-16,0 0 17 15,0 0-7-15,0 0-30 16,0 0 14-16,30-4 16 0,0 1 0 16,6-4-34-16,-12 0 26 15,13 1 5-15,-1-1 9 0,6-3-4 16,6 0-14-16,0-1 0 15,1-2 22-15,11-1-7 16,0 4-38-16,0-3-23 0,-6-1-7 16,1-3 10-16,5 0 4 15,0 4 11-15,-6-1 0 0,-5 0 2 16,-1 4 6-16,0-3 51 16,-6 6-32-16,0-7 18 0,-6 4-36 15,7 0 0-15,-1 0 13 16,6 0-1-16,0 0 5 15,0 3 20-15,0-3-32 16,-5 0-22-16,-7 3-7 0,0 0 14 16,-6 7 34-16,-30 0 4 15,36-3 9-15,-36 3 0 0,0 0-17 16,24-4 0-16,-24 4-3 16,0 0 21-16,0 0-10 0,24 0 19 15,-24 0-12-15,0 0-9 16,0 0-9-16,0 0 14 0,0 0-7 15,0 0-20-15,0 0-3 16,0 0 18-16,0 0 1 16,0 0 8-16,0 0 0 15,0 0-15-15,0 0 8 0,-36 21 29 16,0-8-7-16,-6 1 0 16,-12 3-12-16,-1-7 21 0,-5 3 6 15,-12 4 27-15,-6 0-5 16,-7 0-21-16,1 3-7 0,-12 1-1 15,5-1 6-15,-5-3 11 16,12 0 38-16,5 0-58 0,7 0 12 16,12-4-7-16,12-2-14 15,-1-1-8-15,13-4-20 16,6-2 20-16,30-4 16 0,-30 7-16 16,30-7 0-16,0 0 0 15,0 0 4-15,0 0-20 0,0 0 12 16,0 0 0-16,0 0 18 15,0 0-5-15,0 0-19 16,0 0 4-16,0 0-5 0,0 0 21 16,0 0-5-16,0 0-10 15,0 0 5-15,0 0 0 0,0 0 6 16,0 0-12-16,0 0-2 16,0 0-9-16,0 0 35 0,42 3-4 15,-12-3-34-15,6 0 4 16,1-3-10-16,-1-4 40 0,6-3-34 15,6 3 23-15,0-3-11 16,0 0 4-16,7-4-24 16,5 0 8-16,0-2-4 15,0 2 24-15,-11 4-20 0,-1 0-26 16,-6 0 10-16,-12 6 14 16,-30 4 15-16,42-7 7 0,-42 7 8 15,36-10 2-15,-36 10-24 16,0 0 5-16,0 0 12 0,36-3 3 15,-36 3-26-15,31-7 38 16,-31 7 2-16,36-7-28 16,-36 7 14-16,0 0-24 0,36-7 22 15,-36 7-12-15,0 0-24 16,30-3 20-16,-30 3 5 16,0 0-6-16,0 0 26 0,0 0-16 15,0 0-4-15,0 0-10 16,0 0 6-16,0 0 15 0,0 0-9 15,0 0 13-15,0 0-25 16,0 0 27-16,0 0 2 0,0 0-12 16,-36 20 9-16,0-3-9 15,-6-3 13-15,-7-1-13 16,1 1 9-16,0 0 17 0,0 2 4 16,-6-5-13-16,-1 6 12 15,-5-7-4-15,-6 3 5 16,6-6 6-16,-7 7 11 0,7-4-38 15,-6 3 18-15,12-3-1 16,5-3-2-16,13 0-15 0,36-7-23 16,-30 10 3-16,30-10 21 15,0 0-33-15,0 0-32 0,0 0 46 16,0 0-17-16,0 0 7 16,0 0-1-16,0 0 7 0,0 0 22 15,30-13 13-15,0-1-27 16,7 4 5-16,-1-7-14 15,6 0-4-15,6 0 9 16,12-3 19-16,1-1 20 0,5 5-42 16,0-1-18-16,-6 6-20 15,-12-2 33-15,1 6-20 0,-7 4 20 16,-12-1 7-16,-30 4 10 16,36-3 15-16,-36 3-18 0,0 0 21 15,0 0-16-15,0 0-10 16,0 0 8-16,0 0 0 15,0 0-3-15,0 0 11 0,-48 10-8 16,6 0-5-16,0 4 0 16,-1-7 18-16,-5 3 2 15,-12 0 0-15,6 3 7 0,0-6 30 16,-1 3 23-16,19-3-48 16,0-3-13-16,36-4-5 0,0 0-54 15,0 0 20-15,0 0 25 16,0 0-11-16,0 0-16 0,0 0-32 15,48-11-72-15,0-2-78 16,1 6-73-16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9:32.67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5657 0 386 0,'0'0'58'0,"-36"-4"8"0,36 4-20 0,-37 4-30 16,37-4-4 0,-36 7-5-16,36-7 0 0,-42 6 10 15,42-6 22-15,-48 14 10 16,18-1 15-16,30-13-4 0,-48 17-20 16,5-6-8-16,1-1 8 15,-6-4-17-15,6 5 21 0,0 2 1 16,-12-3 11-16,-1 1-16 15,-5 2 15-15,-12-3-3 0,0-3 50 16,-7 3-30-16,1 4-5 16,0-4-32-16,-7-3-41 0,7-1 6 15,0 1 18-15,5 3 0 16,1 0-12-16,0-3-12 16,6 0-12-16,-7 3 27 15,1 4 0-15,0-1 7 0,5 1-10 16,-5-1-13-16,6-2 0 15,-6-5 23-15,-1 1-19 0,7 0 10 16,-6-7-4-16,0 3-14 16,5 4 11-16,7-7-11 0,0 0 22 15,6 3-11-15,-1-3 8 16,1-3-29-16,0 0 32 0,0-4 2 16,-7 7-25-16,1 0-3 15,0 3 17-15,-6-3-2 0,-1-3 8 16,1 6-8-1,0 7 6-15,0-3-19 0,5 0 13 16,-5 0 19-16,12-4-12 16,6 4-19-16,0 3 1 0,-7-7 7 15,7 4 26-15,6-3-22 16,-6 2 26-16,0 1-15 0,6 0 35 16,-13-4-1-16,7 4-24 15,-12 7-30-15,6-4 24 0,-7 0 22 16,-5-3-27-16,-6 3 3 15,0-3-4-15,-7-1 23 0,7 1 10 16,0 3-21-16,-1-3 1 16,1 3 16-16,0-3 6 15,-6 0-10-15,5 0-13 16,1-1 32-16,6 1-9 0,-7-3-5 16,19-1-4-16,0 4-29 15,12-7 4-15,6 3-10 0,6 0 14 16,30-3-1-16,-31 4-8 15,31-4-14-15,0 0 13 0,0 0 5 16,0 0-7-16,0 0-18 16,0 0 24-16,0 0-1 0,0 0 4 15,0 0-19-15,0 0-7 16,0 0 11-16,0 0-5 16,0 0-20-16,0 0-13 0,0 0 13 15,37-27 18-15,-37 27-6 16,0 0 1-16,0 0 25 15,36-17 5-15,-36 17-9 0,0 0-17 16,0 0 16-16,0 0-4 16,0 0-17-16,0 0 17 0,0 0 13 15,0 0-9-15,0 0-9 16,0 0-9-16,0 0 20 0,42-14 8 16,-12 8-32-16,-30 6 18 15,48-7 5-15,0-3 3 16,-5 3-8-16,11 0-8 0,-6 4 4 15,6-8 16-15,6 5-8 16,-11-1-4-16,5 4-6 0,-12-4-1 16,0 0 16-16,0 0-6 15,-6 4-3-15,-36 3-26 0,49-7 3 16,-1 0-3-16,-6 1-19 16,-6-1 2-16,6 3 11 15,0-2 6-15,1-1 26 0,-7 0-10 16,6 4-9-16,-42 3 2 15,54-7 27-15,-12 4-5 16,-42 3-25-16,55 0-19 0,-19 3-6 16,-36-3 29-16,48 0-10 15,-48 0-20-15,42 0 2 0,-42 0 15 16,54-7 32-16,-18 4-3 16,-36 3-11-16,55-4-5 0,-13 4 16 15,-42 0 7-15,54-6 4 16,-12 6-22-16,-42 0-5 0,54-4 26 15,-11 4-21-15,-1-3-2 16,0-1-15-16,0 4 5 16,0-3 2-16,0 0 28 0,7 3-11 15,-1 0-20-15,0-4 6 16,0 1 23-16,-6-1 12 0,6 1-24 16,1 6 3-16,-7-3-8 15,0 0 16-15,6 0 13 16,-6 0-17-16,1 0-27 0,-7 0 27 15,12 0 17-15,-6-3-11 16,6 3-52-16,0-7 40 0,-5 1-15 16,11-1 23-16,0-3 5 15,6 3-23-15,0 3 20 0,1 1-18 16,-7 3 27-16,6-3-13 16,-6 6-6-16,1-3 0 15,-1-3-4-15,-6-4-4 0,6 0 1 16,6-3 2-16,1 3 4 15,-1 0-6-15,0 4-12 16,-6 3 20-16,7-7-1 0,5 0-3 16,0 1 17-16,0-1 20 15,7 4-26-15,-1-1-2 0,0-3-13 16,7 4-4-16,-1-4 21 16,-6-3-4-16,-6 3-8 0,7 1 19 15,-13-1-14-15,0 3-35 16,0-2-22-16,1-1-13 15,-7-3 16-15,0 3 3 0,0 0 26 16,0 0 15-16,1 4 7 16,-7-4-7-16,6 0-1 15,-6 1 1-15,0 2 21 0,7 1 3 16,-7-1-11-16,0 4-12 16,-6 0 9-16,-12-3 3 0,6-4-6 15,-36 7-4-15,49-6-22 16,-13 2-27-16,-36 4-11 0,36-3 18 15,0-4 15-15,-36 7 21 16,30-7 28-16,-30 7-17 16,24-7 5-16,-24 7-5 0,0 0-3 15,30-13 5-15,-30 13 13 16,0 0-10-16,0 0 15 16,0 0-13-16,0 0 20 0,0 0-3 15,0 0 3-15,0 0-7 16,0 0-10-16,0 0-3 0,0 0 12 15,0 0-3-15,-54 10 14 16,6-3-1-16,6 3 16 16,-12-7-7-16,-1 8 31 0,-5-5 2 15,0 4-16-15,-6-3-13 16,-7 3 11-16,-5 1 15 0,6 2-10 16,0 1 31-16,-1-4-39 15,7-3-17-15,0 3 14 16,6 3-11-16,-1-3-28 0,7-3-18 15,0 0 24-15,0 3-7 16,-1 0 22-16,7-6-33 0,-6-1-9 16,6 4 18-16,0 3 23 15,-1 0-30-15,7-3 4 0,0 0 9 16,-6 3 3-16,6 3 4 16,42-13 6-16,-60 11-38 15,11-1 4-15,1-3 29 0,6 3-17 16,0-4 3-16,-6 1-8 15,5-7 17-15,-5 4 13 16,12-1-20-16,36-3-2 0,-66 10-18 16,12-3 12-16,-1-4 22 15,13 1-33-15,-6-1 12 0,0 4 8 16,6-4 0-16,-6-3 16 16,-1 4-19-16,1-1 0 0,0 0 4 15,0 4-8-15,0-3-12 16,5 2 1-16,1-2 26 0,42-4 4 15,-54 3-31-15,6 4 21 16,48-7 4-16,-54 0 4 0,5 3-24 16,13-3 5-16,-6 4 13 15,0-4 21-15,0 0-9 16,0 3-8-16,-7 4 13 16,1-4-11-16,0-3-4 0,0 4 10 15,0-1-19-15,-7 4-15 16,1-4 22-16,0 1 30 0,0 2-10 15,0-2 14-15,-1 2 2 16,7 1 29-16,-6-3-12 0,6-1-32 16,6 0-15-16,0 1-19 15,-1 3-4-15,-5-1 29 0,6-2-5 16,0-1-18-16,6 4 6 16,-6 0-18-16,-1-1 31 15,-5-6 6-15,6 7-31 16,6-3 10-16,-6 2 0 0,0 1-10 15,-1-3 16-15,-5-4 12 16,6 3-18-16,-6 4-13 0,-6-7 17 16,-1 3 15-16,7-3-24 15,-6 7 5-15,6-4-9 0,-6 1 23 16,5-4-7-16,-5 3-13 16,6-3-3-16,-6 3 9 0,-6-3-3 15,5 0 16-15,-5 4-22 16,6-1 9-16,-12-3-3 0,5 4 5 15,7-1 13-15,6-3-22 16,0 3-3-16,6 4 14 0,5-7 9 16,37 0-7-1,-42 4-10-15,42-4-6 0,-48 3 0 16,12-3 16-16,36 0 4 16,-42 3-10-16,42-3-6 0,-42 7 6 15,42-7 11-15,0 0-11 16,-37 7-10-16,37-7 0 0,0 0 3 15,0 0 18-15,0 0-7 16,0 0-12-16,0 0 0 0,0 0 30 16,0 0-16-16,0 0-18 15,0 0 3-15,0 0 6 16,0 0 11-16,0 0 3 0,0 0-22 16,0 0-10-16,0 0 5 15,0 0 6-15,0 0-36 16,0 0 16-16,0 0-23 0,43-4 23 15,-1 1-13-15,0 3-2 16,-6-3 12-16,0-4 2 0,0 7 20 16,7-3-23-16,-1-1 22 15,0 1-11-15,0-4 16 0,0 4-27 16,0 3 1-16,7-4 10 16,-7-3-10-16,6 1-42 0,0-1 34 15,6-3-7-15,-5 3 21 16,-1 0-4-16,0 0 23 15,6 4 8-15,-6-4-12 16,1 0 30-16,-7 4-18 0,0-4 0 16,-42 7-22-16,48-3 15 15,-6 3 7-15,-42 0 28 0,54-3-28 16,-11-1 11-16,-43 4-11 16,54-3-9-16,-12-1 5 0,-42 4-16 15,54 0 20-15,-6 0 0 16,-11-3-3-16,-37 3 17 0,54-3-14 15,-12 3 14-15,-42 0-19 16,54 0-12-16,-12 0 19 16,0 0 7-16,-5 0-5 15,-1 0 11-15,-6 0-13 0,6-4-34 16,0 4-19-16,0 0 23 16,6 0-3-16,1-7 10 0,-1 1 7 15,6-1-13-15,-6 3 12 16,6 1 5-16,0 0 28 0,1-1-6 15,-1-2-20-15,-6 2 16 16,0 1-16-16,0 3 12 0,1-4-14 16,5 1 25-16,-12 3-8 15,6-3-12-15,-6-1-11 0,6 1 16 16,-6 3-28 0,1 0-19-16,-1-4 2 0,0-2 5 15,0 2-3-15,0 1 29 16,-36 3-9-16,54 0 15 0,-11 0-4 15,-43 0 9-15,60-7 13 16,-18 4 5-16,-42 3-28 0,48 0 10 16,0-4 11-16,1-2 9 15,-7-1-12-15,6 3-5 0,0-2-6 16,0 2-8-16,6-2 14 16,1-1 8-16,-7-3 3 0,6 6-5 15,-6-3-19 1,0 7 3-16,1 0-2 0,-1 4 26 15,0-4 1-15,0 0-11 16,-6 0-4-16,7 3-20 0,-1-3 23 16,0 0 11-16,6-3-19 15,-12-1-1-15,7-2 1 0,5 2-3 16,-6 1-2-16,6-1 23 16,0 1-6-16,-5 0-7 0,-1-7 7 15,0 6-25-15,-6-3-28 16,6 1 1-16,-6-5 6 0,7 5 30 15,-7-1 9 1,0 7-5-16,0 0 1 0,-6 0-10 16,0-3 14-16,1-1-3 15,-1-3-4-15,0 1 13 0,6 2-2 16,-42 4 1-16,54 0 3 16,-6-3-11-16,-5-4-3 0,-1 4-6 15,6-4 12-15,0-3 13 16,0 3-13-16,1 4-5 0,-1-4 0 15,-6 0-1-15,0 0-3 16,0 0 12-16,-6 1 8 0,0 2-17 16,-36 4 18-16,43-3-12 15,-13 3 0-15,-30 0-8 16,36-7 8-16,-36 7-6 16,42-7 9-16,-42 7 5 0,36-6-5 15,-36 6-3-15,36-4-7 16,-36 4-9-16,37-13 0 0,-37 13 10 15,0 0 17-15,36-7-1 16,-36 7-17-16,30-3 12 0,-30 3-9 16,36-7 4-16,-36 7-10 15,36-10 19-15,-12 6-9 0,-24 4-14 16,36-7-16-16,-36 7-13 16,30-13 10-16,-30 13 25 15,37-14 8-15,-7 8 2 16,-30 6 1-16,0 0-3 0,30-7 5 15,-30 7-5-15,0 0 0 16,0 0 4-16,30-14 4 0,-30 14-5 16,0 0 4-16,0 0 1 15,0 0-8-15,0 0 9 0,0 0-7 16,0 0 8-16,0 0-7 16,0 0 5-16,0 0 14 0,0 0 18 15,-36 4-4-15,0 2-15 16,-1-2 0-16,1 3-2 15,0-4 0-15,0 0 1 16,36-3 0-16,-54 10-3 0,6-3-11 16,5-3 11-16,7-1-27 15,-6-3 42-15,6 3 0 0,-6 1 0 16,0-1-20-16,0 7 12 16,-1-3-14-16,7 0 27 0,36-7-10 15,-48 7-19-15,48-7 0 16,-54 10-11-16,12-3 3 15,42-7 20-15,-49 3-17 0,49-3-9 16,-48 0 10-16,48 0-10 16,-54 3-4-16,54-3 13 0,-42-3 4 15,42 3-1-15,-48 3-2 16,48-3 4-16,-42 4-17 0,42-4 11 16,-43 3 4-16,43-3-6 15,-48 0 24-15,48 0 5 16,-48 10-7-16,6 0-9 0,42-10 8 15,-54 11 10-15,5-8 10 16,49-3-25-16,-48 7 8 16,48-7 12-16,-60 7-15 0,12-4-6 15,12 0 8-15,36-3-14 16,-61 4 4-16,13-4 18 0,-6 3-35 16,6-3 1-16,0 0 27 15,-1 0-27-15,-5 3 9 0,0-3 1 16,0 4-7-16,0-1-3 15,-7 1 31-15,7-1 17 16,-6 4-9-16,6-4-34 0,6-3-16 16,-7 0 11-16,7 4 23 15,-6-1-7-15,6-3-22 0,6 0 9 16,-7 0-11-16,7 0 7 16,-6 0 4-16,-6 0 24 15,0 0-35-15,-7-3 22 0,7-1-32 16,-6 4 21-16,0 0 15 15,5-3-10-15,1-1-8 0,6 4-11 16,0 4 32-16,6-4-27 16,-6-4-7-16,5 4 44 15,1 0 4-15,42 0-16 0,-54 0-29 16,6-3 26-16,0 3 5 16,48 0 9-16,-55 7 5 0,13 0-26 15,42-7-6-15,-54 3-13 16,54-3 30-16,-48 7-8 0,48-7-29 15,-42 7 17-15,42-7 22 16,0 0-12-16,-49 6-16 16,49-6-6-16,-48 7 28 0,48-7-10 15,-48 7-19-15,48-7 16 16,-54 10 7-16,12-7 7 16,42-3-33-16,-49 11 22 0,1-5 5 15,48-6 2-15,-48 4-19 16,6-1-13-16,42-3 18 0,-60 3 24 15,18 1-8-15,42-4-12 16,-49 3-8-16,1 1-9 0,6-1 26 16,42-3 4-16,-54 3-3 15,6 4-10-15,5-3-15 0,43-4-2 16,-60 6 38-16,12 1-21 16,6 0-20-16,0 0 37 15,0 3-30-15,-7-7 29 16,7 1-11-16,0-1-11 0,0 4 0 15,-6 0 11-15,5-1-5 16,1-2-9-16,0 2 9 0,0 1-8 16,0 0 8-16,6-4 19 15,0 4-23-15,-1 0 7 0,-5-4-12 16,0 1 17-16,0-4 0 16,6 6-23-16,-6 1-4 0,-1 0 14 15,7-7 17-15,36 0 0 16,-48 10-33-16,6-6 16 0,42-4 11 15,-36 3 14-15,36-3-28 16,-36 7-4-16,36-7 29 16,0 0-2-16,-43 7-21 15,43-7 2-15,-36 6-13 0,36-6 17 16,0 0 0-16,-36 7-15 16,36-7 23-16,0 0 14 0,0 0-30 15,-36 3-7-15,36-3 18 16,0 0-11-16,0 0 27 0,0 0-37 15,-36 4 21-15,36-4 13 16,0 0-6-16,0 0-19 0,-36 10-7 16,36-10 23-16,0 0 8 15,0 0-20-15,-36 3-12 0,36-3 23 16,0 0 10-16,-37 7-20 16,37-7-15-16,0 0 19 15,0 0 15-15,0 0-11 16,0 0-34-16,0 0-103 0,0 0-103 15,0 0-50-15,0 0-41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8:08.4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20 911 0,'95'-21'0'15,"12"17"-82"-15,12 11-168 16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9:35.8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2301 0 347 0,'0'0'48'0,"0"0"-17"15,0 0-6-15,0 0-9 16,0 0-9-16,0 0 6 16,0 0-21-16,0 0 20 15,0 0-12-15,0 0 0 0,0 0 28 16,0 0-16-16,0 0-2 15,0 0 7-15,-30 11-1 0,30-11 6 16,-30 10-10-16,30-10 18 16,-30 7 11-16,30-7-2 0,0 0-1 15,-30 6-19-15,30-6-1 16,0 0-8-16,0 0-10 16,0 0 19-16,0 0-9 0,0 0 37 15,0 0 6-15,0 0 20 16,0 0 21-16,0 0-9 15,6 34 12-15,-6-34-23 0,12 31 29 16,-12-31-36-16,24 37-24 16,-24-37-10-16,30 34-5 15,-30-34-28-15,18 30 0 0,-18-30 16 16,0 0-13-16,24 27-11 16,-24-27 15-16,0 0-2 0,0 0-3 15,6 27 10-15,-6-27-9 16,0 0 6-16,-18 28-13 0,18-28 9 15,-18 30-5-15,18-30-15 16,0 0 18-16,0 0-11 16,0 0 0-16,0 0 4 15,0 0 4-15,0 0-29 0,0 0-47 16,0 0-36-16,0 0 13 16,0 0 39-16,0 0 21 0,0 0 24 15,0 0 15-15,0 0-14 16,0 0 27-16,0 0-21 15,0 0 8-15,0 0 20 0,0 0-8 16,0 0 20-16,0 0-18 16,24 31 23-16,-24-31-3 0,18 33-12 15,-12-6-6 1,-6-27-7-16,19 38-22 0,-7-8 33 16,-6-3-5-16,-6-27-12 15,12 38 7-15,-6-11 3 0,-6-27-31 16,18 30 14-16,-18-30-11 15,24 27 27-15,-24-27-12 0,0 0 19 16,30 31 14-16,-30-31 12 16,24 20-15-16,-24-20-7 15,30 10-9-15,-30-10-1 0,30 10-25 16,-30-10 1-16,0 0 21 16,0 0-26-16,0 0 27 0,24 4-4 15,-24-4-13-15,0 0 6 16,0 0 11-16,0 0-55 0,0 0-18 15,0 0-69 1,0 0-48-16,0 0-28 0,0 0-99 16</inkml:trace>
  <inkml:trace contextRef="#ctx0" brushRef="#br0" timeOffset="572">1801 542 655 0,'0'0'167'0,"0"0"28"0,0 0 30 0,0 0-28 15,0 0-20-15,0 0-12 16,0 0-11-16,0 0-14 15,0 0-39-15,12 34-24 16,-12-3-34-16,-12-8-20 0,12-23-17 16,-18 41 15-16,6-10-16 15,12-31-9-15,-18 30-67 0,18-30-41 16,0 0-47-16,-30 34-56 16,30-34-47-16,0 0-47 0,-36 34-25 15,36-34-43-15</inkml:trace>
  <inkml:trace contextRef="#ctx0" brushRef="#br0" timeOffset="800">1759 258 1115 0,'0'0'84'0,"0"0"-32"15,0 0-41-15,0 0-62 16,0 0-93-16,0 0-82 16,0 0-98-16</inkml:trace>
  <inkml:trace contextRef="#ctx0" brushRef="#br0" timeOffset="1080">1609 515 1214 0,'0'0'140'0,"0"0"37"15,0 0 13-15,0 0-16 16,6 31-13-16,-6-4-66 0,-6 3-44 16,-6 1-34-16,0 3-5 15,-6 0-4-15,5-1-1 0,-5-6 1 16,18-27-1-16,-18 34-24 16,18-34-107-16,0 0-113 0,-30 27-103 15,30-27-58-15,0 0 20 16</inkml:trace>
  <inkml:trace contextRef="#ctx0" brushRef="#br0" timeOffset="1364">1446 512 637 0,'0'0'82'16,"0"0"-22"-16,0 0 39 0,0 0 21 16,0 0 25-1,0 0-30-15,0 0 22 0,0 0-34 16,0 41 5-16,-6-4-17 0,0-3 11 16,-6-1-25-16,-6 5-34 15,-6-4-24-15,-6 3-30 16,0-7 15-16,-7 1-12 0,1-4-93 15,6-3-152-15,0-11-200 16,6-3 17-16</inkml:trace>
  <inkml:trace contextRef="#ctx0" brushRef="#br0" timeOffset="1759">1350 326 554 0,'0'0'51'0,"-30"-17"7"16,30 17-18-16,0 0-9 0,0 0-12 15,-31 13 13-15,31-13 7 16,-30 31 23-16,6 3 4 0,0 3 23 15,6 7 18-15,-6 10 61 16,0 4-8-16,0-1 24 16,-6 11-46-16,0-4-1 15,-1 4-54-15,7-4-21 0,-6 1 21 16,0-4-30-16,0 0 6 16,-6-4-9-16,0 4 19 0,-13 0-48 15,-5-3 5-15,-6-1-8 16,-6-3-9-16,-7-3-19 0,-5-7 16 15,-6 4-48-15,6-14-48 16,-1-1-101-16,-5-9-106 0,12-10-101 16,5-8-66-16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9:50.5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0 224 550 0,'0'0'109'0,"0"0"4"16,0 0-3-16,0 0 8 0,0 0 18 15,0 0-42-15,0 0-2 16,0 0-2-16,0 0-35 16,0 0-47-16,0 0-40 0,0-37-34 15,0 37 26-15,6-41 0 16,6 7-18-16,0 7 41 0,0 0-18 16,-12 27 19-1,24-27 26-15,-24 27-17 0,30-20 21 16,-30 20-31-16,36-10 17 15,-11 13 28-15,-25-3-32 0,30 7 11 16,-30-7 11-16,36 10-15 16,-36-10 4-16,36 10-7 15,-36-10-7-15,0 0 17 0,30 10-21 16,-30-10 23-16,0 0 15 16,0 0 15-16,0 0-24 15,0 0 2-15,0 0-26 0,0 0 14 16,0 0-19-16,0 0 28 15,0 0-34-15,0 0 26 16,0 0 10-16,0 0-19 16,0 0 13-16,0 0-13 0,0 0-18 15,0 0 27-15,0 0-3 16,0 0-19-16,0 0 36 0,0 0-42 16,0 0 22-16,0 0 8 15,0 0-14-15,0 0 6 16,0 0-9-16,0 0 2 0,0 0-5 15,0 0 13-15,0 0 2 16,0 0-48-16,0 0 20 16,0 0-20-16,-30-6-3 15,30 6 21-15,0 0-22 0,0 0-2 16,0 0-27-16,0 0-47 16,0 0-16-16,0 0-62 15,0 0-38-15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9:53.6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2142 2479 418 0,'0'0'56'16,"0"0"1"-16,0 0 15 15,0 0 15-15,0 0-9 0,0 0 0 16,43-4-16-16,-1-2-28 16,0-1 12-16,12 0-12 0,0 4-22 15,7-4-17-15,-1 0 12 16,0 0-12-16,6 7 0 16,-6 0 1-16,1-6 4 0,-1-1-7 15,-12-3 7-15,0 3 17 16,-5 0-5-16,-43 7-12 15,42-3 0-15,-42 3-6 16,42-4-12-16,-42 4 23 0,36-3-16 16,-36 3 27-16,0 0-11 15,0 0 3-15,0 0-8 0,0 0-8 16,0 0-19-16,0 0-31 16,0 0 25-16,0 0-2 15,-36-7 28-15,-6 7 1 0,0 0 3 16,-13 0-9-16,-5 4 26 15,-6-1-14-15,-13 4 7 16,-5 3-1-16,0-3 6 16,-1-1-6-16,7 1 37 0,0 0-29 15,18 0 7-15,5-4 7 16,13 0-24-16,42-3 3 0,-36 7 1 16,36-7-8-16,0 0-7 15,-36 7-6-15,36-7 13 16,0 0-6-16,0 0 6 0,0 0-6 15,0 0 19-15,0 0-44 16,0 0 49-16,-42 10-13 0,42-10-10 16,-30 7 8-16,30-7-3 15,0 0-10-15,-42 3 26 16,42-3-7-16,-49 7 7 0,13 0-11 16,36-7-16-16,-42 10 11 15,0-3 3-15,42-7-25 16,-48 13 24-16,12-6-2 15,36-7 3-15,-43 0 13 0,43 0-16 16,-30 7 0-16,30-7 5 16,0 0-5-16,0 0 9 0,0 0-9 15,0 0 7-15,0 0 12 16,0 0-25-16,0 0 1 16,0 0-3-16,0 0 4 0,48-14 19 15,7 1-20-15,11-1 5 16,12 1 6-16,13-1-14 0,11-3 5 15,6 0 3 1,13 4 22-16,5 3-22 0,1-1-4 16,-7 1-7-16,1 4 21 15,-19-5-14-15,1 1-9 0,-19 3-18 16,0-3 25-16,-5 3-11 16,-13 1-3-16,0-4 6 15,-6 3 14-15,1-7-20 0,-1 7 23 16,-6 1 13-16,-6-4-10 15,0 3-21-15,-5 0 17 0,-1-3-13 16,0 3 16-16,0 4-14 16,0-1 25-16,0 4-16 15,1-3 4-15,5 3-11 16,6-4-3-16,-6-2 4 0,6 6 26 16,-5 0-5-16,5 3-11 15,0 0-21-15,6-3 10 16,-6 0 12-16,1 7 3 0,-1-3 5 15,-6-1 7-15,6-3-20 16,-6 0 5-16,1 0-9 0,5 0 0 16,0 0 1-16,-6 0 22 15,6 0-9-15,-5 0-2 16,-1-3-14-16,0-4-2 16,0 0 11-16,0 0 0 0,-11 1-14 15,-1-1 11-15,6 0-5 16,-6 4 9-16,-6-1-4 15,-30 4 3-15,48-7-16 0,-48 7 3 16,43-10 17-16,-43 10-1 16,36-6 8-16,-36 6-25 0,36-4 11 15,-36 4 3-15,30-10-3 16,-30 10-8-16,36-10 3 0,-36 10 26 16,42-7-11-16,-42 7-24 15,42-10 5-15,-12 0 15 16,-30 10-15-16,43-10 6 15,-7 3 3-15,-36 7 0 0,42-10 0 16,-12-1-11-16,-30 11-7 16,42-3 18-16,-18 0-5 15,-24 3 5-15,0 0 0 0,30-7 0 16,-30 7-4-16,0 0 4 16,0 0 9-16,0 0-5 0,0 0 1 15,25-10-2-15,-25 10 8 16,0 0-7-16,0 0-4 15,30-10 8-15,-30 10-8 0,30-4 0 16,-30 4-4-16,30-7 13 16,-30 7-9-16,0 0 0 15,0 0-10-15,30-13 17 16,-30 13 24-16,0 0-15 0,0 0 13 16,18-31 27-16,-18 31 21 15,12-27-31-15,-12 27 6 0,0-27-1 16,0 27-28-16,0-30-14 15,-6 3 26-15,6 27 19 16,12-41-42-16,-6 4-16 0,6 0 28 16,0-1-16-16,12-2 17 15,0-11-11-15,7-7-20 0,5 1 6 16,-6-11 12-16,6-7-8 16,6 1-28-16,-6 3 24 15,-6 0 13-15,-5 3-5 16,-1 7-12-16,0 3-4 0,-12 8 16 15,0 2-11-15,0 1-17 16,-6 6 20-16,0 1 6 16,0 2 20-16,6-6-24 0,0 7-10 15,0 0-10-15,6-1 32 16,-18 38-14-16,24-50-14 0,-6 6-9 16,-18 44 38-16,18-48-18 15,-6 4-21-15,-12 44 14 0,18-44 24 16,-18 44-62-16,19-47 25 15,-19 47 7-15,18-48 8 16,-18 48-14-16,18-47 27 16,0 10-25-16,-18 37 9 0,24-41 1 15,0 4-10-15,-24 37 20 16,30-37-11-16,-30 37 3 16,0 0 15-16,30-34-3 0,-30 34 15 15,0 0-3-15,0 0-20 16,0 0 9-16,0 0-13 0,0 0-2 15,0 0-3-15,0 0 10 16,0 0 77-16,0 0-7 16,12 50-53-16,-18 1-14 15,-6 7 17-15,-6 3 5 0,-6 0-36 16,0 10-4-16,-6 3 18 16,0 1 21-16,-6 3-32 15,5-4 11-15,-5 4 0 0,6-3 18 16,-6-8-81-16,6-2-31 15,0-4-81-15,0 0-55 0,0-7-66 16</inkml:trace>
  <inkml:trace contextRef="#ctx0" brushRef="#br0" timeOffset="1393">6088 1693 342 0,'-30'17'44'16,"30"-17"21"-16,-30 17-26 15,30-17-1-15,-37 20 17 0,37-20-6 16,-36 24 22-16,36-24-9 15,-48 24-22-15,12-4-28 0,36-20 11 16,-42 24-3-16,6-7-16 16,0-4 0-16,36-13 8 15,-49 10 29-15,13 0-9 16,36-10 29-16,-48 14-24 0,6-7 31 16,0 0-45-16,0-4 25 15,-1 4 6-15,7-4-52 0,-12 4 33 16,0 0-35-16,-6-1 3 15,5 1 18-15,-5 0-24 16,-6-4 58-16,0 1-27 0,0 2 9 16,5 1-22-16,-5 0 31 15,0 0-2-15,6 0-14 0,-7-4-4 16,7 4-23-16,0-4 17 16,-6 4 0-16,-1 0-16 15,7-1 21-15,0 1-12 16,0 3-10-16,0-3 0 0,-1 0-14 15,-5 3 0-15,6-7 17 16,-6 4-11-16,0-3-3 0,5-1 2 16,-5 0-10-16,-6-3 8 15,0 0 35-15,-1 0-16 0,7 0-17 16,-6 4 10-16,6-1-4 16,-7-3-6-16,7 0 6 15,6 4 7-15,-6-4-1 16,5 0-6-16,1 0-4 0,0 0 8 15,0 3-14-15,0 0 0 16,-1 4 10-16,-5 0-17 0,0 0 29 16,-6-1-29-16,5 5 10 15,-5-1 20-15,0 0 8 16,6 0-8-16,-1 4-19 0,1-1-3 16,0 1 9-16,0-4-5 15,5 0 9-15,-5-7-4 0,-6 4-10 16,6 0-3-16,-7-7 17 15,1 3-14-15,0 1 18 0,0-4-3 16,-7 0-5 0,7-4 7-16,0 4-26 0,6-3 10 15,-1 6 23-15,1-3-3 16,0 0 0-16,6 4-3 0,-1-4-8 16,-5 0-13-16,6 3 9 15,0 1 4-15,0 2 8 0,-1-2 7 16,13 2-35-16,-6 5 28 15,12 2-8-15,0-6 0 16,0 0 0-16,-1-1 0 0,1 5 0 16,36-11 0-16,-48 6-3 15,6 1-5-15,6 0-3 0,0 0 2 16,0 0-3-16,-7-1 1 16,7 4 11-16,-6 1-5 15,0-5 35-15,0 1-30 16,6-7 0-16,-1 4-7 0,37-4 18 15,-48 0 3-15,48 0-14 16,-36-7 7-16,36 7 11 0,0 0-29 16,0 0 4-16,0 0 4 15,-24-44 3-15,24 44 3 0,-12-41 1 16,12 41-1-16,0-41-3 16,0 8-4-16,0 33 15 15,6-41-2-15,6 0-3 0,-6 7-25 16,6-3 16-16,-6-3 6 15,6-4-7-15,-6-1 15 16,6-9-11-16,-6 0 5 0,0 0 3 16,0-4-2-16,0-6-6 15,0 6 7-15,6-3-30 16,-6 1 34-16,6 2-31 0,1 4 16 16,-1-4 17-16,-6 7-16 15,0 4 3-15,0 3 10 0,-6 0-5 16,0 7 1-16,0-1-3 15,0 5 0-15,0 33-6 0,0-44 12 16,0 44-9-16,0-38-23 16,0 38 0-16,0-34 9 15,0 34-15-15,0 0 21 16,0 0-18-16,0 0-8 0,0 0 22 16,0 0-1-16,0 0-35 15,0 0-13-15,0 0-64 0,0 0-33 16,0 0-51-16,0 0-71 15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20:02.45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78 53 0,'0'0'-13'0</inkml:trace>
  <inkml:trace contextRef="#ctx0" brushRef="#br0" timeOffset="1586">0 0 319 0,'0'0'61'16,"0"0"-4"-16,0 0-4 0,0 0-6 15,0 0 14-15,0 0 9 16,0 0-1-16,0 0 10 0,0 0-2 15,0 0-4-15,0 0 34 16,30 30 11-16,-30-30 8 0,36 38 4 16,0-5 7-16,-6-2-6 15,6 10-17-15,0-1-70 16,7 8 0-16,5-1-32 16,6 4-8-16,0 0 5 0,0-1-96 15,-5-6-121-15,-1-6-64 16,-6-4-41-16,-12-4-12 0,-12-3-41 15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20:05.28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43 0 376 0,'0'0'27'15,"0"0"-2"-15,0 0 15 0,0 0-37 16,0 0 17-16,0 0-25 16,0 0 12-16,0 0 5 0,0 0 17 15,0 0 29-15,30 17-13 16,-30-17 26-16,7 27-15 16,-7-27-10-16,0 30 5 15,0-3-17-15,0 4 39 0,-7-1-1 16,7 1 50-16,-12 3 3 15,12 6-29-15,-6 1 9 0,-6-4-33 16,6 4-1-16,0-4-18 16,0 4 4-16,0-1-20 0,0-9-11 15,6-31-9-15,-6 47-23 0,6-47-7 16,-6 41 25-16,6-41-9 16,0 34-9-16,0-34-149 0,0 0-83 15,0 0-20 1,0 0-3-16,0 0-27 0,0 0-2 15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9:29.4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4421 414 140 0,'0'0'25'16,"0"0"0"-16,0 0-7 15,0 0 15-15,0 0-1 0,0 0-7 16,0 0 1-16,0 0 13 16,0 0 7-16,0 0-4 0,0 0-9 15,0 0 18-15,0 0-11 16,0 0 11-16,0 0-17 0,0 0-13 15,0 0 8-15,37 21-25 16,-1-4-4-16,-6 0 22 0,18 0 27 16,-6-1-25-1,0 1-8-15,1 4 16 0,-1-1-9 16,0 0-17-16,-12-3 0 16,6 0 10-16,-12 0 1 0,-24-17-17 15,30 14 0-15,-30-14 12 16,0 0-9-16,24 17-6 0,-24-17-11 15,0 0 14-15,0 0 21 16,0 0-28-16,31 17-10 0,-31-17 31 16,0 0-9-16,0 0-12 15,0 0 15-15,0 0 9 0,0 0-29 16,0 0-4-16,0 0 26 16,0 0 5-16,0 0 7 15,0 0-34-15,0 0 7 0,0 0 24 16,0 0-24-16,0 0 1 15,0 0 8-15,0 0 2 0,0 0-54 16,0 0 71-16,0 0 5 16,0 0-6-16,0 0-17 0,0 0-14 15,0 0 25-15,0 0-16 16,0 0-8-16,-31 3 5 0,1 0 16 16,0-6-21-16,0 0-3 15,-6-4 34-15,-6 3-16 16,0-2-33-16,-7-5-29 15,-17 1 21-15,18 0-8 0,-12 0 3 16,12 0 17-16,-1 0 8 16,7 3 3-16,12-3-7 0,0 3 5 15,30 7 17-15,-30-10-19 16,30 10 2-16,0 0 29 0,-30-10-16 16,30 10-5-16,0 0-1 15,0 0 19-15,0 0-16 0,0 0-12 16,0 0 29-16,0 0 4 15,0 0-18-15,0 0-9 16,0 0 19-16,0 0-2 0,0 0 12 16,0 0-29-16,24 10 26 0,-24-10 12 15,42 17 4-15,0 0-15 16,-6 0 34-16,0 0-10 16,1-1 1-16,-1 1-8 0,0-3 5 15,0 6-14-15,-6-4-7 16,-6 1-19-16,-24-17 8 0,36 17 2 15,-36-17-5-15,30 20-5 16,-30-20 7-16,0 0 32 0,25 31 48 16,-25-31-37-16,6 27 9 15,-6-27 12-15,0 41 32 16,-6-8 7-16,-19 1-19 0,13 0-1 16,-12 0 12-16,-6 0-21 15,0-4-22-15,-18 1-16 16,-6-1-18-16,-7-6-25 0,-5 0 0 15,-6-8 16-15,-6-6-9 16,-13-3-77-16,7-7-41 0,0-7-28 16,-1-7-50-16,7-5-40 15,6-8-7-15,11-7-22 0,1-10-40 16</inkml:trace>
  <inkml:trace contextRef="#ctx0" brushRef="#br0" timeOffset="552">4994 1350 671 0,'0'0'257'16,"0"0"46"-16,0 0 9 0,0 0-37 15,0 0-79-15,0 0-116 16,0 0-38-16,0 0-21 16,0 0-6-16,-30-13 3 0,30 13-8 15,-37-31-53-15,13 4-82 16,6 0-68-16,18 0-32 0,0 27 75 15,12-34 42-15,-12 34 75 16,36-22 13-16,-5 15-1 0,-1 10-1 16,-6 7 7-16,-24-10 58 15,30 33 2-15,-30-33 26 0,12 48 23 16,0-11 4-16,-12-37-22 16,-12 41-36-16,12-41-17 0,-36 37-8 15,-6-13-174-15,6-11-154 16,-19-6-176-16</inkml:trace>
  <inkml:trace contextRef="#ctx0" brushRef="#br0" timeOffset="1061">3825 796 950 0,'0'0'299'0,"6"27"-32"16,-6-27-43-16,0 0-37 16,0 0-44-16,0 0-14 0,0 0-13 15,0 0-12-15,0 0-51 16,0 0-53-16,0 0-42 0,-30-7-32 16,30 7-32-16,-24-23-40 15,24 23-26-15,-24-38-1 16,12 5 43-16,12 33 34 0,0-37 39 15,0 37 18-15,0 0 11 16,0 0 4-16,36-20 60 0,-12 23 54 16,-24-3 28-16,36 31 20 15,-18 5 10-15,-6 5-13 0,-6-1-12 16,-6 1-9-16,-6 0-11 16,-12-7-36-16,-6-1-28 0,-12-2-21 15,-12-7-105-15,0-4-131 16,-13-3-245-16,1-4-147 15</inkml:trace>
  <inkml:trace contextRef="#ctx0" brushRef="#br0" timeOffset="1297">3361 735 1545 0,'0'0'369'0,"0"0"-35"15,24 31-81-15,-12-1-88 16,-12 4-65-16,-12 3-42 0,-12 4-7 16,-18-1-37-16,6-2-170 15,-18-8-199-15,6-3-317 0,-7-6-123 16</inkml:trace>
  <inkml:trace contextRef="#ctx0" brushRef="#br0" timeOffset="1581">3102 100 1898 0,'0'0'259'0,"0"0"-7"0,6-27-94 16,-6 27-80-16,0 0-39 15,42-6-33-15,-5 6-2 0,5 3 12 16,-6 10-16-16,-6 4-3 16,-6 7 54-16,0 7-1 0,-6-1-29 15,-12 7 4-15,-6-4-8 16,-6-2-29-16,-6-1-147 0,12-30-159 15,-36 41-261 1,0-14-120-16</inkml:trace>
  <inkml:trace contextRef="#ctx0" brushRef="#br0" timeOffset="2021">2675 404 933 0,'0'0'245'15,"0"0"-31"-15,0 0-21 0,0 0-78 16,0 0 78-16,30 14-10 16,-30-14-47-16,42 30-47 0,-6 1 14 15,0-1 26-15,0 4-30 16,0 3-29-16,-5 4-18 0,-1-7-14 16,-12-7-14-16,-18-27-3 15,12 29-13-15,-12-29-8 16,0 0-65-16,-42 17-36 0,-7-13 18 15,1-11-7-15,-6-3 9 16,12-13 10-16,0-4-3 0,12-7-8 16,11-3 4-16,13-11 22 15,19 1-4-15,17 0 9 0,6 6-35 16,0 0-10-16,6 14-136 16,0 0-203-16</inkml:trace>
  <inkml:trace contextRef="#ctx0" brushRef="#br0" timeOffset="2849">1976 9 1305 0,'0'0'125'0,"-36"-14"58"0,36 14 21 16,-42 11-14-16,42-11-43 15,-37 30-19-15,13 1-26 16,12-1-18-16,18 1-39 0,0-1-10 16,18 0-22-16,-24-30-13 15,37 38-65-15,-1-16-15 0,0-5-34 16,0-10 12-16,-6-7 18 15,6-10 37-15,-36 10 15 0,42-29 29 16,-5-2 3-16,-7-6-11 16,-12 3 5-16,-6 0 9 0,-6 4 57 15,-6 30-34-15,-18-38-5 16,18 38-21-16,-61-20 14 16,1 17 3-16,-12 13 7 0,-6 7 6 15,5 3-23-15,-5 4-3 16,-6-1-9-16,5-2 14 0,13 2-9 15,-6-2 4-15,18-1 6 16,5 0-14-16,13-9-12 0,36-11 19 16,0 0 10-16,-36 17-20 15,36-17 2-15,0 0 23 16,0 0 31-16,0 0-20 0,24 36-23 16,-24-36 13-16,42 37 14 15,7-3-5-15,-13-7 0 16,6-3-14-16,-12-4-9 0,-30-20 15 15,30 30 16-15,-30-30 22 16,18 34 25-16,-18-3-29 0,-18-4-16 16,-6-3-22-16,-18 3 0 15,0-7-26-15,-18-3 7 0,-1 0 0 16,-5-7-13-16,-6 0-3 16,-1-3-3-16,7-4 11 0,6-3 1 15,6-6-1-15,12-8-8 16,5 1-30-16,37 13-37 0,-24-45-15 15,12 1 7-15,18 4 34 16,6 3 8-16,-12 37 44 16,43-38-9-16,-1 15 9 0,0 9 17 15,-6 14 50-15,-6 14 22 16,0 3 29-16,-30-17 21 0,30 44-19 16,-18-4-14-16,-18 4-22 15,-6 0-26-15,-18 0-18 0,-12 0-19 16,-6-1 0-16,-12-2-51 15,-7 0-107-15,1-11-97 0,0-3-138 16,0-13-129-16,5-1 0 16,7-13 35-16</inkml:trace>
  <inkml:trace contextRef="#ctx0" brushRef="#br0" timeOffset="3037">434 448 1000 0,'0'0'364'16,"-6"31"28"-16,-12-1-17 0,-6 4-85 15,-7 7-83-15,-5 6-77 16,-6 11-64-16,0-2-25 0,-6 2-88 16,-6-1-240-16,-7 1-384 15,-11-4-238-15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09:42.1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120 579 424 0,'0'0'58'0,"0"0"-3"15,0 0-15-15,0 0 5 16,0 0-5-16,0 0 28 16,0 0 2-16,0 0-34 0,-18 37 4 15,18-37 22-15,-6 38-37 16,6-38-11-16,0 0-18 0,0 0 4 15,6 30-21-15,-6-30-21 16,0 0-3-16,0 0-15 0,0 0 6 16,0 0 27-16,0 0 17 15,30-30 3-15,-18-4 17 0,0 3-10 16,-12 31 5-16,6-40 37 16,-6 40 3-16,0-31 4 15,0 31-30-15,0 0-32 0,0 0 18 16,-42 0 38-16,42 0-7 15,-42 21 5-15,42-21 7 16,-37 33 10-16,37-33 34 0,-24 38 15 16,24-38-5-16,0 0-41 15,0 0 17-15,0 37-46 0,0-37-23 16,0 0 13-16,0 0-22 16,36 14-16-16,-36-14 58 0,37 0-29 15,-37 0-33-15,36-21 39 16,-36 21-10-16,0 0-45 15,0 0 53-15,18-34-27 0,-18 34 17 16,0 0 19-16,0 0-26 16,0 0-5-16,0 0 24 0,0 0-36 15,-36 21 27-15,36-21-10 16,0 0-10-16,-18 34 27 0,18-34-95 16,0 0-73-16,0 0-68 15,0 0-90-15,24 30-94 16</inkml:trace>
  <inkml:trace contextRef="#ctx0" brushRef="#br0" timeOffset="597">199 562 333 0,'0'0'33'0,"0"0"-4"16,0 0-11-16,0 0-12 0,0 0-6 15,0 0 3-15,0 0-3 16,0 0 0-16,0 0 12 0,0 0-2 16,0 0 2-16,0 0 8 15,0 0-12-15,0 0-1 16,0 0 10-16,0 0 1 0,0 0 10 15,0 0 6-15,0 0 30 16,0 0-11-16,0 0 11 16,0 0-28-16,-37-17-12 0,37 17-21 15,0 0 17-15,0 0-9 16,0 0 38-16,0 0 8 0,0 0 13 16,0 0-6-16,0 0-2 15,0 0-17-15,0 0-18 0,0 0-14 16,0 0 23-16,0 0-15 15,0 0-6-15,0 0-11 16,0 0 23-16,0 0-12 0,0 0-10 16,0 0-26-16,0 0-39 15,0 0-46-15,0 0-47 16,19-40-49-16,-13 13-35 0,-6 27-36 16</inkml:trace>
  <inkml:trace contextRef="#ctx0" brushRef="#br0" timeOffset="1292">138 166 303 0,'0'0'70'0,"0"0"35"16,0 0-23-16,0 0-16 0,0 0-4 15,0 0 0-15,0 0-1 16,0 0-12-16,0 34-32 0,0-34 12 16,0 0-11-16,0 0-2 15,0 0-23-15,0 0 25 0,0 0-10 16,0 0 2-16,0 0-4 15,0 0-11-15,0 0 11 16,0 0-2-16,0 0-1 16,0 0-3-16,30-37-6 0,-30 37 36 15,19-34-24-15,-19 34 63 16,0 0 15-16,0 0-42 0,0 0-7 16,0 0-38-16,0 0 14 15,0 0-17-15,0 0 29 0,0 0-5 16,-43 10-2-16,43-10-5 15,0 0 23-15,0 0 27 0,-30 34-21 16,30-34 16-16,0 0-38 16,0 0 19-16,0 0-46 15,0 0 37-15,0 0-39 16,36 30 11-16,-36-30 9 0,0 0-63 16,37-3-28-16,-37 3-7 15,30-41-17-15,-17 7 36 0,-7 1 35 16,-6 33 10-16,0-38 12 15,0 38 2-15,-19-34 25 0,19 34 1 16,-36-6 20-16,5 9 5 16,31-3-15-16,-48 31 57 0,48-31-3 15,-36 44-9-15,11-7 48 16,25-37-37-16,-6 40 13 16,6-40-45-16,12 38-33 0,-12-38-16 15,0 0 0-15,31 37-57 16,-31-37-89-16,0 0 11 15,36 17-37-15,-36-17-38 0,0 0-59 16,36-17-47-16</inkml:trace>
  <inkml:trace contextRef="#ctx0" brushRef="#br0" timeOffset="1689">11 589 442 0,'0'0'45'16,"0"0"49"-16,0 0 28 15,0 0-14-15,-12 38 1 0,12-38-31 16,0 0-9-16,0 37-12 16,0-37-13-16,0 0-13 15,0 0 20-15,18 37-7 0,-18-37 2 16,0 0-23-16,0 0-4 16,0 0-5-16,42 14-2 0,-42-14-3 15,37-7-35-15,-37 7 35 16,0 0-24-16,36-41-17 15,-12 7-17-15,-24 34-14 0,18-37-27 16,-18 37-19-16,13-34-25 16,-13 34-52-16,0-27-48 0</inkml:trace>
  <inkml:trace contextRef="#ctx0" brushRef="#br0" timeOffset="2058">224 0 268 0,'0'0'44'16,"0"0"-23"-16,0 0-4 15,0 0-10-15,0 0-22 0,0 0-2 16,0 0-19-16,0 0-32 16,0 0-28-16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0:08.6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3741 258 210 0,'0'0'27'0,"0"0"4"16,0 0 10-16,0 0-17 0,0 0-1 15,0 0-17-15,0 0 6 16,0 0 0-16,0 0-1 15,0 0-18-15,0 0 7 0,0 0 31 16,0 0 2-16,-30 10-9 0,30-10 8 16,-36 7 7-16,12-4-2 15,24-3 5-15,-43 0-9 16,7 0 2-16,6 0-35 16,30 0 16-16,-54-3 7 0,0-4-3 15,0 4-6-15,-1 3-3 16,-11-4-25-16,-6 1 17 0,-13-4 9 15,1 0 20-15,-6 7 5 16,-1-3-37-16,-5 3 5 0,0-3 33 16,5-1 6-16,-5 4-14 15,0 0-14-15,-1 0-12 0,-5-3-1 16,-7 3 16-16,-5-4-19 16,-1 4-5-16,1 0-6 15,-6-3 11-15,-1 0 5 0,7-1 8 16,-1-3-20-16,1 4 11 15,11 3-23-15,7-3 27 16,12 3 11-16,5 0-12 0,7 0 24 16,12 0-11-16,0 0 6 15,5-4 9-15,7 1-12 0,0 3-9 16,6 0-6-16,0 0-28 16,42 0 20-16,-43 0 12 15,7 0-7-15,36 0-20 0,-36 0 15 16,36 0 4-16,0 0 6 15,-42 3-3-15,42-3-14 0,0 0 1 16,-42 4-7-16,42-4 30 16,-30 3-17-16,30-3 7 0,0 0-22 15,0 0 15-15,-42 3 8 16,42-3-8-16,0 0-9 16,-31 4 9-16,31-4-19 0,0 0 26 15,0 0 3-15,0 0 10 16,-36 0-32-16,36 0-6 0,0 0 18 15,0 0 12-15,0 0-8 16,0 0 2-16,0 0 4 16,0 0-17-16,0 0 17 0,0 0-23 15,0 0-2-15,0 0-3 16,0 0-9-16,36-17-2 0,1 3-49 16,5 1 52-16,0 3 4 15,0 0 12-15,6-1-4 0,-6-2 16 16,1 3 4-16,-7-1-19 15,0 7 16-15,-36 4-6 16,42-13 14-16,-42 13-2 0,36-11-9 16,-36 11-19-16,0 0 25 15,0 0 3-15,42-20-9 16,-42 20-3-16,0 0-6 0,0 0 19 16,36-17-10-16,-36 17-19 15,0 0 28-15,0 0-1 0,0 0-16 16,0 0 4-16,43-17 8 15,-43 17 7-15,0 0-3 0,0 0-3 16,0 0-9-16,0 0 26 16,0 0-4-16,0 0-35 0,0 0 21 15,0 0 14-15,36-23-28 16,-36 23 10-16,0 0 4 0,0 0-4 16,0 0 17-1,0 0-14-15,0 0 17 0,0 0 6 16,0 0 12-16,0 0-16 15,0 0 31-15,0 0 11 0,0 0 13 16,0 0-5-16,0 0-7 16,0 0-38-16,0 0 5 0,0 0 2 15,-54 40-2-15,5-13-5 16,1-3-37-16,0-6 24 0,0-1-14 16,6-4 7-16,-7 1-4 15,13-7 15-15,36-7-41 0,-48 10 44 16,48-10-27-16,-36 7-1 15,36-7 19-15,0 0-19 16,0 0 7-16,0 0-11 16,0 0 18-16,-36 6-14 0,36-6 21 15,0 0-35-15,0 0 31 16,0 0-25-16,0 0 26 0,0 0 2 16,0 0-43-16,0 0 50 15,0 0-26-15,0 0 21 0,0 0-39 16,0 0 36-16,0 0-20 15,0 0 21-15,0 0-10 0,0 0-3 16,0 0 3-16,0 0-28 16,0 0 42-16,0 0-29 15,0 0 32-15,0 0-29 0,0 0 0 16,0 0 30-16,0 0-26 16,0 0 5-16,0 0-6 0,0 0 6 15,0 0 13-15,0 0-43 16,0 0 38-16,0 0-23 0,0 0 21 15,0 0-4-15,0 0 10 16,0 0 31-16,0 0-33 0,0 0 39 16,0 0-24-16,0 0 49 15,0 0 4-15,30 38-17 16,-30-38-13-16,42 37-4 0,0-17-2 16,0 1-21-16,-5 0 28 15,-1-4-20-15,-36-17 16 0,42 17-32 16,-42-17 21-16,42 20-34 15,-42-20 4-15,30 10 14 16,-30-10-23-16,0 0 18 0,0 0-28 16,0 0 29-16,0 0-22 15,36 17 8-15,-36-17 8 0,0 0-13 16,0 0 13-16,0 0-8 16,0 0 0-16,0 0 10 0,0 0-10 15,0 0 16-15,0 0-3 16,0 0-13-16,36 14-31 0,-36-14 51 15,0 0-38-15,0 0 38 16,0 0-36-16,0 0 22 16,0 0-6-16,0 0-7 15,0 0 19-15,0 0-25 0,0 0 15 16,0 0-36-16,0 0-66 16,0 0-63-16,0 0-92 0,0 0-80 15,0 0-52-15,0 0-103 16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0:31.5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240 0 1699 0,'0'0'345'0,"0"0"-44"15,0 0-113-15,0 0 30 16,0 0-36-16,-6 34-36 15,6 13-36-15,6 14-20 0,1 10-44 16,5 10-18-16,-6 4-20 16,6 3-5-16,-6 0 1 15,-6 0-1-15,6-3-21 0,0-7-56 16,-6-4-91-16,0-6-114 16,0-11-185-16,-6-2-208 0,0-8-38 15</inkml:trace>
  <inkml:trace contextRef="#ctx0" brushRef="#br0" timeOffset="364">119 1029 859 0,'-43'-47'88'0,"43"47"15"0,0 0-13 15,-49-24 5-15,49 24 1 16,0 0 44-16,0 0 6 16,0 0-8-16,0 0-9 0,-30 47-15 15,30-47-11-15,0 48-21 16,0-48 25-16,6 54-5 16,6-6-27-16,-12-48 7 15,18 64-5-15,-12-13-30 0,0-7 0 16,-6-44-18-16,7 47-22 15,-7-47 0-15,0 0 10 0,0 0 26 16,0 0-10-16,0 0-25 16,0 0 4-16,0 0 3 15,49-37-23-15,-49 37-54 0,55-65-112 16,-13 8-120-16,-6 6-170 16,-5 7-124-16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0:29.8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2075 0 1055 0,'0'0'245'0,"0"0"65"0,0 0 1 16,0 0-52-16,30 20-69 16,6 4-78-16,0 3-50 15,-36-27-7-15,36 40 15 16,-12-5 28-16,-24-35-31 0,-6 51-27 15,-18-4-10-15,-18-9-35 16,-12-8-80-16,-1-3-105 0,1-6-165 16,0-7-171-16,12-14-54 15</inkml:trace>
  <inkml:trace contextRef="#ctx0" brushRef="#br0" timeOffset="584">1634 129 1105 0,'0'0'135'0,"-18"-48"-24"0,12 14-90 15,6 34 7-15,30-34 16 16,-30 34-61-16,43-13 17 16,-43 13-3-16,48 10 111 0,-48-10 20 15,0 0 2-15,30 47-32 16,-24-6-21-16,-6-41-21 16,-24 48-38-16,24-48 11 15,-48 41-44-15,-1-14 30 0,1-14-7 16,-1-6-26-16,1-7 27 15,6-10-35-15,0-3 45 0,6-4-30 16,36 17 30-16,-42-24 46 16,42 24-12-16,-49-3 68 15,1 13 50-15,0 17 13 0,6 10-51 16,-6 7-41-16,-7 7-48 16,7 7-20-16,-6 0-16 0,6 0-19 15,0-11-138-15,12-3-120 16,36-44-187-16,-49 38-125 15,49-38 13-15</inkml:trace>
  <inkml:trace contextRef="#ctx0" brushRef="#br0" timeOffset="926">1110 693 1408 0,'0'0'114'16,"60"28"-39"-16,0-18-21 16,-6-10-159-16,-5-14-220 15,-7-6-179-15</inkml:trace>
  <inkml:trace contextRef="#ctx0" brushRef="#br0" timeOffset="1219">332 139 1202 0,'0'0'148'0,"0"0"32"15,48 34-65-15,-6-3-58 16,-42-31-26-16,0 0-26 16,30 61-23-16,-36-17 33 0,6-44-20 15,-54 51 15-15,-12-13-18 16,-7-14 43-16,-5-18 6 0,18-6 43 16,0-13-7-16,60 13 46 15,-43-38-33-15,31-3-54 16,30-7-23-16,31 4 0 0,17 4-86 15,12 6-209-15,-6 7-242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8:07.0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2937 0 479 0,'0'0'57'0,"0"0"22"16,0 0 25-16,0 0 9 0,0 0-30 16,0 0-23-16,0 0 35 15,0 0-7-15,0 0 28 0,0 0 5 16,0 0-69-1,0 0 5-15,0 0-17 0,0 0 50 16,-50 0 9-16,12 7-46 16,0 11-25-16,1 0 19 15,-7 3 40-15,0 4 66 0,-7 3 47 16,-5 11-2-16,-1 7-14 16,7 7-52-16,0 3-16 0,-1 8-17 15,1 0-20-15,0-4-50 16,0-4-2-16,-1-6-16 15,7-8-5-15,-6-7-105 0,12-6-141 16,1-8-168-16,37-21-224 16,-51 7 3-16</inkml:trace>
  <inkml:trace contextRef="#ctx0" brushRef="#br0" timeOffset="293">2415 598 888 0,'38'0'182'0,"-38"0"16"16,44-11-47-16,-6-3-86 0,0-4-8 15,6-3-3-15,-7 3 38 16,14 1-7-16,-20 10-2 15,13 3 32-15,-44 4-3 0,25 7 35 16,-25-7-24-16,-12 35-67 16,-20 1-30-16,-12-1 1 15,-19-3-45-15,0-4-126 0,1-3-204 16,-1-11-174-16,12-10-67 16</inkml:trace>
  <inkml:trace contextRef="#ctx0" brushRef="#br0" timeOffset="609">2007 244 920 0,'0'0'142'0,"0"0"49"15,0 0-101-15,-44-18-42 16,44 18-10-16,0 0-75 0,0 0 10 16,0-42-14-16,0 42 62 15,0 0-18-15,50-32 4 16,-50 32-2-16,0 0-5 16,44 0 58-16,-44 0 10 0,0 0-56 15,0 0 14-15,-19 50-26 16,19-50-12-16,-50 53-44 15,0-14-136-15,-1-15-136 0,7-6-96 16</inkml:trace>
  <inkml:trace contextRef="#ctx0" brushRef="#br0" timeOffset="1008">1674 184 866 0,'0'0'146'16,"-13"42"97"-16,13-42-50 0,-12 46-101 15,12-46-25-15,-13 43-36 16,13-43 2-16,0 0-28 0,-25 39-2 16,25-39-18-16,0 0-6 15,0 0 9-15,-38 21-16 16,38-21-89-16,0 0 52 15,0 0 24-15,0 0 6 0,0 0 27 16,-44-28 32-16,44 28 39 16,0 0 36-16,-56-14 25 15,12 17 88-15,-13 8-8 0,-12 13-26 16,-13 1-40-16,-6 0-9 16,-19 0-44-16,-12-4-44 15,-1-4-12-15,1-2-13 0,-7-8-8 16,1-4 2-16,18-6-2 15,6-8-13-15,26-3-62 0,12-4-83 16,13-3-156-16,50 21-180 16,-19-46-66-16,19 4-9 15</inkml:trace>
  <inkml:trace contextRef="#ctx0" brushRef="#br0" timeOffset="1177">706 873 1444 0,'75'11'220'15,"19"-8"3"-15,1-10-104 16,5-7-51-16,-5-4-122 16,-7-13-406-16,-7-12-264 15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0:30.0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548 34 1254 0,'0'0'21'16,"0"0"-21"-16,0 0-14 16,0 0-135-16,0 0-132 15,30 10-127-15</inkml:trace>
  <inkml:trace contextRef="#ctx0" brushRef="#br0" timeOffset="568">0 0 1870 0,'30'13'41'16,"-30"-13"-50"-16,0 0-90 0,0 0-249 16,30 34-130-1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0:18.56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13935 284 1680 0,'0'0'114'0,"0"0"41"16,0 0-60-16,0 0-62 0,0 0-122 15,0 0-227-15,0 0-138 16,0 0-83-16</inkml:trace>
  <inkml:trace contextRef="#ctx0" brushRef="#br0" timeOffset="-837">14062 865 293 0,'0'0'74'0,"0"0"32"16,0 0 14-16,0 0-44 15,0 0-17-15,0 0-48 16,0 0 66-16,0 0 32 0,0 0 34 16,0 0-4-16,30 27-50 15,18 0-28-15,0-4-56 0,7-2 22 16,-7-4-14-16,0 0-18 15,-12-4 43-15,-6-6-47 0,-30-7 14 16,0 0 2-16,0 0 10 16,0 0-22-16,0 0 2 15,0 0-58-15,0 0 46 16,0 0-13-16,0 0 15 0,0 0 13 16,0 0-37-16,0 0 44 15,0 0-27-15,-54 30 15 16,6 4 20-16,-6 10 13 0,5-3 28 15,-5 6-32-15,0-3 10 16,6 0-21-16,6 0 4 0,-1-10-7 16,7-3 15-16,0-14-89 15,6-4-187-15,0-9-125 0</inkml:trace>
  <inkml:trace contextRef="#ctx0" brushRef="#br0" timeOffset="-209">13724 1007 480 0,'0'0'163'0,"0"0"19"0,0 0 10 16,0 0-25-16,0 0 16 15,0 0-22-15,0 0-48 16,0 27-35-16,0-27-61 0,0 0 12 16,0 0-24-16,0 0 7 15,0 0-51-15,0 0-44 0,0 0-57 16,0 0-53-16,-36-37 10 15,24 3 59-15,12 34 36 16,6-44 6-16,6 13 24 16,-12 31 39-16,37-27-3 0,-37 27-7 15,42-10 35-15,-42 10-6 16,42 7 17-16,-42-7 30 0,0 0-3 16,30 40 30-16,-30-40-1 15,12 44 12-15,-12-10-46 0,0-34-19 16,-24 34 9-16,24-34 0 15,-42 27-29-15,6-10-6 0,5-10 29 16,-5-4-19-16,36-3-4 16,-48-3 2-16,6 0 15 15,42 3-27-15,-42-14 18 16,42 14-11-16,-36-13-17 0,36 13-7 16,0 0 55-16,-49 10 114 15,7 13 67-15,0 18 17 0,0 10-30 16,-6 6-33-16,6 1-19 15,-7 6-20-15,1-3-13 16,0 0-51-16,6-3-44 0,0-7 2 16,-6-11-14-16,5-9-129 15,1-3-168-15,6-11-186 0,0-17-80 16</inkml:trace>
  <inkml:trace contextRef="#ctx0" brushRef="#br0" timeOffset="184">13146 726 1379 0,'0'0'107'16,"0"0"53"-16,0 0-56 15,42-17-32-15,19 3-44 0,11 4-200 16,0-3-182-16,-12 6-102 16</inkml:trace>
  <inkml:trace contextRef="#ctx0" brushRef="#br0" timeOffset="596">12544 1142 903 0,'0'0'99'0,"0"0"-51"15,-18-51-60-15,18 7-20 0,18 4 10 16,6 3 2-16,-24 37 9 16,36-31 2-16,0 11 4 0,-36 20 0 15,42 3 31-15,-5 4 69 16,-37-7-2-16,0 0-13 16,36 34-22-16,-36-34 27 0,0 0 17 15,12 40 0-15,-12-40-56 16,0 0-15-16,-30 34-14 0,-13-10-1 15,-5-14 4-15,-12-6-8 16,-12-4 3-16,-1-4 40 16,-5 1-13-16,6-1 42 0,0 1 8 15,11 0-35-15,1 9-5 16,12 8 9-16,0-1-16 0,-1 11-15 16,12 7-30-16,7 3 13 15,6 3 1-15,0 3-181 0,12 1-286 16,0-4-70-16</inkml:trace>
  <inkml:trace contextRef="#ctx0" brushRef="#br0" timeOffset="852">12056 1610 1358 0,'0'0'146'16,"0"0"-5"-16,36-7-27 16,-6-3-20-16,6 0-23 15,0-1 15-15,1 8 13 0,-7 3-8 16,-30 0-31-16,42 17 43 16,-42-17 21-16,0 0-35 15,30 41-47-15,-18-3-70 0,-18-1-126 16,6-37-238-16,-42 44-353 15</inkml:trace>
  <inkml:trace contextRef="#ctx0" brushRef="#br0" timeOffset="2147">11398 949 978 0,'0'0'266'15,"0"0"-35"-15,0 0-73 16,0 0-95-16,0 0-36 0,0 0 45 16,0 0 78-16,0 0 10 15,-18 34-29-15,6 3-46 16,0 1-5-16,-6-1-37 15,-6-3-14-15,-6 3-1 0,-6-3-16 16,0-7-12-16,-7-3-3 16,7-11 17-16,6-6-14 0,30-7-11 15,-36-10 23-15,36 10 3 16,-30-44-18-16,12 0 5 0,6-7 26 16,12-13-32-16,0-14 4 15,6-10 8-15,6-11-25 0,0-6 1 16,0 4 16-16,0 8-9 15,-6 22 0-15,0 14 1 16,-6 19 0-16,0 38-20 16,0 0 28-16,0 0 2 0,-36 31 1 15,6 13 0-15,0 7 5 16,6 10 0-16,12 4 12 0,-7-1 13 16,7 1 1-16,6-4-10 15,6-4 12-15,-6 1 24 0,6-7-15 16,-6-7-13-16,6-7 12 15,0 0-5-15,-6-10 14 0,6-27-22 16,-24 31-8-16,24-31-13 16,-48 20-10-16,12-10-17 15,0-6-29-15,-6-11-19 16,5-7-20-16,7-9-4 0,0-11-35 16,0-10 17-16,0-7-52 15,12-3 24-15,0 0 45 0,12 6 39 16,0 11 16-16,6 37-5 15,6-34 0-15,-6 34 34 0,0 0 2 16,36 10 23-16,-36-10 44 16,36 48 0-16,-12-4 8 0,-12 3-16 15,0-3 8-15,-12-3 5 16,-6-4-18-16,0-3-8 16,0-4-2-16,6-30-9 0,-24 34-17 15,24-34-19-15,-48 21-41 16,6-11-30-16,0-10-16 15,-1-10-39-15,7-7-5 0,36 17-48 16,-42-55 20-16,18 8 112 16,0 6 16-16,24 41 51 0,0 0-34 15,-12-37-7-15,12 37 85 16,0 0 62-16,0 0 1 0,6 37-20 16,0 11-14-16,6 6 19 15,0 7-14-15,0 10 15 0,-6 4-7 16,6-1 1-16,-6 4-12 15,-6-4 3-15,-6-6-20 16,-12-7-25-16,-18 1-18 16,-18-8-10-16,-13-6-8 0,-5-11-7 15,-6-7-5-15,-6-9 0 16,-1-11-4-16,1-17-4 0,0-6 10 16,-1-18-10-16,7-16-17 15,6-11-1-15,5-20 1 0,7-14-40 16,12-6 22-16,12-1 7 15,6-2 15-15,24 3 8 0,18 3-32 16,18 0-134-16,24 0-173 16,24 7-195-16,13 7-61 15</inkml:trace>
  <inkml:trace contextRef="#ctx0" brushRef="#br0" timeOffset="2336">11248 196 1369 0,'78'-13'204'16,"6"-4"-95"-16,1 3-52 15,-1-3-91-15,-6 7-255 0,-17-3-137 16</inkml:trace>
  <inkml:trace contextRef="#ctx0" brushRef="#br0" timeOffset="2656">10290 318 2132 0,'0'0'305'0,"36"17"-54"15,-6-3-82-15,-30-14-78 16,30 13-43-16,-30-13-30 0,30 14-11 16,-30-14-35-16,0 0-46 15,0 0-36-15,0 0-11 16,0 0 17-16,0 0 7 0,0 0-6 15,0 0 24-15,0 0-6 16,0 0 7-16,0 0-39 0,0 0-38 16,0 0-142-16,0 0-121 15,0 0 19-15</inkml:trace>
  <inkml:trace contextRef="#ctx0" brushRef="#br0" timeOffset="2976">9459 1139 1413 0,'0'0'308'15,"0"0"19"-15,-6 27-32 16,6-27-83-16,0 0-79 15,36 27-65-15,-12-13-30 0,-24-14-18 16,30 10-7-16,-30-10-7 16,30 7-6-16,-30-7 7 15,0 0-7-15,30-7 4 0,-30 7-4 16,0 0-30-16,18-27-37 16,-18 27 4-16,6-34-7 0,-6 34-71 15,0 0-107-15,0-34-160 16,0 34-140-16,0 0-57 0</inkml:trace>
  <inkml:trace contextRef="#ctx0" brushRef="#br0" timeOffset="5567">8471 1112 355 0,'0'0'88'0,"30"0"-16"0,-30 0-6 16,24-7 8-16,-24 7-21 15,0 0-17-15,0 0-6 0,0 0 35 16,0 0-7-16,0 0 27 16,0 0-51-16,0 0-34 15,0 0 10-15,-48 20-18 0,-12-6 36 16,-7-1-7-16,-11 1 1 15,-12-4-7-15,-1 4 27 16,1-1 8-16,-12-3-26 0,-7-3 8 16,7 0-6-16,-13 3 48 15,7-3-10-15,-1 3 7 16,1-3-33-16,-1-4-42 0,12 1 21 16,13-1-5-16,0-3 3 15,11 0-3-15,7-3-10 0,6-1-15 16,12 4 4-16,-1-7 15 15,13 1 2-15,6-1-20 0,30 7 16 16,0 0-23-16,-30-10 19 16,30 10 18-16,0 0-27 15,0 0 9-15,0 0-47 16,0 0-41-16,0 0-10 0,0 0 7 16,0 0-34-16,0 0-18 15,0 0 11-15,0 0-8 0,0 0 7 16,0 0 3-16,0 0 5 15,30-14 32-15,0 1 24 0,0-1 12 16,13-3 37-16,-7 0 10 16,6-3-6-16,-6 0 22 15,0-1 10-15,0-2 16 0,-6 6 44 16,1 0 20-16,-31 17 7 16,30-17-12-16,-30 17 11 15,0 0-36-15,0 0 7 0,0 0 10 16,24-10-18-16,-24 10-3 15,0 0 22-15,0 0-33 16,0 0-11-16,0 0 1 0,0 0 2 16,0 0 43-16,0 0 10 15,12 37-41-15,-12-37-10 0,-18 34-30 16,-12-4 12-16,-7-3-17 16,-5 0-10-16,-6-3 13 0,6-4 15 15,0-6-38-15,42-14 27 16,-42 17 16-16,11-7-16 0,31-10 43 15,0 0 47-15,0 0 4 16,0 0-53-16,0 0 6 16,0 0-20-16,0 0-9 15,25 31-30-15,5-8 18 0,6-2-4 16,12-5-16-16,0 1-30 16,12 0-247-16,7-6-273 0</inkml:trace>
  <inkml:trace contextRef="#ctx0" brushRef="#br0" timeOffset="6311">5910 1051 839 0,'-18'30'109'16,"0"-3"-18"-16,18-27-31 0,-37 38-27 15,1-15-2 1,6-2-9-16,30-21-14 0,-30 17 17 16,30-17 47-16,-36 10 102 15,36-10 14-15,0 0-21 0,-18-27-78 16,6-4-46-16,6-6 4 15,6-10-30-15,6-11-12 0,0-3-12 16,-6-10 22-16,6 0-25 16,-6 6-4-16,6 8 14 15,0 13 0-15,-6 44-43 0,0 0-157 16,0 0-18-16,0 0-107 16,0 0-121-16</inkml:trace>
  <inkml:trace contextRef="#ctx0" brushRef="#br0" timeOffset="6565">5844 1583 1546 0,'0'0'120'0,"0"0"-31"15,0 0 10-15,0 0-35 0,30 6-36 16,0 1-22-16,-6-4 4 16,-24-3-10-16,0 0-23 15,0 0-36-15,0 0 8 16,0 0-92-16,0 0-125 0,-42 34-72 16,-19-10-11-16</inkml:trace>
  <inkml:trace contextRef="#ctx0" brushRef="#br0" timeOffset="7062">5139 892 868 0,'0'0'156'16,"-12"40"75"-16,6-9-36 15,0-1-3-15,0-3-43 0,0 4-51 16,-12-1-21-16,-1 1-25 16,-5-1-41-16,-12 1 8 0,-6-4-5 15,-6-3-21-15,-6-1 26 16,5-6-29-16,7-7-7 16,0-3 17-16,12-10-44 0,0-11-20 15,30 14 10-15,-30-44-7 16,18 4 36-16,6 9 37 15,12-3-9-15,6 10 11 0,-12 24-7 16,30-27 0-16,6 14 4 16,-6 6 13-16,6 10-5 0,-12 8 3 15,-24-11 19-15,37 20-10 16,-37-20 6-16,12 37 1 16,-12-10-16-16,0-27-17 0,-49 38 16 15,1-11-8-15,0-10-13 16,-6-7 21-16,6-3 27 0,5-14 12 15,7-3 43-15,6-14-19 16,0-10 18-16,12-7-17 16,6-6-39-16,6 3-21 0,12 3-14 15,6 1-21-15,6 2-27 16,0 5-76-16,-18 33-181 16,36-31-203-16,0 14-114 0</inkml:trace>
  <inkml:trace contextRef="#ctx0" brushRef="#br0" timeOffset="7228">4512 1851 1414 0,'61'17'160'0,"-1"-20"67"15,6-14-101-15,6-7-80 16,-5-6-187-16,-1-11-294 0,-12-10-162 15</inkml:trace>
  <inkml:trace contextRef="#ctx0" brushRef="#br0" timeOffset="7551">5506 0 1006 0,'0'0'45'15,"0"0"87"-15,0 0 97 16,0 0-26-16,0 0-86 0,-36 47-47 16,6-3-27-16,-18 7 0 15,0-3-27-15,-13-4 4 0,1-4-10 16,0-2-10-16,-6-11 26 16,5-4-42-16,7-6 25 0,6-10-5 15,12-10-71-15,6-11 8 16,30 14-19-16,-24-47 65 0,12 3-21 15,6 6 10 1,-1 8 46-16,7 30-41 0,0 0 22 16,0 0 22-16,0 0 18 15,0 0 3-15,-18 51-31 0,0 0-93 16,-12 6-248-16,-6 4-168 16</inkml:trace>
  <inkml:trace contextRef="#ctx0" brushRef="#br0" timeOffset="7851">3795 973 1043 0,'0'0'205'16,"55"51"10"-16,-13-14-64 0,-6-7-66 15,-36-30-3-15,30 41 20 16,-12-4-59-16,-18-37-21 0,-6 48 14 16,-12-11-50-16,18-37 28 15,-42 34-19-15,6-14 0 0,36-20 17 16,-36-3-7-16,36 3-40 16,-30-41-7-16,30-10-7 15,6-10 23-15,12 4-11 0,6-1-74 16,6 8-153-16,0 5-247 15</inkml:trace>
  <inkml:trace contextRef="#ctx0" brushRef="#br0" timeOffset="8540">3235 851 736 0,'0'0'260'16,"0"0"39"-16,6 37-11 0,12-10-32 16,-18-27-28-16,24 41-45 15,-5-10-54-15,5-1-28 0,-24-30-23 16,24 37-40-16,-6-10 32 15,-18-27 5-15,6 41-21 16,-18-4-28-16,-12-3-76 16,-19 0-106-16,-5-4-111 0,-6-6-168 15,0-7-123-15,12-3-30 16</inkml:trace>
  <inkml:trace contextRef="#ctx0" brushRef="#br0" timeOffset="8759">3049 318 818 0,'-19'-27'141'0,"19"27"-4"0,0 0 61 16,-30 10-30-16,30-10-18 15,-24 58-23-15,6 0-51 0,12 6 4 16,6 7-19-16,0-2-25 15,0-2-14-15,6 1-38 0,-12 0-203 16,6 0-218-16,-12-7-142 16</inkml:trace>
  <inkml:trace contextRef="#ctx0" brushRef="#br0" timeOffset="9207">2585 736 920 0,'0'0'160'0,"0"0"35"0,0 0-1 15,0 0 2-15,42-3-21 16,0 13-4-16,12 13-3 0,-6 4-36 16,-5 7 1-16,-7 7-19 15,-24 3-29-15,-6 3-32 0,-24 4-16 16,-12 10-12-16,-13-3-74 16,-17 3-127-16,0-7-191 15,0-7-220-15,0-3-77 16</inkml:trace>
  <inkml:trace contextRef="#ctx0" brushRef="#br0" timeOffset="9527">2162 807 826 0,'18'41'199'16,"-6"-4"-18"-16,12 4-12 0,0-1-87 16,0 1-32-16,-5-11-8 15,-19-30-33-15,12 41 19 0,-12-41-28 16,-12 44 6-16,12-44-6 16,-61 30-4-16,7-19-18 0,0-11 46 15,6-17-16-15,5-14 30 16,7-6 110-16,12-7 53 0,18 7-92 15,12-7-48-15,24 3-24 16,13 4-37-16,11 3 3 16,12 3-77-16,-6 11-252 15,0 7-201-15</inkml:trace>
  <inkml:trace contextRef="#ctx0" brushRef="#br0" timeOffset="10571">1668 973 663 0,'0'0'213'0,"0"0"43"16,0 0-73-16,0 0-23 0,0 0-88 15,0 0-35 1,0 0-12-16,0 0-30 0,-48 3 8 15,0 4-3-15,0-3 4 16,5-4 3-16,-11 0-1 0,0 3-17 16,-6 0 11-16,-7 7 14 15,7-3 18-15,-6 3 36 0,6 4-26 16,-7 3 10-16,13 0-37 16,-6 0 27-16,12 3 25 0,6 0-3 15,-1 7-16-15,1 1 10 16,6 2 4-16,0 1-9 0,6 9 27 15,0 11 16 1,0 10-8-16,0 10-15 0,5 4 0 16,-5 6-2-16,6 4 6 15,0 4-9-15,6-5-18 0,-6 4-16 16,6-3-12-16,6-4-7 16,0 0-5-16,6-6-6 0,0 3-1 15,6 3 7-15,0-3-7 16,-6 3-3-16,6 7-6 0,-6-2 17 15,0-1-4-15,0-1-3 16,6-6 1-16,-6-7 0 0,0-10-5 16,0-10 4-16,0-14-2 15,6-37-2-15,0 38-4 16,0-38 4-16,0 0 0 16,0 0-3-16,0 0 3 0,0 0-6 15,-6 34 6-15,6-34-7 16,0 0 2-16,0 0-54 0,0 0-75 15,0 0-51-15,0 0-52 16,0 0-37-16,-12-58-100 0,-7 4-43 16,1-7 44-16,-6-4 84 15,-6 1 65-15,0-4 98 0,-6 4 88 16,0 6 89-16,6 11 71 16,30 47 59-16,-24-45-27 0,24 45 23 15,0 0-42-15,0 0 4 16,0 0 83-16,0 0-76 15,0 0-21-15,0 0-59 16,0 0 69-16,42 20-15 0,-42-20-12 16,48 56-22-16,-12-6-20 15,-6 1-16-15,-6 7 23 0,-6-4-27 16,-12 3-9-16,0-6 0 16,-6 0-3-16,0-4-4 0,-6-9 0 15,6-38 13-15,-12 37-1 16,12-37-10-16,0 0-14 0,0 0-7 15,0 0 6-15,0 0 29 16,-36-27 6-16,36 27-20 16,-6-61-4-16,18 7-10 15,18 0-5-15,6 3-13 0,25 0 0 16,11 0 0-16,6 7-6 16,7 7-119-16,-7 10-280 0,-12 6-455 15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0:32.46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2439 387 1095 0,'0'0'185'0,"0"0"13"15,0 0 4-15,0 0-10 0,0 0-39 16,-18 37-15-16,18-37 25 16,-24 54-5-16,6-10-14 0,18-44-47 15,-36 48-38-15,-7-14-23 16,7-7 3-16,0-10-3 16,36-17-6-16,-36 10-5 0,36-10 1 15,-36-27-2-15,18-11-13 16,12-16-27-16,12-10-16 15,6-14-2-15,0 0 12 16,6-4-11-16,6 7-45 0,-6 11-81 16,0 10-113-16,0 10-209 15,-18 44-213-15</inkml:trace>
  <inkml:trace contextRef="#ctx0" brushRef="#br0" timeOffset="173">2222 776 1877 0,'0'0'42'16,"0"0"-35"-16,0 0-101 0,0 0-263 15,0 0-166-15</inkml:trace>
  <inkml:trace contextRef="#ctx0" brushRef="#br0" timeOffset="396">1825 793 1884 0,'0'0'153'15,"0"0"69"-15,0 0 17 16,-49 10-86-16,49-10-78 0,-48 48-45 16,0-1-6-16,0-2-59 15,0-4-154-15,-1-7-196 16,49-34-230-16,-66 37-53 0</inkml:trace>
  <inkml:trace contextRef="#ctx0" brushRef="#br0" timeOffset="566">1698 380 1840 0,'0'0'45'0,"0"0"-19"15,0 0-115-15,0 0-262 16,0 0-158-16</inkml:trace>
  <inkml:trace contextRef="#ctx0" brushRef="#br0" timeOffset="893">1373 563 1155 0,'-48'34'247'16,"48"-34"73"-16,0 0-44 0,-36 47-89 15,36-47-57-15,-37 51-25 16,37-51-14-16,-42 44-19 16,42-44-4-16,-48 41-14 15,48-41-7-15,0 0 2 0,-48 17 12 16,48-17-14-16,0 0-15 15,-42-24-24-15,42 24-8 16,-24-61-10-16,12-7-27 0,5-3-24 16,7-7-52-16,0-3-63 15,7 3-28-15,-1 6-89 0,12 11-222 16,-6 10-55-16</inkml:trace>
  <inkml:trace contextRef="#ctx0" brushRef="#br0" timeOffset="1070">1011 1085 1502 0,'0'0'23'0,"0"0"11"0,0 0-22 15,0 0-18-15,55 21-177 16,-7-21-136-16,0-14-74 0</inkml:trace>
  <inkml:trace contextRef="#ctx0" brushRef="#br0" timeOffset="3589">668 505 644 0,'0'0'144'0,"0"0"5"16,0 0-39-16,0 0-42 0,0 0-10 15,30 48 9-15,-30-48 15 16,0 0-14-16,6 54-10 15,-6-54-28-15,-18 47-10 0,18-47 15 16,0 0-6-16,0 0-12 16,-60 41-14-16,60-41 4 15,-60 37 38-15,60-37 41 0,-55 37 12 16,55-37 15-16,-48 58-3 16,6-11 2-16,42-47-13 0,-36 66-26 15,6-12-10 1,12-7 4-16,18-47 8 0,-36 65 12 15,36-65 0-15,-37 54-24 16,37-54-9-16,-48 44-16 0,48-44 18 16,-48 24 19-16,48-24 3 15,-54-11-42-15,54 11-20 16,-36-54-13-16,12-7-9 0,6-10-6 16,0-3-9-16,5-5-20 15,7 8-37-15,12 6-37 16,7 8-23-16,5 3-76 0,18 3-149 15,0 10-251-15,12 7-79 16</inkml:trace>
  <inkml:trace contextRef="#ctx0" brushRef="#br0" timeOffset="3762">807 1119 2442 0,'0'0'153'0,"0"0"-56"16,0 0-81-16,0 0-182 15,0 0-249-15,60 7-207 16,-60-7-100-16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0:38.0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2180 0 1467 0,'0'0'147'0,"0"0"56"0,-6 34-10 16,0-3 53-16,12 13-5 15,0 6-111-15,6 15-50 16,0 9-32-16,0 4-20 0,12 4-19 15,0-1-9-15,-5-7-11 16,5-13-97-16,-6-3-142 0,-6-11-103 16,-18-9-121-16,6-38-102 15</inkml:trace>
  <inkml:trace contextRef="#ctx0" brushRef="#br0" timeOffset="375">1734 634 1038 0,'0'0'275'0,"0"0"44"16,0 0-29-16,0 0-69 16,24 40-73-16,7-2-85 15,-13-5-12-15,-6 1-32 0,-6-7 10 16,-6-27-29-16,-12 38 4 15,12-38-30-15,-42 30-3 0,-1-16-2 16,-5-4-36-16,12-10 34 16,-6-10-8-16,42 10 24 0,-36-27-20 15,36 27 26-15,-30-38-1 16,30 38 87-16,-18-37-20 0,18 37 16 16,0 0-30-16,0 0 47 15,0 0 98-15,0 0-37 0,-19 27-20 16,1 7-57-16,-6 3-7 15,6 4-39-15,-6 0-7 16,-12-8-35-16,6-2-120 16,-18-7-209-16,-7-7-238 0,1-7-164 15</inkml:trace>
  <inkml:trace contextRef="#ctx0" brushRef="#br0" timeOffset="584">1530 210 2399 0,'0'0'160'16,"0"0"15"-16,0 0-54 16,0 0-45-16,30-3-38 0,-30 3-14 15,30 13-82-15,-30-13-201 16,0 0-256-16,30 48-208 0,-24-1 52 15</inkml:trace>
  <inkml:trace contextRef="#ctx0" brushRef="#br0" timeOffset="848">939 850 1537 0,'0'0'247'0,"0"0"29"15,-30-40 14-15,30 40-56 16,-12-38-99-16,12 38-78 0,0 0-33 16,0 0-6-16,36-23-22 15,-36 23 11-15,0 0 10 0,0 0 78 16,18 40-24-16,-24 1-25 16,-24 3-20-16,-12-3-11 0,-6-1-15 15,-6 1-89 1,-7-4-100-16,1-6-164 0,0-8-145 15,6-6-53-15,-1-6 41 16,7-11 61-16</inkml:trace>
  <inkml:trace contextRef="#ctx0" brushRef="#br0" timeOffset="1005">361 921 1560 0,'0'0'356'0,"0"0"6"16,0 0-104-16,0 0-71 0,18 58-59 15,-18-7-62-15,-18-7-28 16,18-44-11-16,-42 54-95 16,42-54-158-16,-66 47-321 0,5-16-222 15</inkml:trace>
  <inkml:trace contextRef="#ctx0" brushRef="#br0" timeOffset="1300">102 518 1822 0,'0'0'175'0,"0"0"97"15,0 0-33-15,48 24-96 0,-6 17-35 16,-6 13-52-16,1 4 14 16,-13 3-28-16,-6 0 19 0,-12-1-28 15,-12 1 7-15,-12-6-25 16,-18-8-79-16,-13-3-60 0,-5-7-164 16,-18-6-212-1,-6-8-211-15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0:40.6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5121 445 589 0,'0'0'171'16,"0"0"57"-16,0 0 25 15,0 0-6-15,0 0-57 16,0 0-56-16,0 0-51 0,0 0 59 16,0 0-73-16,0 0-35 15,0 0 6-15,-30 47-43 0,30-47 31 16,0 0-31-16,0 0 19 16,0 0-14-16,0 0 8 0,0 0-19 15,0 0-11-15,0 0 15 16,0 0-13-16,48 31 4 0,-48-31-21 15,0 0 17-15,0 0-26 16,0 0 8-16,36-44 17 16,-36 44 11-16,0 0-11 0,0 0 9 15,0 0 4-15,-60-17 6 16,12 17-8-16,-6 10-7 0,54-10 35 16,-61 23-30-16,61-23 18 15,-60 21-20-15,60-21-87 0,0 0-163 16,0 0-84-16,0 0-83 15</inkml:trace>
  <inkml:trace contextRef="#ctx0" brushRef="#br0" timeOffset="283">4922 218 1200 0,'0'0'122'0,"0"0"68"16,0 0 22-16,0 0-55 16,0 0-8-16,0 0-75 0,0 0-48 15,0 0 9-15,54-37-35 16,-11 9-26-16,-43 28-45 0,48-30 9 16,-48 30-3-16,0 0-10 15,24-47 6-15,-24 47-8 0,0-44 66 16,0 44-10-16,0 0 27 15,-60-28-27-15,11 18-69 16,49 10-137-16,-60 14-101 16,6 3-50-16</inkml:trace>
  <inkml:trace contextRef="#ctx0" brushRef="#br0" timeOffset="1182">4067 441 255 0,'0'0'13'0,"-54"7"-6"16,54-7 13-16,-61 3-3 15,19-3 5-15,42 0 16 16,-72 0 20-16,6 0-16 0,-1 0-19 16,1 0-18-16,0 0-14 15,0 4 9-15,-7-1-8 0,13-3-15 16,0 7-21-16,12-4 12 16,0 1-13-16,48-4 17 0,-67 0 14 15,7 3 14-15,0 4 0 16,6 0-9-16,-13-1 13 0,1-2-4 15,0-1 6-15,-12 4 31 16,5-4 0-16,1 1-22 16,0-1-8-16,11 1-7 15,-5-1 21-15,6-3 19 0,0 0-9 16,-1-3 18-16,-5 3-10 16,0-4 5-16,-6 1-11 0,-1 3 8 15,-5 0-15-15,6 0-12 16,-13 0 12-16,1 0-6 0,0 0 22 15,5 7-11-15,-5-4-34 16,6 0-10-16,0 1 8 0,-1-1 19 16,1 1-5-16,0-1-4 15,-1 4 2-15,13-4-3 0,-6 4-14 16,5-4-10 0,-5 1 17-16,6-1 9 0,6-3 6 15,-1 3 2-15,61-3-12 16,-72 4-11-16,24-1-13 0,48-3 14 15,-48-7-28-15,48 7-36 16,0 0-28-16,0 0-16 0,0 0 27 16,0 0 11-16,0 0 23 15,0 0-11-15,0 0-4 0</inkml:trace>
  <inkml:trace contextRef="#ctx0" brushRef="#br0" timeOffset="1539">465 340 497 0,'0'0'135'16,"0"0"-17"-16,0 0-15 0,0 0-11 15,0 0-2-15,0 0-10 16,0 0-14-16,-54 34-30 0,54-34-12 15,-79 27-6-15,7-4-18 16,12-9 34-16,5 3-23 16,55-17-29-16,-66 17-12 0,66-17 22 15,0 0 16-15,-54 37 41 16,54-37 46-16,0 0 38 16,-24 54-54-16,24-54-5 0,12 54-47 15,-12-54 20-15,0 0-34 16,66 65 10-16,-6-25-40 0,1-13-2 15,-1-6-95-15,0-8-86 16,-60-13-13-16,66 11-34 0,-66-11-11 16,61 10-8-16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0:42.8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2121 34 1148 0,'0'0'26'16,"0"0"51"-16,0 0 61 15,0 0-28-15,0 0-22 0,0 0-39 16,0 0-28-16,0 0 16 15,-19 54-37-15,19-54 11 0,0 0-26 16,-24 51 32-16,24-51-14 16,0 0 5-16,0 0-16 0,-54 41 21 15,54-41-38-15,-72 23 49 16,18-9 1-16,-1 3 124 16,-5 7 26-16,6 3-15 15,-6 7 25-15,-1 10-32 0,-5 3-24 16,6 4-35-16,-6 0-25 15,6-4-19-15,5-3-23 0,-5-3-3 16,12-7-24-16,-6-7-31 16,5-7-135-16,49-20-150 0,-60-3-238 15,60 3-99-15</inkml:trace>
  <inkml:trace contextRef="#ctx0" brushRef="#br0" timeOffset="297">1151 0 1677 0,'0'0'55'16,"54"7"75"-16,-54-7 72 15,54 24 13-15,-54-24-29 0,60 30-25 16,-60-30-57-16,0 0-19 16,43 64 3-16,-25-16-32 15,-18-48-14-15,-24 61-26 0,-19-10 2 16,-17-7-28-16,-6-7-83 16,-12-3-116-16,-1-7-131 0,1-7-234 15,6-6-78-15</inkml:trace>
  <inkml:trace contextRef="#ctx0" brushRef="#br0" timeOffset="894">633 227 1140 0,'0'0'70'15,"0"0"146"-15,0 0 39 16,0 0 41-16,0 0-63 0,0 0-61 15,-24 64-61-15,-13-3-28 16,-17-3-45-16,-6 3-5 0,-12-3-33 16,5-1 16-16,-5-10-22 15,6 4-81-15,0-7-187 0,11-13-289 16,-5-14-115-16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0:52.36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1261 0 1849 0,'0'0'105'15,"6"47"51"-15,-24-2 29 16,-18-1-26-16,-25-4-56 0,-11-3-43 16,-18 4-35-16,-2-4-25 15,-4-3 13-15,12-7-11 16,5-6 18-16,19-8-17 16,12-9-8-16,48-4-18 0,-42-7-11 15,42 7 9-15,0 0 14 16,0 0 20-16,0 0 4 15,-30-34 10-15,30 34 1 0,0 0 35 16,0 0 20-16,-54 47-34 16,-1 4-11-16,0 7-17 0,-5 3-143 15,6 0-138-15,-7 0-189 16,1-4-163-16,0 1-23 16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0:53.76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891 1094 1296 0,'0'0'105'15,"6"13"162"-15,-6 4 29 16,7 10-75-16,-1 4-88 16,6 6-55-16,0 4-42 0,0 6-11 15,0-3 16-15,18 0-8 16,-6 0-17-16,-12-10 4 0,18-3 15 16,-12-8 20-16,0-2 14 15,-18-21-4-15,12 17 35 0,18-14-27 16,-6-16-27-16,25-15-17 15,-7-16-7-15,12-17-2 0,0-13-9 16,7-11-5-16,-7-13-4 0,12-10-17 16,6-11 20-16,1-10-13 15,5-3 8-15,0 7-13 0,0 17-11 16,-17 16-41-16,-19 25-136 16,-6 19-158-16,-6 11-155 0,-30 37-23 15,0 0 98-15,0 0 42 16</inkml:trace>
  <inkml:trace contextRef="#ctx0" brushRef="#br0" timeOffset="401">813 738 1026 0,'0'0'84'0,"0"0"34"15,0 0 144-15,0 0-29 16,-12 34-6-16,24 7-87 0,6 6-45 16,-6 4-28-16,0 10-36 15,0 7 15-15,12-7-35 0,-18 3 14 16,7-13-25-16,-13-4 13 0,6-13-2 15,-6-34-11-15,0 27 24 16,0-27 36-16,0 0-4 0,0 0-12 16,18-30-5-16,6-11 66 15,0-20-38-15,18-7-14 16,6-13-27-16,18-17-21 0,7-14 7 16,5-13-12-16,12-4-4 0,1 0 4 15,-1 21-15-15,-24 23-64 16,-11 18-205-16,-19 29-160 0,-36 38-84 15,0 0-22-15</inkml:trace>
  <inkml:trace contextRef="#ctx0" brushRef="#br0" timeOffset="769">0 847 1521 0,'0'57'81'16,"6"1"47"-16,6 3 18 15,0 7 13-15,0-4-9 0,18 0-31 16,-6-3-30-16,0-10-56 0,1-7 4 15,-7-7-28 1,-18-37 28-16,12 31 113 0,-12-31 49 16,0 0-14-16,24-4-108 0,18-30-25 15,6-20-34-15,6-20-12 16,25-24-6-16,29-21 0 0,6-20-5 16,13-17 5-16,18-10-10 15,5-6-36-15,-5 23-13 0,-19 27-130 16,-17 27-296-16,-19 34-371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0:51.97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1538 20 563 0,'0'0'83'15,"0"0"56"-15,0 0 21 16,0 0 34-16,0 0-7 16,0 0-44-16,0 0-7 15,-6 54-7-15,12-6-20 0,0-8-28 16,6 1-26-16,-12-41-29 15,18 54-10-15,-18-54 0 16,12 48-8-16,-12-48 19 0,0 0 7 16,0 0-21-16,-18 40-5 15,18-40-8-15,0 0 0 0,-54 21 14 16,6-11 7-16,0-10-9 16,48 0 32-16,-61 13 53 15,1 8 56-15,0 13 4 0,-6 13-34 16,-13 11-5-1,-5 2-23-15,0 8-12 0,11-10-30 16,1-1-25-16,12-9-22 16,6-4-79-16,6-14-129 0,48-30-189 15,-55 17-305-15,55-17-60 16</inkml:trace>
  <inkml:trace contextRef="#ctx0" brushRef="#br0" timeOffset="949">526 0 949 0,'0'0'213'0,"0"0"65"15,54 47-38-15,-17-13-65 16,-37-34-72-16,42 41-47 0,-42-41 2 16,36 51-13-16,-36-51-20 15,12 44-37-15,-12-44-2 16,-12 44-4-16,12-44-3 16,-48 30 16-16,48-30 17 0,-55 10-22 15,55-10-39-15,-42-17 14 16,42 17 7-16,-36-54-1 15,24 7 45-15,12 6 39 0,6 7 26 16,-6 34 14-16,0 0-16 16,18-34-26-16,-18 34 7 15,0 0 9-15,0 0 32 16,0 0 13-16,0 0-37 0,0 0-11 16,0 0-27-16,0 0-1 15,-18 41-10-15,18-41-10 16,-42 34-8-16,-6-7 15 0,0-7 36 15,-1 4 11-15,1 10-10 16,0 7-4-16,6 6 4 0,-6 10 37 16,5 11 3-16,7 7-29 15,6 13-25-15,12 10-26 16,6 10-9-16,18 4-6 0,0 0 0 16,18 0 1-16,0-7-8 15,12-4-64-15,-5-16-75 16,5-14-67-16,0-13-165 0,-6-21-326 15,12-17-232-15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0:56.77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0 169 319 0,'36'-7'51'16,"0"0"36"-16,0 3-9 15,7 1-8-15,5 0-26 0,6-1-6 16,6 1-2-16,12-1-12 16,13-2 13-16,11-2 19 15,13 1-22-15,17-3 20 0,25 3-25 16,23 0-16-1,31-3-21-15,30 6 27 0,18-3-5 16,12 4-14-16,6-1 0 16,0 4 13-16,12-3-8 0,6 3-14 15,13 0-3-15,5 0 12 16,0 0-8-16,0 0 3 16,1 3 8-16,11-3-7 0,12 0 7 15,-6 0 18-15,1-6-30 16,-7 2 5-16,0-3 4 15,6 1-11-15,7 2-7 0,5 8 15 16,0-1 3-16,1 4 4 16,-7 3 17-16,6 7-25 15,1 4-5-15,-7-4 9 16,-12 4 10-16,-12-7-20 0,-17-7 1 16,-13-4 13-16,-6 1-4 15,-18-4 7-15,12-4-13 0,-12 1 6 16,-12-1 2-16,6 4-7 15,-12 4-1-15,-13 3-2 0,-11-4 1 16,0-3 13-16,-12 0-1 16,-18 4 5-16,-13-4-15 0,-11 4 32 15,-13-1 0-15,-11-6-36 16,-31-1 19-16,-5 0 13 16,-25-3-38-16,-18 4 24 0,0 3-28 15,-11 3-87-15,-7 4-76 16,-12 1-76-16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08:09.5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2458 0 693 0,'0'0'101'0,"0"0"-29"15,0 0-30-15,0 0-42 0,0 0 11 16,0 0 22-16,0 0 29 16,0 0 24-16,0 0 32 0,0 0-7 15,0 0 45-15,-26 38 24 16,-5-2-15-16,31-36-30 16,-57 49-36-16,1-3 4 15,6 0-9-15,-20-10-24 16,-5-1-23-16,6-7-15 0,-13-3 4 15,7-4-39-15,-1-7 20 16,7-3-13-16,6-1 3 0,13-3-26 16,0-7-22-16,12 0-28 15,38 0-9-15,0 0-28 16,0 0 20-16,0 0 22 0,-25-42 5 16,25 42 2-16,0 0 29 15,19-42 24-15,-19 42 21 0,0 0-29 16,44-22 21-1,-44 22-9-15,0 0 18 0,44 4-6 16,-44-4 23-16,0 0 41 16,12 42 0-16,-18-6 24 15,-19-4-23-15,-7 6-37 0,-12-2-20 16,0-4-7-16,-12-4-13 16,6-3 0-16,-7-4-39 0,7-4-160 15,-1-9-203-15,7-12-115 16,-6-3-57-16</inkml:trace>
  <inkml:trace contextRef="#ctx0" brushRef="#br0" timeOffset="605">905 208 689 0,'0'0'156'0,"0"0"28"0,0 0 67 16,0 0-82-16,13 46-10 15,-13-46-13-15,0 39-5 16,0-39 10-16,-19 42-23 16,19-42-31-16,-32 29-53 15,32-29-19-15,-50 21 30 0,50-21 2 16,-38 7-27-16,38-7-17 15,-37-7 10-15,37 7-14 0,0 0-22 16,-38-46-45-16,25-4-24 16,13 4 26-16,0-3 28 15,7 10 25-15,-7 39-2 0,6-39-14 16,-6 39 7-16,0 0 12 16,0 0 9-16,0 0-7 0,0 0 27 15,0 0-12 1,0 0-17-16,25 36 26 0,-6 6 3 15,-7 4 27-15,-5 3 34 0,5 4-32 16,-5 4 16 0,-7 3-3-16,0 4-18 0,-13-4 32 15,-12 3-43-15,-19-3-14 16,-6-7-1-16,-7-3-19 0,-12-11 2 16,0-4-10-16,-7-14 0 15,7-7 0-15,6-7-4 16,0-14 4-16,7-3-6 0,12-8 18 15,6-14-8-15,7-7-19 16,12-10 9-16,19-4-9 0,6-4 20 16,7 1-5-16,6 6 0 15,6 4-42-15,12 1-19 16,14-1-55-16,5 7-91 16,13 0-109-16,7 11-190 0,6 6-46 15</inkml:trace>
  <inkml:trace contextRef="#ctx0" brushRef="#br0" timeOffset="798">1075 766 1814 0,'0'0'292'0,"0"0"6"0,0 0-9 16,0 0-96-16,0 0-89 15,0 0-65-15,0 0-141 0,0 0-189 16,0 0-234-16,0 0-103 16,0 0 5-16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1:07.73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2586 261 436 0,'0'0'32'0,"0"0"43"15,0 0 9-15,0 0-5 16,0 0 44-16,0 0-14 16,0 0-22-16,42-17-27 0,-42 17-9 15,43 0 8-15,-43 0 19 16,48 10 5-16,-48-10-58 15,48 20 26-15,-48-20-37 0,0 0-11 16,48 31 16-16,-48-31-27 16,0 0-6-16,0 0 8 0,0 0 10 15,0 0-46-15,0 0-31 16,0 0 9-16,-48 44 15 16,48-44-12-16,-54 17-6 0,54-17 11 15,-42-7 5-15,42 7 19 16,0 0 19-16,-19-41-1 15,19 41 14-15,7-44 0 16,-7 44 33-16,18-37 15 0,-18 37 7 16,0 0-22-16,0 0-12 15,0 0-21-15,0 0 0 16,0 0-11-16,0 0 51 0,0 0 11 16,0 0-21-16,0 0-30 15,0 0 0-15,0 0 4 0,0 0-17 16,-37 47 13-16,7-6 6 15,30-41 22-15,-48 51 22 16,48-51-6-16,-54 57 21 16,54-57-31-16,-66 58 32 15,11-18-34-15,55-40-20 0,-66 34 13 16,18-17 4-16,48-17-20 16,-54 7-15-16,54-7-6 0,-48-10 33 15,48 10-29-15,0 0-88 16,0 0-45-16,-49-48 15 15,49 48 44-15,-19-47 18 0,19 47 39 16,0-44 20-16,0 44-9 16,0 0 14-16,0 0-11 15,50-27 51-15,-50 27 49 16,48 3 31-16,-48-3-4 0,0 0-8 16,48 34 20-16,-48-34 31 15,36 51-42-15,-24-10-16 16,-12-41 2-16,-6 57-15 0,-18-13-25 15,-12-3-30-15,-6-7-29 16,-7-4 4-16,-12-6 7 16,-5-7-23-16,0-4-124 0,-1-6-158 15,7-10-78-15,6-1-64 16,6-9-52-16</inkml:trace>
  <inkml:trace contextRef="#ctx0" brushRef="#br0" timeOffset="749">1627 660 802 0,'0'0'233'0,"-24"-51"33"15,24 51-31-15,0 0-61 16,-24-54-91-16,24 54-18 16,-12-47-30-16,12 47-1 0,6-54-34 15,6 13-13-15,-12 41-5 16,36-47 18-16,-36 47-10 16,55-44-2-16,-13 20 3 0,-42 24-13 15,48-17 22-15,-48 17-4 16,48 0-11-16,-48 0 22 0,0 0 44 15,0 0 5-15,18 47-20 16,-18-47-19-16,-18 61 2 16,-18-10-12-16,36-51-3 15,-72 58 0-15,6-14 1 0,5-14 3 16,1-6 4-16,12-4-26 16,48-20 38-16,-60 10-7 15,60-10-38-15,-55-3-13 0,55 3-48 16,0 0-3-16,0 0 8 15,0 0 20-15,0 0 23 16,-42-44 29-16,42 44-9 0,0 0-2 16,0 0 16-16,0 0 60 15,0 0-5-15,0 0-5 0,0 0-22 16,-30 57 26 0,30-57-5-16,-36 55-10 0,36-55 8 15,-36 50-51-15,36-50 4 16,-60 34 0-16,11-13-44 0,49-21 10 15,-66 0-30-15,66 0-35 16,-60-21-25-16,60 21-17 16,-36-44 20-16,36 44 6 0,-6-61 76 15,6 61 17-15,0 0 26 16,0 0 4-16,54-44 43 16,-54 44 47-16,60-6 43 0,-60 6 6 15,48 27-15-15,-48-27 12 16,12 47-53-16,-12-47-17 0,-24 61-6 15,-12-14-39 1,-12-9-17-16,0-8 11 0,-12-6-42 16,5-4-77-16,-5-10-131 15,6-10-117-15,-1-3-95 0,13-11-55 16</inkml:trace>
  <inkml:trace contextRef="#ctx0" brushRef="#br0" timeOffset="918">1344 20 1571 0,'0'0'28'16,"43"-20"-11"-16,-43 20 2 0,0 0-74 15,0 0-232-15,0 0-94 16</inkml:trace>
  <inkml:trace contextRef="#ctx0" brushRef="#br0" timeOffset="1384">693 250 1294 0,'0'0'39'15,"0"0"136"-15,0 0 42 16,-48 31-53-16,48-31-86 0,-55 44-7 16,1 0-24-16,6 0-15 15,-6 10-15-15,0 0-17 16,-1-3 5-16,13-7 25 0,6-3 8 16,36-41 18-16,-18 54-47 15,18-54-30-15,12 44-4 0,-12-44-9 16,54 30-36-1,0-16-7-15,1-11-23 0,-1-9 46 16,-6-1-4-16,-48 7 32 16,54-7 11-16,-54 7 4 0,42 0 11 15,-42 0 36-15,0 0-17 16,-24 48-5-16,-24 2-24 16,-18 8 53-16,-6 10 8 0,-13 6-8 15,1 11-17-15,6 3 23 16,17 0 20-16,13 0-8 15,18-3-12-15,24-7-15 0,24-11-10 16,24-6-24-16,19-13 5 16,17-15-24-16,12-5-11 15,13-11-27-15,-1-14-67 16,-6-10-142-16,-5-13-158 0,-6-14-141 16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1:09.9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1621 98 497 0,'0'0'37'16,"0"0"-2"-16,0 0 8 15,0 0-11-15,-48-13 27 16,6 16 20-16,-7 7-19 0,1 7 9 15,0 14 40-15,0 13 30 16,-6 6-9-16,-1 8-2 16,1 10-47-16,6 3-5 0,6 0 14 15,-6 4 1-15,5-1 5 16,7 4-13-16,6 0-15 0,0 0 26 16,0 0 7-16,0 0-19 15,12-1-19-15,-6 5-18 16,6-8-15-16,-7-3-17 0,-11-3 11 15,-6-4-3 1,-12-9-16-16,6-5-20 0,-6-9-103 16,-7-4-128-16,7-13-115 15,0-7-99-15,6-7-35 0</inkml:trace>
  <inkml:trace contextRef="#ctx0" brushRef="#br0" timeOffset="497">1097 735 390 0,'0'0'96'15,"0"0"20"-15,0 0-37 0,0-44 5 16,0 44-1-16,0 0-48 15,0-44-5-15,0 44-10 0,24-48-27 16,6 8 7-16,-30 40 16 16,66-48-19-16,-5 8 3 15,5 9 40-15,6 8 12 0,6 6 86 16,1 3 22-16,-1 7-51 16,-12 4-70-16,0 3-39 0,-17 0 23 15,-49 0 3-15,60 3-19 16,-60-3-40-16,60 0-38 15,-12-6-84-15,-12-15-3 16,-36 21 5-16,61-37 35 0,-13 3 59 16,-48 34-33-16,54-61-19 15,-24 10-52-15</inkml:trace>
  <inkml:trace contextRef="#ctx0" brushRef="#br0" timeOffset="837">1031 640 730 0,'0'0'239'0,"0"0"35"16,0 0 5-16,0 0-134 0,0 0-77 15,0 0-32 1,-61-7-19-16,61 7-4 0,-48-27-10 16,48 27-13-16,-54-57 10 15,12 2 0-15,6-2-56 0,-1-7-73 16,7-11-23-16,0-3-110 15,12-3-11-15,0 6 33 16,12 11-40-16</inkml:trace>
  <inkml:trace contextRef="#ctx0" brushRef="#br0" timeOffset="2189">1229 942 414 0,'-54'-4'-10'15,"0"4"22"-15,-6 7 0 16,-7 0 24-16,-5-4-16 15,0 0-5-15,-6-6 8 0,-1 3-4 16,1-7 17-16,12 4 5 16,5-4-10-16,7 0 12 15,12 4 4-15,42 3-12 0,-36-7-5 16,36 7-25-16,0 0-1 16,0 0-14-16,0 0 14 0,-36 10 33 15,36-10 21 1,0 0-1-16,-36 58 40 0,12 0 3 15,5 2 44-15,1 8-3 16,0 10-25-16,0 3-39 16,6 4-43-16,-6 0-11 0,6-4-4 15,0-3-4-15,-6-10 17 16,6-11-35-16,0-3-22 0,-6-10 9 16,6-3-1-16,0-7-40 15,12-34-8-15,-18 44-12 16,18-44 3-16,-18 44 39 0,5-10-15 15,13-34-6-15,0 37-1 16,0-37 33-16,0 0 9 16,55 31 15-16,5-15 8 15,12-12-32-15,13-8 14 0,17 1 13 16,18-4-12-16,13-3 29 16,5 7-3-16,1-1 0 15,-12 1-21-15,-7 6-4 0,-18 1 5 16,-17-1 3-16,-25 1 10 15,-18-4 10-15,-42 0-16 0,0 0-4 16,0 0 6 0,30-31-15-16,-6-6-11 0,-12-7 31 15,6-17-43-15,13-10-50 16,-1-7-2-16,6-3 25 16,0-8 13-16,-6 1 32 0,0 4-8 15,0 9 6-15,-6 11-50 16,-5 13-89-16,-1 10-97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0:58.06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0 592 273 0,'85'-6'20'0,"5"-8"53"0,18-3 5 16,7-7-19-16,5-3-9 16,19 4-20-16,-1-4-12 15,7 3 1-15,6 0-3 0,-1 7-16 16,1 0-7-16,11 0 1 15,7 4-2-15,24-1-16 16,6-3-5-16,18 0-1 0,11 0 13 16,19-3 17-16,18 3 19 15,25 4 58-15,23-1 47 0,18 4-21 16,25 0-22-16,17 3-15 16,19 0-29-16,23 4-3 15,13 3-8-15,18 0-24 16,17 7 16-16,13 3-1 15,0 7-5-15,-6 3-5 0,0 4-7 16,6-1 9-16,-12 1 5 16,-13 0-14-16,-5-4 0 0,-6-6 22 15,-13-4-16-15,-17-7-9 16,-18 1-4-16,-31-4 7 16,-24-7 28-16,-17 0-18 0,-31-3-14 15,-12 3-17-15,-18-3 10 16,-24 0 0-16,-24 3 18 15,-19-6 12-15,-17 2-8 16,-18 1-18-16,-7 0-8 0,-17 0 40 16,-7 0-46-16,-17 3 44 15,-19 0-16-15,-18 0-11 16,-11 4-15-16,-61 3-1 0,54-3 13 16,-54 3 7-16,0 0 4 15,0 0-16-15,0 0-22 16,0 0-9-16,48 0-28 0,-48 0-33 15,0 0-3-15,0 0-3 16,0 0-78-16,0 0-53 16</inkml:trace>
  <inkml:trace contextRef="#ctx0" brushRef="#br0" timeOffset="344">15499 37 479 0,'0'0'70'16,"0"0"19"-16,0 0 55 16,0 0-10-16,0 0-18 15,0 0-49-15,12 54-7 0,-12-54-20 16,61 54-17-16,-1-13-6 16,0-11-2-16,6-9 8 15,-11-4-4-15,-1-7-7 16,-54-10-8-16,54 7 0 0,-54-7-13 15,0 0 21-15,0 0-7 16,0 0 45-16,0 0 51 16,0 0 53-16,0 0-47 0,0 0-32 15,0 0-14-15,-54-10 13 16,-6 23 12-16,-7 14-5 0,1 10-37 16,-6 4-1-16,5 3-30 15,1-3-32-15,6 3-145 16,6-14-259-16,12 1-213 15</inkml:trace>
  <inkml:trace contextRef="#ctx0" brushRef="#br0" timeOffset="1628">765 0 1097 0,'0'0'59'15,"0"0"65"-15,0 0-32 16,0 0-37-16,0 0-33 16,0 0 48-16,0 0 55 0,-42 40-3 15,6 1 8-15,0-4-21 16,0 7-17-16,-6 4-16 15,-7-8-6-15,-5 4-9 16,-6-10-29-16,6 0-24 0,-6-3-2 16,11-11 11-16,-5-7 4 15,12-6-16-15,0-7-5 16,12 0-6-16,30 0 19 0,-36-7 3 16,36 7-8-16,0 0-17 15,-31-3 12-15,31 3 10 0,0 0-9 16,0 0 4-16,0 0-17 15,0 0 9-15,0 0 11 16,0 0 11-16,0 0-18 16,0 0 4-16,0 0 26 15,0 0 44-15,37 10 33 0,-13 11 16 16,-24-21-26-16,30 40-2 16,-6-3-53-16,-6 4-17 0,0 3-11 15,-6 0-11-15,6-3-7 16,0 3-9-16,6-4-35 15,0-9-111-15,6-1-161 0,-30-30-136 16,49 27-146-16,-1-13-53 16</inkml:trace>
  <inkml:trace contextRef="#ctx0" brushRef="#br0" timeOffset="24213">10795 1910 846 0,'0'0'96'16,"0"0"79"-16,0 0 20 0,0 0-47 15,0 0-74-15,0 0-11 16,0 0-37-16,0 0-36 16,0 0-45-16,0 0 12 0,0 0-14 15,0 0 10-15,0 0 14 16,30-44 14-16,-30 44 8 0,48-44 19 15,0 10-4-15,-6 10-19 16,7 7 5-16,-7 7 1 16,0 0 20-16,-42 10 25 0,54-14-21 15,-54 14-24 1,42-10 2-16,-42 10-3 0,0 0 59 16,0 0 62-16,0 0 50 15,0 0-88-15,0 0-45 0,0 0-25 16,0 0 35-16,-24 54 26 15,-6-6-1-15,-6 3-3 16,-6-4-10-16,0 0-1 0,-7-3 8 16,-5 1-18-16,6-8-28 15,6-3-11-15,-6-1 12 16,6-5-17-16,5-1-18 16,7-7-50-16,0 0-101 0,30-20-89 15,-36 24-116-15,6-10-47 16,6-8-8-16</inkml:trace>
  <inkml:trace contextRef="#ctx0" brushRef="#br0" timeOffset="24417">10957 1395 1091 0,'0'0'168'0,"0"0"20"0,0 0-74 16,0 0-65-16,37-17-102 15,-37 17-180-15,0 0-76 0,0 0 12 16,0 0-37-16</inkml:trace>
  <inkml:trace contextRef="#ctx0" brushRef="#br0" timeOffset="24944">10542 1754 415 0,'0'0'127'16,"0"0"-10"-16,0 0-26 15,0 0-37-15,0 0-22 0,0 0-24 16,0 0 8-16,0 0-9 15,0 0 6-15,0 0-10 16,0 0-3-16,0 0 0 0,-48 27 0 16,48-27-9-16,-43 10-8 15,43-10-20-15,0 0 0 0,0 0 27 16,-18-37 5-16,18 37 12 16,12-41-11-16,13 8-7 15,-25 33 25-15,42-28 7 16,-6 15 27-16,-36 13 31 0,36 0 5 15,-36 0 12-15,0 0 34 16,36 10-16-16,-36-10-43 16,0 0 19-16,0 0 1 0,12 37-48 15,-12-37-33-15,-30 44 1 16,-12-6 6-16,-12-1 32 0,-1-10-16 16,7 0 45-16,0-3 17 15,12-7-12-15,6-7-36 16,30-10 3-16,0 0 15 15,0 0-50-15,0 0-4 0,0 0 6 16,6-41-3-16,18-10-38 16,0-6-30-16,0 3 5 15,0-4 20-15,-6 4-3 0,0 0-30 16,-6 6-45-16,-6 4-28 16,-6 10-102-16,6 7-109 0,-6 27-74 15</inkml:trace>
  <inkml:trace contextRef="#ctx0" brushRef="#br0" timeOffset="26048">11331 918 487 0,'0'0'55'0,"0"0"-12"16,0 0-29-16,-30-31-6 16,30 31-5-16,-42-17 11 0,-1 10-11 15,-5 7-6-15,0 4 3 16,-18 6 0-16,0 3 10 0,-13 4 17 15,-11 0 25-15,-6 7 2 16,-1 0-1-16,7-1-15 16,-1 8-7-16,7-1-25 0,12 1 13 15,12 6 5-15,11 4 2 16,7 10 20-16,6-1-2 16,12 8-24-16,0 3 3 15,6 0-12-15,0 3 22 0,-6 4-5 16,6 0 26-16,-7-1-17 15,7 5 16-15,-6 2 7 0,0 1-55 16,0-4 33-16,6-4-26 16,6-2-2-16,0-1 32 15,6 0 13-15,6-3-28 0,0 0 5 16,6 4 8-16,6-4-19 16,0 0-6-16,12 0 9 15,0-4 7-15,6-3 1 0,7-3 10 16,-1-7-32-16,12-3 5 15,6-7-15-15,12-11 0 16,7-6 8-16,-1-7-1 0,12-6-16 16,1-4-5-16,-1-4 2 15,-6-2 1-15,0-8-26 0,1 1 14 16,-1-8-10-16,-6-6-3 16,-5 0-6-16,-7 0 2 0,0-3 33 15,-6-1 22-15,-11-6 2 16,-1 0-23-16,-12-8-11 15,6-2-15-15,0-7-42 16,6-10-76-16,-6-4 21 0,7-10 7 16,-1-7 9-16,-6 4 72 15,0 0 23-15,-6 3 28 0,-6 7 25 16,-6 3 55-16,-6 4 26 16,-12 3-30-16,0 0-33 15,-12 3 11-15,0-3-26 0,-6 0-18 16,-6 0 1-16,0-3 4 15,0-7-35-15,0 0 4 0,6 0-8 16,-6-4-16-16,6 4 30 16,5 10-15-16,-5 7-29 15,0 6-54-15,18 48-8 16,-30-47-52-16,-6 16-27 0,0 11-54 16</inkml:trace>
  <inkml:trace contextRef="#ctx0" brushRef="#br0" timeOffset="28076">8078 1510 816 0,'0'0'94'0,"0"0"103"15,0 0 28-15,0 0-33 0,6 31-51 16,-12 3-6-16,-12-4-26 16,0 4-36-16,-18 0-1 0,-6 0-21 15,-7-4-32-15,-17 1-4 16,-6-4 11-16,-6-4 2 15,-13-6-7-15,1 0 26 0,0 0-41 16,5-10 2-16,7 0-1 16,6 3 11-16,11 0-13 15,7 0 8-15,12 7 30 16,12 10 0-16,6 7-20 0,12 10 2 16,6-3-95-16,12 3-172 15,6-7-229-15,6-3-125 0</inkml:trace>
  <inkml:trace contextRef="#ctx0" brushRef="#br0" timeOffset="28332">7765 2265 812 0,'24'-54'24'0,"0"-3"33"15,6 2 36-15,0 1 7 0,0 14-17 16,1 2-23-16,-1 15-60 16,-30 23 17-16,48-14 54 15,-12 18 43-15,-36-4-19 0,12 33-36 16,-24 5-52-16,-12 6 9 16,-12 3-92-16,-12-3-144 0,-1-3-54 15,-5-4-21-15,-6-10-46 16</inkml:trace>
  <inkml:trace contextRef="#ctx0" brushRef="#br0" timeOffset="28554">6837 1415 869 0,'0'0'130'0,"-12"-30"-26"16,12-1-42-16,12 4-25 0,-12 27-37 15,48-40 25-15,-5 9-25 16,5 11-64-16,-12 3-118 16,6 3-162-16</inkml:trace>
  <inkml:trace contextRef="#ctx0" brushRef="#br0" timeOffset="29609">8199 714 339 0,'0'0'31'0,"-37"-27"60"15,7 10-5-15,30 17-17 16,-42-17-32-16,12 11-9 0,-6-5-6 16,0 5 3-16,0 2-21 15,-13 1 15-15,1-1-12 0,-12 4 17 16,-12 4-1-1,-7 3 15-15,-5 3-5 0,0 3 12 16,-7 8 13-16,7-1-6 16,-6-3-17-16,11 3-12 0,-5 1-16 15,6-4-7-15,-1 3 15 16,7-3 2-16,0 3 19 0,6 0-3 16,-1 11 9-16,7 6 36 15,6 7 23-15,0 10-16 16,18 7-45-16,-1 10-2 0,7 4-9 15,6 3-42-15,0 3 27 16,0 0 0-16,6 7-2 0,-6 4 0 16,6-1 38-16,-6 8-6 15,6-8 11-15,0-3-20 16,-1-3 21-16,7-4-29 16,12-7 32-16,0 1-23 0,18-4 21 15,7-3-5-15,11 0-13 16,6 3-21-16,18-4-8 0,0-2 0 15,13-1-10-15,-13-3 7 0,6-7-26 16,-12-3 10-16,7-4-14 16,-7 1-53-16,0-14 23 0,0-4 19 15,0-3 1-15,1-10 3 16,5-7 18-16,6-3 6 16,0-7 1-16,13 0 23 0,-1-3-10 15,6-4-16-15,1 0-1 16,5 0-6-16,-6-3 24 0,1 0 4 15,-7 0-13-15,0 0 0 16,1-4-10-16,-7 1-32 0,0-8 9 16,-6-2 18-16,1-4 9 15,-7-4 6-15,0-3 11 0,-12-6-5 16,1-4-6-16,-7-4 0 0,-6-6-6 16,-6-7-6-16,-6 3 2 15,0-2 3-15,-6 5 9 0,6 1-16 16,-6 3 4-16,1 4 27 15,-7 3-7-15,0-3 4 0,0-1-7 16,-6 1-10-16,0-1-1 16,0 1 17-16,0-4-5 15,0-7-4-15,0-9 11 0,-6-1-15 16,6 0 5-16,-6 4-11 16,0 6 6-16,0-3 0 0,-6 11 7 15,0 6 4-15,-6 6-14 16,-6 1 9-16,-6 0 6 0,-7 3 15 15,1 3 10-15,30 31-26 0,-48-44-18 16,6 4 4-16,0 3-6 16,6-1 9-16,0 1 18 0,-1 0 3 15,-5 0-21-15,-6-1 0 16,0 1-13-16,0-4-6 16,-7 11 19-16,-5-4 0 0,0 4-12 15,0 2-34-15,6-2-28 16,5 0-88-16,49 30-42 0,-54-41-6 15,54 41-50-15,-36-41-61 16</inkml:trace>
  <inkml:trace contextRef="#ctx0" brushRef="#br0" timeOffset="31385">6181 2397 305 0,'0'0'55'0,"0"0"20"15,0 0-12-15,0 0-33 16,0 0 1-16,0 0-7 0,0 0-1 16,0 0-2-16,0 0-10 15,0 0 8-15,0 0-22 0,0 0 22 16,-30 0-11-16,-1 7 39 0,-5 0 2 16,-6 7 38-1,0 3-14-15,-6-1 43 0,0 8-9 16,-7 3-6-16,-5 4 42 0,0 3-14 15,0 6-12-15,-7 1-19 16,1 3-13-16,0 3-5 0,6 1-11 16,-7 3-17-16,1-4-19 15,0-3-23-15,0-7-6 0,5 0-4 16,7-3-4-16,0-7 17 16,0-3 3-16,12-10-23 0,-7-1 3 15,7-6-6-15,6-4 24 16,-6-3-41-16,12 0-17 15,-6-6-36-15,5 2-82 0,31 4-36 16,-36-17-54-16,6 4-6 16,6-1-30-16,24 14-5 0</inkml:trace>
  <inkml:trace contextRef="#ctx0" brushRef="#br0" timeOffset="31756">4855 2706 653 0,'6'37'63'0,"-12"0"30"15,-6-3 43-15,0 0-13 16,0-4-43-16,-6 4-8 0,0-7-17 15,18-27-23-15,-30 38 4 0,0-11-3 16,-6-4-17-16,6-6-12 16,-6-3 40-16,-1-11-20 0,37-3 35 15,-30 7-2-15,30-7 11 16,0 0 22-16,0 0-4 16,0 0-40-16,0 0-27 0,0 0-12 15,0 0 10-15,6 31-15 16,6-4-2-16,12 0 4 0,7 7 10 15,-1-4 6-15,0 1-15 0,0-1-85 16,0-3-234-16,-6 4-134 16,-24-31-91-16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1:39.3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404 0 140 0,'0'0'27'0,"0"0"6"0,0 0-5 16,0 0-5-16,0 0 5 15,0 0 0-15,0 0-15 0,0 0 1 16,0 0-23-16,0 0 9 16,0 0 6-16,0 0 6 0,0 0 1 15,0 0 3-15,0 0 8 16,0 0 7-16,0 0-17 0,0 27-6 15,0-27 13-15,-12 31 7 0,12-31 7 16,-19 41-15-16,7-4-5 16,0-7-5-16,0-3 1 15,6 4-15-15,0-4 14 16,6-27-2-16,0 38 6 0,0-7-3 16,0-1-11-16,0-30 4 0,0 37-4 15,6-3 24-15,0-10-1 16,-6-24 16-16,12 41-1 0,-12-11 6 15,0 1-2-15,0-31 3 16,-6 47 10-16,0-10-1 0,-6 4-8 16,12-41-16-16,-18 47-11 15,0-6 2-15,18-41 7 0,-30 44-8 16,6-9 0-16,24-35-5 16,-36 37-18-16,36-37-8 0,-36 37 4 15,12-6 4-15,24-31 3 16,-25 30-19-16,25-30-1 15,0 0-46-15,0 0-10 0,0 0-40 16,-30 21-41-16,30-21-37 16,0 0-10-16</inkml:trace>
  <inkml:trace contextRef="#ctx0" brushRef="#br0" timeOffset="412">0 777 367 0,'0'0'69'16,"18"27"-4"0,-18-27 1-16,18 35 0 0,-18-35-5 0,12 27-14 15,-12-27 25-15,6 37-13 16,0-10-4-16,-6-27-14 16,0 34-33-16,-6-3 6 0,6-31-3 15,0 30-9-15,0-30 24 16,0 0-20-16,0 0 1 0,0 0-16 15,0 0 13-15,0 0-17 16,-12 24-3-16,12-24 7 0,0 0 24 16,0 0 55-16,36 30 10 15,6-13-54-15,13-3-47 16,17-7-125-16,18-7-174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2:03.6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3475 0 405 0,'0'0'102'0,"0"0"21"15,0 0 0-15,0 0-2 16,0 0 4-16,0 0-20 0,0 0-24 16,0 0-18-16,0 0-32 15,0 0-10-15,0 0-21 16,0 0 6-16,0 0-6 0,0 0-45 15,0 0-7-15,-36 3-19 16,0 4-15-16,-6 0 4 16,-6 0 10-16,-1 0 5 15,-5 3 13-15,0-3-8 0,6-1 17 16,0-6-9-16,-1-3-23 16,7 3-21-16,0 0 4 0,12 0 12 15,6-3 21-15,24 3 29 16,-36 0 24-16,36 0 8 15,-36-4 3-15,36 4 20 0,-31 0 32 16,31 0 29-16,-30-7 25 16,30 7 1-16,-30 0-2 15,30 0-5-15,-30-3-13 16,30 3-36-16,0 0-18 0,-42-7-10 16,42 7-26-16,-42-3-26 15,6-4-58-15,0 10-70 0,5 1-39 16,1-4 9-16</inkml:trace>
  <inkml:trace contextRef="#ctx0" brushRef="#br0" timeOffset="189">1945 112 399 0,'-30'0'61'16,"30"0"-17"-16,-30 0-11 15,30 0-16-15,0 0-17 16,0 0-16-16,-36-7-26 16,36 7-13-16,-24 0-4 0,24 0-21 15,-42 10-30-15</inkml:trace>
  <inkml:trace contextRef="#ctx0" brushRef="#br0" timeOffset="381">1138 190 239 0,'-30'-4'16'16,"0"4"-22"-16,0 0 15 16,0 0-20-16,6 0-13 0,-7 4-6 15,7 3-13-15,-6-4 18 16,0 4-10-16,0-1 3 0</inkml:trace>
  <inkml:trace contextRef="#ctx0" brushRef="#br0" timeOffset="591">289 346 166 0,'-36'3'38'15,"-1"4"2"-15,1 3-21 16,6-7-11-16,6 4 9 16,24-7-11-16,-36 7-6 0,36-7-7 15,-30 10-6-15,30-10-1 16,-30 10-14-16,30-10-24 0,-30 14-7 16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2:11.1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253 25 315 0,'-6'-37'73'0,"6"37"-23"15,0 0 2-15,0 0 3 0,0 0-22 16,0 0-11-16,0 0 5 15,0 0-14-15,0 0 13 0,0 0 92 16,0 0-24-16,0 0 4 16,30 47-4-16,-12 8 4 0,-6 9 56 15,-12 7-45-15,0 7-31 16,-12 3 32-16,0 4-39 16,0-4-17-16,0 1 28 0,-6-7-21 15,0-1-20-15,-6-13 3 0,6-6-28 16,-6-8 13-16,12-10-2 15,12-37-27-15,-24 44-9 0,24-44 23 16,0 0-7-16,-19 34-7 16,19-34 0-16,0 0 5 0,0 0-15 15,0 0-13-15,0 0-45 0,0 0-30 16,0 0-40-16,0 0-1 16,0 0-2-16,0 0-24 15,0 0 5-15,0 0 68 0,0 0 13 16,0 0 15-16,0 0 29 15,-11-34 16-15,11 34-13 0,-12-40 23 16,12 40 1-16,-12-38 8 16,12 38 0-16,-12-44-8 0,6 11 17 15,6 33-15-15,-18-41-2 16,12 7 25-16,6 34 12 0,-12-30-5 16,12 30 13-16,-12-34 6 0,12 34-11 15,0 0 23-15,0 0-32 16,0 0 11-16,0 0-2 0,0 0-13 15,0 0 2-15,0 0-12 16,0 0-6-16,0 0 26 16,0 0-37-16,0 0 104 0,0 0 6 15,0 0-3-15,0 0-18 16,0 50-24-16,6-2-12 0,-6-1 18 16,0 1-41-16,0-4 23 0,0-7-37 15,0 0-21-15,0-37 43 16,0 34-40-16,0-34 10 0,6 37 9 15,-6-37 1-15,0 0-20 16,0 0 20-16,30 27 10 0,18-20-5 16,6-10-77-16,6-11-146 15,6-6-94-15,-1-14-63 0,8 0-81 16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2:12.6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0 442 456 0,'25'-7'84'16,"-25"7"3"-16,36-24 1 0,-6 0-44 15,0 1-13-15,0-4-8 0,12-7-16 16,0 3 10-16,0-7-17 16,1-6 15-16,5 3-2 15,-6 1 10-15,-6 3 0 0,-6 9 7 16,-30 28 6-16,36-27-36 16,-36 27-3-16,0 0-6 0,25-17 14 15,-25 17 89-15,0 0-5 0,0 0-7 16,12 51-23-16,-6 0-17 15,-6-4-11-15,0 1-15 0,6-1-20 16,0-5 6-16,6-1-14 16,0-4 21-16,6-3 5 0,0-7-32 15,-18-27-75-15,12 30-96 16,-12-30-38-16,0 0-59 16</inkml:trace>
  <inkml:trace contextRef="#ctx0" brushRef="#br0" timeOffset="192">290 293 659 0,'0'0'132'16,"36"-14"35"-16,0 7-11 0,12 7-64 15,0 4-37-15,12-1-4 16,7 0-32-16,-1 1-35 15,-6-1-156-15,0-3-124 0,-5 4-107 16</inkml:trace>
  <inkml:trace contextRef="#ctx0" brushRef="#br0" timeOffset="536">1253 173 739 0,'36'-3'202'15,"-36"3"-4"-15,0 0 32 0,43 27-61 16,-13 7-60-16,0-4-28 16,-6 12-38-16,0-2-25 0,0 1 22 15,-6-4-40-15,0 1 0 0,-6-11 21 16,-12-27-8-16,0 0-32 15,0 0-2-15,0 0-12 0,0 0-10 16,0 0 2-16,0 0 16 16,0 0-1-16,0 0 23 0,0 0 15 15,24-44-19-15,-5 0 1 16,5 0-21-16,0 0 4 0,6 2 40 16,-30 42-46-16,30-44-163 15,-30 44-57-15,30-37-44 0,-30 37-38 16</inkml:trace>
  <inkml:trace contextRef="#ctx0" brushRef="#br0" timeOffset="717">1693 187 503 0,'0'0'125'0,"0"0"24"16,0 0-29-16,36-34-50 15,-36 34-37-15,36-14-23 0,-6 4-13 16,-30 10-86-16,37-7-76 0,-37 7-48 16,0 0-25-16</inkml:trace>
  <inkml:trace contextRef="#ctx0" brushRef="#br0" timeOffset="912">1259 146 398 0,'0'0'125'0,"0"0"-14"16,0 0-27-16,43-14-47 0,-1 8-10 15,6 6-37-15,-6 0-90 0,6 3-106 16</inkml:trace>
  <inkml:trace contextRef="#ctx0" brushRef="#br0" timeOffset="1463">2482 320 871 0,'0'0'176'0,"12"-38"-39"16,-12 38-38-16,-6-34-31 0,6 34-37 15,0 0-31-15,-54-27 10 0,0 13-4 16,6 7-15-16,-1 11 4 16,7-1 5-16,6 7 0 15,36-10 5-15,0 0 36 0,0 0-5 16,0 0-17-16,-12 34 0 15,12-34-23-15,36 28 7 0,6-14-15 16,1-4 33-16,11-3-21 0,-12-4 11 16,6-3-27-16,-6 0 25 15,-6-3 12-15,-36 3-35 0,37 0 29 16,-37 0-1-16,0 0 2 16,0 0-33-16,36 3 112 0,-36-3 96 15,6 34-38-15,-6 6-49 0,-6 11-38 16,-6 7 49-16,6 10-19 15,6-1-42-15,0 8-18 0,0-1-22 16,6-2-14-16,0-11 15 16,-6-6-9-16,0-11-6 15,-12-14 3-15,-19-6 15 0,-17-17-34 16,-12-7 3-16,-12-17 24 0,-13-10-11 16,7-4 5-16,0-6 1 15,12-4-13-15,5-3 9 0,19-7 7 16,12-4-17-16,12 1 11 0,6 0-10 15,18 6-11-15,6 11-77 16,6 3-99-16,-18 34-111 0,36-37-141 16,-36 37-86-16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12:17.8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2576 248 359 0,'0'0'94'16,"0"0"44"-16,0 0-19 16,-12-34-14-16,12 34-18 0,0 0-11 15,0 0-40-15,0 0 3 0,0 0 16 16,0 0-62-16,0 0-4 15,0 0 145-15,0 0 5 16,0 0-60-16,0 0 4 0,43 47-38 16,-19-3-7-16,-12-7-10 15,0 1 7-15,0 0-31 0,-12-4 9 16,0-34 7-16,0 44-10 0,0-44 16 16,-12 40-11-16,12-40-6 15,-30 38-9-15,30-38-72 0,-43 34 12 16,-5-17 10-16,6-4 22 0,6-10-20 15,36-3-7-15,-48-10-20 16,12-7 8-16,36 17 4 0,-37-23 35 16,37 23 28-16,0 0 11 15,0 0 14-15,-36-31-4 0,36 31-33 16,0 0 19-16,0 0 13 0,0 0-20 16,0 0 4-16,0 0-10 15,0 0 27-15,0 0-29 16,0 0 8-16,0 0 29 0,0 0 40 15,0 0-37-15,-6 37 4 16,6-37-18-16,-48 28-28 0,5-12 25 16,-11-5-13-16,0-4 8 0,-1-3 11 15,1 3 29-15,6-1 4 16,12 4 8-16,0 1-21 0,6 16 22 16,30-27 41-16,-31 40-4 0,13-6-18 15,12 4-19-15,6-1-17 16,12 0-17-16,6 1-17 15,7-4-79-15,5 0-64 0,0-7-196 16,6-3-113-16,0-4-110 16</inkml:trace>
  <inkml:trace contextRef="#ctx0" brushRef="#br0" timeOffset="177">2317 1107 1349 0,'37'4'149'0,"-7"-4"118"15,0 0 7-15,-6-4-124 0,-24 4-65 16,0 0-171-16,0 0-266 0,30 7-222 16</inkml:trace>
  <inkml:trace contextRef="#ctx0" brushRef="#br0" timeOffset="581">1177 496 1266 0,'24'3'32'0,"-24"-3"124"0,24 17 58 15,-24-17 5-15,12 24-23 0,-18-4-64 16,6-20-38-16,-36 24-43 16,0-7-4-16,0-4 5 0,0-6 41 15,5 3 8-15,1-6-13 16,12-8-17-16,18 4-23 15,-30-20-23-15,12-7-6 0,6-7 3 16,6-3-5-16,0-11-23 0,12-9 9 16,0-5 3-16,0-9-3 15,12 0-20-15,-6 6 4 0,0 3-18 16,-6 15-31-16,0 13-96 16,-6 34-139-16,0 0-180 0,0 0 43 15,0 0-7-15,0 41-50 0</inkml:trace>
  <inkml:trace contextRef="#ctx0" brushRef="#br0" timeOffset="730">1069 1237 971 0,'42'14'206'15,"0"-8"6"-15,0-9-41 0,0-4-99 16,-6-6-141-16,0-8-272 15,-11-2-180-15</inkml:trace>
  <inkml:trace contextRef="#ctx0" brushRef="#br0" timeOffset="1185">514 656 1465 0,'0'0'50'15,"0"0"-13"-15,0 0-11 16,0 0 8-16,0 0-21 0,0 0 6 16,0 0-26-16,0 0 13 15,0 0-6-15,0 0-7 0,0 0 19 16,-48 20-20-16,5 7-1 15,1 1 37-15,0 9 45 0,-1 3 13 16,1 4 24-16,0 4-7 16,6 4-39-16,6-2-5 0,0 1-7 15,6 3 1-15,6-6 3 16,6-7-28-16,6-3 4 0,6-38-1 16,-6 30 11-16,6-30 3 0,0 0 28 15,-13 24 14-15,13-24 21 16,0 0-17-16,0 0-50 0,0 0-20 15,-12-34-3-15,0-10-6 0,6-18-5 16,0-9-4-16,6-7-32 16,6-11 11-16,12 4 4 15,0 7-3-15,1 7-3 0,5 9-47 16,12 12-102-16,6 12-116 16,12 15-180-16,6 9-114 0</inkml:trace>
  <inkml:trace contextRef="#ctx0" brushRef="#br0" timeOffset="1354">755 1560 2091 0,'0'0'137'15,"0"0"103"-15,0 0-62 0,0 0-92 16,0 0-213-16,0 0-287 0,0 0-243 15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5:58.5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3777 484 556 0,'0'0'173'0,"0"0"4"15,0 0-7-15,0 0-43 0,0 0-46 16,0 0-46-16,0 0 6 16,0 0 140-16,0 0-13 0,-12 24 11 15,18 3-4-15,12 7 8 16,0 6-45-16,18-2-24 0,-6 2-20 15,13 4-41-15,5-7-21 16,0-3-14-16,-6-3-2 16,0-4-10-16,-6-10-6 0,-6 0 7 15,-11-7 13-15,-19-10-10 16,24 7-23-16,-24-7 9 0,0 0-3 16,12-24 19-16,-12 0-4 15,0 24-1-15,-6-23-7 0,6 23-16 16,-24-24 6-16,24 24-7 15,-25-14 17-15,-11 14 8 0,0 7-4 16,-6 7 6-16,0 6 20 0,-12 0 34 16,11 4 5-1,-5-4-19-15,6 4-27 0,0 0-1 16,6-1-22-16,0-2 7 16,-6-4-7-16,5-4-29 0,1-6-197 15,0 0-287-15,0-11-249 0</inkml:trace>
  <inkml:trace contextRef="#ctx0" brushRef="#br0" timeOffset="689">3741 135 924 0,'0'0'258'0,"0"0"20"0,-24-34-63 16,24 34-67-16,0 0-57 15,0 0 29-15,-36-6 66 0,36 6-1 16,-49 27-4-16,7 3-32 16,0 11-11-16,-12 6 6 0,-12 4-20 15,5 0-36-15,-11 0-22 16,-6-1-8-16,-13-2-28 0,-11-4-3 15,-6-7-11-15,-7-3-4 16,-5-4-8-16,-7-6-9 16,-17-4 5-16,5-9 0 0,-6-8 7 15,13-3-1-15,11-10-13 16,13-11-9-16,18-2-11 0,5-1 0 16,19-6-1-16,12 6-2 15,12-3 10-15,12 6 10 0,30 21-2 16,0 0-2-16,-31-20-12 15,31 20 12-15,0 0 14 0,0 0 4 16,0 0-16-16,0 0 4 0,37 31 12 16,-19-4 5-1,6 0 0-15,-12 3-9 0,6 1 0 0,-12-8 0 16,-6-23 0-16,-12 38 3 16,12-38 5-16,-48 34 3 15,-13-14-11-15,1-7-8 0,0-9 8 16,-6-8 0-16,-1-9 4 15,13-1-67-15,6-6-9 0,6-7 7 16,6-4 29-16,12 1-2 16,18 0 1-16,6 30 10 0,12-28 19 15,-12 28 8-15,36-6-11 16,0 12-2-16,-6 11 9 0,-30-17 22 16,30 48 8-16,-12-4 24 15,-6 3 10-15,-6 1-5 16,-18-4-21-16,-6-4-17 0,-18-6-8 15,-12 0 2-15,0-10-11 16,-13-7-95-16,-5-4-114 0,0-9-181 16,6-8-227-16,-1-3-55 15</inkml:trace>
  <inkml:trace contextRef="#ctx0" brushRef="#br0" timeOffset="902">1193 95 1476 0,'72'-11'244'16,"6"-2"21"-16,7-1-111 15,5 1-78-15,-6-1-47 0,-5 4-93 16,-7 3-195-16,-12 0-207 0,-12 1-99 15</inkml:trace>
  <inkml:trace contextRef="#ctx0" brushRef="#br0" timeOffset="1145">343 501 1333 0,'0'0'415'16,"0"27"19"-16,0-27-59 0,19 41-62 15,-1-11-59-15,-6 7-39 16,0 1-32-16,-12-1-30 0,-6 7-51 16,-6 3-47-16,-25 1-21 15,-5-1-11-15,-18 1-144 16,-18 2-159-16,-7-2-294 0,1-8-501 15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6:02.32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368 1134 677 0,'0'0'146'0,"0"0"93"0,6 27 7 15,18-16-35-15,12-5-64 16,6-9-73-16,19-7-23 16,-1-4-13-16,-6-9-20 0,6-4-11 15,-6-4-2-15,-5-6-20 16,-13-4 15-16,-12-3 10 0,-6 0-29 16,-18 0-11-16,-12 3 9 15,-12 11 0-15,-18 10 11 16,-19 13 18-16,-17 17 13 0,-6 20 17 15,-13 18 30-15,1 13 13 16,6 13 8-16,5 8 10 0,7 2 4 16,18 4 7-16,18-3 18 15,12-7-10-15,17-7-46 0,19-10 12 16,19-10-12-16,17-7 9 16,18-14-40-16,18-3 4 0,19-10-30 15,5-10 6-15,7-4-21 16,-13-6 3-16,-6-4-3 15,-11 1-7-15,-19-5-54 0,-18 5-91 16,-6-1-115-16,-36 7-130 16,30-17-132-16,-30 17-12 15</inkml:trace>
  <inkml:trace contextRef="#ctx0" brushRef="#br0" timeOffset="603">1681 1205 862 0,'6'-33'140'0,"-6"33"45"16,-6-31-20-16,6 31-19 15,0 0-65-15,0 0-5 0,-48-30-11 16,6 23 8-16,0 14 26 16,-7 13 12-16,7 17 8 15,-6 11 7-15,0 2-12 0,6 8-23 16,6-4 22-16,11-3 13 16,1-4-12-16,12-6 3 0,12-4-15 15,6-10-44-15,-6-27-28 16,36 28-13-16,13-22-4 15,-1-9-13-15,12-14 2 0,0-10 5 16,7-14-2-16,-7-10 2 16,0-16-1-16,0-15-25 0,1-23-38 15,-1-20-25-15,0-24-15 16,0-13 23-16,-6-8 31 0,-5 8 22 16,-7 23 9-16,-6 20 12 15,-18 31-7-15,0 24-4 0,-6 20 8 16,-12 44 55-16,0 0 34 15,-24 34-9-15,-6 27-22 16,-6 20-12-16,0 14 1 0,-7 10 30 16,7 3 6-16,0 1 6 15,6-1-2-15,0-7-8 0,12 1-15 16,0-7-17-16,6-4-7 16,12-13-8-16,0-7-9 0,0-13-6 15,6-7-8-15,0-14-16 16,-6-37-92-16,0 41-61 0,0-41-70 15,0 0-154-15,0 0-303 16,0 0-215-16</inkml:trace>
  <inkml:trace contextRef="#ctx0" brushRef="#br0" timeOffset="1379">2783 847 478 0,'0'0'55'15,"0"0"13"-15,0 0 8 0,-36-28 21 16,36 28-32-16,-48-13 17 16,6 6-1-16,0 14-8 0,0 6 52 15,-1 8-9-15,1 9 8 16,6 1 11-16,0 6-21 0,12 4 53 15,6-4-1-15,6 0 15 16,6-6-45-16,6 2-27 16,12-5-27-16,-12-28-10 0,36 30-36 15,0-13-29-15,12-10 13 16,0-11-10-16,7-9-17 0,-7-8-18 16,6-2-1-16,-6-14 26 15,0-4 4-15,-11-10-8 0,-1 0-14 16,-6-6 15-16,-6 9 13 15,-6 8 8-15,-18 40 21 0,12-34 12 16,-12 34-26-16,0 0 30 16,0 0 39-16,-12 51-17 0,-6 16-14 15,0 21-8-15,6 11 6 0,-6 16-2 16,0 7-17 0,6 6-16-16,6 4-20 0,-6-6 7 15,12-11 11-15,-6-7-14 16,12-10-15-16,-6-13 17 0,0-17-2 15,0-14-3-15,0-10-4 16,0-44 3-16,-6 37 8 0,6-37 11 16,0 0-6-16,0 0-5 0,-43 27-1 15,-5-16-2-15,0-11-11 16,0-11 0-16,0-6 0 0,-1-6 4 16,7-14 16-16,6-1 21 15,6-6 2-15,6-13-9 16,18-8-25-16,12-16-17 15,24-7 8-15,12-3-25 0,6 2-51 16,13 5-83-16,-1 9-110 0,0 11-186 16,0 6-285-16,-11 4-93 15</inkml:trace>
  <inkml:trace contextRef="#ctx0" brushRef="#br0" timeOffset="1879">3386 1043 1295 0,'0'0'264'0,"36"-14"27"16,-36 14-45-16,36-3-54 15,0 10-53-15,-6-4-56 0,12 4-36 16,-5-10-17-16,5-1-8 15,0 1-9-15,0-4-4 0,-6-3-15 16,0-4 21-16,-36 14-2 16,43-30-6-16,-7-4-20 0,-12 0-7 15,-6-3 20-15,-6 0-4 16,-6 3 4-16,-6 34 10 16,-6-34-16-16,6 34-16 0,-42-20 11 15,-12 20 19-15,-7 16-5 16,-11 12-18-16,-6 9 8 0,5 3 19 15,1 4 30-15,6 4 21 16,12 3 35-16,12-4 34 0,11 4 24 16,13 3 11-16,12 0-13 15,18 0-7-15,6 4-21 0,19-7-32 16,11-4-33-16,12-6-15 16,0-7 0-16,6-11-15 15,7-2-6-15,-1-1-9 0,6-17 2 16,-11-3-7-16,-1-3-11 15,-12-4-6-15,-6-3-48 0,-12 0-46 16,-36 10-64-16,37-20-94 16,-37 20-136-16,0 0-209 0,18-41-279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5:53.1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1943 767 0,'0'0'249'0,"0"0"-26"16,0 0-56-16,0 0-22 0,0 0-33 16,0 0-14-16,0 0-18 15,0 0 7-15,0 0-34 0,0 36 143 16,7-8-71-16,-7 7-23 15,6 4-4-15,6 7-38 16,-5 4 49-16,5 3-29 16,-5 0-36-16,5 0-22 0,-6-7-15 15,1-11 8-15,5 0-15 16,-12-35 6-16,7 32-6 0,-7-32 10 16,0 0-4-16,0 0 22 15,0 0-18-15,0 0 2 0,0 0-19 16,6-32 16-16,6-10-21 15,-5-18 18-15,12-11-6 16,-1-14-44-16,8-14-11 0,5-10-5 16,0-1 17-16,1-3-23 15,6 14 25-15,-7 4-58 16,0 10-87-16,1 11-107 0,-7 7-199 16,-6 7-142-16</inkml:trace>
  <inkml:trace contextRef="#ctx0" brushRef="#br0" timeOffset="575">19 519 902 0,'0'0'104'16,"0"0"17"-16,0 0-4 0,-19 46 15 15,19-46-21-15,0 60-38 16,7-17-24-16,-7-43 89 15,18 53-65-15,-18-53 19 0,13 49-50 16,-13-49 19 0,0 0-18-16,13 36 37 0,-13-36-38 15,0 0 1-15,0 0 31 16,0 0 18-16,0 0 27 0,0 0 40 16,0 0-5-16,37-4-81 15,7-21-9-15,7-14-38 16,5-21 0-16,1-10-17 0,12-19-24 15,0-6 1-15,6-11-151 16,-5-4-205-16,-1-3-297 0,-6 18-172 16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6:07.2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13 2589 0,'102'4'45'0,"7"-8"-131"16,17 1-343-16,1-7-450 15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6:05.50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4438 516 535 0,'0'0'150'15,"0"0"-24"-15,0 0-15 0,0 0 7 16,0 0 49-16,0 0-46 16,-19 44 77-16,-5-3-31 0,-6 0 7 15,0 3-13-15,-6-7-18 16,-6 4-30-16,-6-4-7 15,-19 0-15-15,-5-6-63 0,-18-4 12 16,-7-7-22-16,-11-6-18 16,-13-1 14-16,1-13-19 0,0 0 8 15,5-10 9-15,13-7-16 16,11-3 22-16,13-11-18 0,18 4 8 16,6 0-8-16,11 3-14 15,13 4 27-15,30 20-27 0,-30-17 38 16,30 17-33-16,0 0 26 15,0 0-22-15,0 0 9 0,0 0-4 16,0 0 10-16,-12 27-23 16,12-27 28-16,0 37-3 15,-6-10-9-15,6-27 53 0,-24 34-18 16,24-34 13-16,-30 31-10 16,-6-11-22-16,6-10 31 0,-1-6-8 15,1-4 31-15,30 0 15 16,-30-14 5-16,30 14 8 0,-24-41-35 15,0-6-17-15,12-4-20 16,12-3-15-16,0-3-2 0,6-1-9 16,6 0 1-16,-6 4-8 15,0 7 14-15,0 3-21 16,-6 6-35-16,-6 8-99 0,6 30-80 16,0 0-119-16,0 0-226 15,-18-42-155-15</inkml:trace>
  <inkml:trace contextRef="#ctx0" brushRef="#br0" timeOffset="316">3148 163 1571 0,'0'0'196'16,"0"0"-9"-16,31-20-32 0,-31 20-69 15,30-31-56-15,6 1-7 16,-6 6-32-16,6 4 29 0,0 3 2 16,-6 3-4-16,7 8 1 0,-7 6-15 15,-6 3 50-15,-24-3 19 16,0 0-3-16,24 47-26 0,-18-6-37 15,-6 0-96 1,-12-4-159-16,-6 4-144 0,-18-1-156 16,-7-3-74-16</inkml:trace>
  <inkml:trace contextRef="#ctx0" brushRef="#br0" timeOffset="525">2721 388 1448 0,'0'0'439'16,"30"-4"-65"-16,-30 4-117 0,24 4-115 16,-24-4-70-16,0 0-44 15,0 0-28-15,0 0-199 0,0 0-234 16,0 0-214-16,0 0-52 15</inkml:trace>
  <inkml:trace contextRef="#ctx0" brushRef="#br0" timeOffset="1065">2057 676 1299 0,'0'0'256'16,"0"0"-27"-16,0 0-69 15,0 0-34-15,0 0-62 0,24 44 15 16,-24-44-8-16,12 37-28 16,-12-37-3-16,-6 34-28 0,6-34-69 15,0 0 20-15,-30 37-21 16,30-37 7-16,0 0-40 0,-42 17-26 15,42-17-8-15,0 0-51 16,0 0 7-16,-30-41 51 16,18 7 77-16,12 34 16 0,-12-30 52 15,12 30 16-15,0 0 9 16,0 0 20-16,0 0-23 0,0 0 43 16,0 0-46-16,0 0 10 15,-42 17-13-15,6 3-22 0,5 0 19 16,31-20-48-16,-54 28 30 15,12-12-19-15,12-9 2 0,-6-3 8 16,36-4-13-16,-42-17 15 16,42 17-11-16,-43-44-10 0,19 0 74 15,6-4-3-15,6-6 19 16,6 0 1-16,-6 0 30 16,12 6-20-16,0 8 30 0,0 2-21 15,0 38-2-15,6-40-48 16,-6 40-13-16,0-38-41 0,0 38 18 15,0 0-18-15,0 0-92 16,0 0-170-16,0 0-249 0,0 0-264 16</inkml:trace>
  <inkml:trace contextRef="#ctx0" brushRef="#br0" timeOffset="1560">979 564 1358 0,'30'44'167'0,"-30"-44"-5"0,24 34-26 16,-24-34 4-16,0 0-47 15,18 37-19-15,-18-37 10 0,6 34-31 16,-6-34-21-16,-18 34 0 15,18-34-16-15,-42 33 1 16,6-9 9-16,-6-7-8 16,6 0 21-16,-7-3-34 0,7-4 27 15,-6 0 35-15,0 0-21 16,0 4 19-16,-6-1-15 0,5 4-4 16,-5 7 20-16,6 4 28 15,0 9 23-15,6 0-16 0,6 4-14 16,0 0 5-16,11-4-6 15,1 0-20-15,18-37-22 0,-12 41-21 16,12-41-4-16,0 0 10 16,0 0 18-16,0 0 24 15,0 0-42-15,-48 17-17 0,12-17 1 16,0-17-16-16,0-7 11 0,0-16 2 16,5-8-21-16,1-13 5 15,6-3-8-15,12 2 3 16,0 8 24-16,6 10-29 0,6 6-12 15,0 38-48-15,18-40-103 16,-18 40-115-16,48-27-260 0,7 20-357 16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6:08.2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1606 0 1118 0,'0'0'135'0,"0"0"95"16,0 0-21-16,0 31-26 15,0 9-1-15,6 18 21 16,0 3-20-16,12 7-24 0,-6 3-27 16,12 0-32-16,1-3-48 15,-1-7-22-15,-6-11-4 0,6-2-22 16,-6-14 4-16,-12-7-3 16,-6-27 7-16,0 0-6 0,6 30-38 15,-6-30-32-15,0 0-33 16,-42 4 20-16,0-8 31 0,5-3 5 15,-5-6 33-15,6-1 13 16,0 1-11-16,12-1 2 0,24 14 4 16,-36-13-8-1,36 13 8-15,0 0-27 0,0 0 3 16,0 0 13-16,0 0 15 16,-24 3-7-16,24-3 3 0,0 0 5 15,0 0 1-15,0 0 13 16,0 0-5-16,-36 24-3 0,-1-11-2 15,7-9 2-15,-6-4-5 16,-6 0 17-16,-6-7-2 0,0 0 14 16,-1 0 25-16,-5 4 22 15,12 0-10-15,-6 6-12 0,12 0-21 16,0 8 7-16,36-11 22 16,-37 27 22-16,13 0 4 15,12 0 2-15,0 3-7 0,12 4-5 16,6-3-21-16,0-1-17 15,6 1-13-15,12-4-15 0,-6 0-4 16,-18-27-49-16,43 30-64 16,-13-6-75-16,-30-24-75 0,0 0-200 15,0 0-389-15</inkml:trace>
  <inkml:trace contextRef="#ctx0" brushRef="#br0" timeOffset="226">1209 1304 2252 0,'0'0'320'15,"12"37"2"-15,-12-37-58 16,12 34-102-16,-12-34-82 0,0 0-41 15,24 27-83-15,-24-27-153 16,0 0-270-16,0 0-509 0</inkml:trace>
  <inkml:trace contextRef="#ctx0" brushRef="#br0" timeOffset="454">1040 248 2515 0,'0'0'56'0,"0"0"16"0,0 0-50 15,0 0-111 1,0 0-198-16,0 0-214 0,0 0-70 15,0 0 70-15</inkml:trace>
  <inkml:trace contextRef="#ctx0" brushRef="#br0" timeOffset="2116">88 312 875 0,'0'0'157'0,"0"0"-31"0,0 0-84 15,0 0-16-15,0 0-45 16,0 0 24-16,0 0 38 0,0 0 49 16,0 0-7-16,0 0-3 15,36 0-35-15,-6 0-8 16,-30 0-13-16,37-4 22 15,-7-2-27-15,-30 6-5 0,30-17-12 16,-30 17-23-16,30-34 36 16,-18 0-41-16,-12 34 15 0,-6-44 2 15,-6 7-4-15,-12 10-5 16,0 10-3-16,-12 7 30 0,-7 6-8 16,1 4 1-16,6 7 3 15,6 10 1-15,30-17 50 16,-30 30 18-16,18 1 32 0,12-31-25 15,6 34 16-15,-6-34-60 16,30 34-16-16,0-14-173 16,-30-20-109-16,42 10-169 0,-18-7-64 15</inkml:trace>
  <inkml:trace contextRef="#ctx0" brushRef="#br0" timeOffset="2609">185 586 726 0,'6'27'186'16,"-6"-27"31"-16,0 0-19 15,0 0-61-15,0 0-33 0,0 0-33 16,18 31 12-16,-18-31-8 15,0 0-50-15,0 0 13 0,30 20 6 16,-30-20-14-16,0 0 5 16,0 0-9-16,0 0-5 0,0 0-6 15,0 0 80-15,12-30 15 16,-18 2-26-16,6 28-20 0,0 0-18 16,-24-23-30-1,-6 16-25-15,-7 14 12 0,1 6 29 16,0 8-3-16,6-1 14 15,30-20 41-15,-30 41 21 0,18-4 0 16,12-3-7-16,6-4-15 16,12-6-26-16,12 0-24 0,0-1-9 15,0-13-5-15,6-3-14 16,-11-3-5-16,-25-4-18 0,36-11 0 16,-36 11-38-16,24-30-40 15,-6 0-2-15,-12-8 13 0,0 1 37 16,-12 7 21-16,6 30-8 15,-6-34 8-15,6 34 11 0,0 0-92 16,0 0-139-16,0 0-216 16,-36-14-145-16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6:27.6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26 1452 0,'0'0'324'0,"25"-20"-18"15,-25 20-123-15,0 0-86 16,0 0-49-16,24-10-14 0,-24 10-24 16,30 3-168-16,-30-3-239 15,30 11-197-15,-30-11 1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6:27.43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1333 276 431 0,'-12'30'111'0,"12"-30"20"16,0 0 51-16,0 0-12 15,0 0-15-15,0 0 54 0,0 0-32 16,0 27-9-16,0-27-21 15,0 0-33-15,0 0-6 0,0 0-36 16,0 0-47-16,0 0-6 16,0 0-26-16,18-27 7 0,-6-10-48 15,12 0-33-15,6-4 32 16,7 4 13-16,-7 3 8 0,6 4 5 16,-6 9 6-16,6 8 4 15,-6 13 8-15,12 6-9 16,1 8 3-16,-1 10 21 0,12 3-10 15,-6 3 4-15,-6 4 9 16,13-7-1-16,-19-3 2 0,0-4-3 16,-6-3-16-16,-30-17 13 15,30 10-6-15,-30-10 22 0,0 0-33 16,0 0 9-16,0 0 29 16,0 0 56-16,0 0-10 0,0 0-20 15,0-27-27-15,0 27-16 16,-42-13 2-16,-6 6 4 0,-6 7 2 15,-7 3 14 1,1 7 39-16,-6 4 6 0,18 6 30 16,-1 11 19-16,-11 3-2 15,24 3-23-15,-6 4 4 0,0-1 3 16,6 1-20-16,-1-4-22 16,7 4-13-16,30-41-2 0,-42 44-18 15,42-44-16-15,-48 37-7 16,48-37-5-16,-36 24-7 0,36-24-126 15,-36 7-115-15,-1-11-199 16,37 4-275-16,-42-37-145 0</inkml:trace>
  <inkml:trace contextRef="#ctx0" brushRef="#br0" timeOffset="596">1122 211 887 0,'0'0'246'0,"0"0"-30"16,0 0-51-16,0 0-41 15,0 0-6-15,0 0 0 0,0 0-28 16,-30 28-18-16,30-28-20 16,0 0-8-16,0 0-29 0,0 0-15 15,0 0-37-15,0 0 6 16,0 0 3-16,0 0-5 0,30-28 19 15,-6 12 17-15,-24 16-20 16,37-7 9-16,-37 7 19 0,24 13 93 16,-24-13 30-16,6 38-21 15,-12 2 18-15,-12 1-13 0,-12-1-33 16,-1 1-34-16,-5 0-5 16,-6-4-19-16,0-3-10 15,0-4-15-15,0 1-70 0,42-31-192 16,-55 27-332-16,13-10-192 15</inkml:trace>
  <inkml:trace contextRef="#ctx0" brushRef="#br0" timeOffset="1876">653 272 490 0,'0'0'64'0,"0"0"-12"16,0 0-20-16,0 0-2 0,0 0 0 15,0 0-8-15,0 0 29 16,0 0 1-16,0 0 6 0,0 0-17 15,0 0 11-15,0 0 12 16,0 0-1-16,0 0-13 0,0 0 0 16,0 0 16-16,0 0-22 15,0 0-40-15,0 0-4 16,0 0 21-16,0 0-14 16,0 0-7-16,0 0-36 0,-13-40-43 15,7 3 5-15,12-1 5 16,13 1 18-16,5 0 18 0,0 3 27 15,-24 34-10-15,42-27 19 16,-6 10-3-16,0 13-6 0,0 8-10 16,-36-4 19-16,49 20 27 15,-13 1-14-15,-36-21 22 0,30 33 15 16,-30-33-9-16,24 38 20 16,-24-38-34-16,0 37 22 15,0-37-35-15,0 0 7 0,-30 37 11 16,0-13-11-16,30-24 18 15,-67 30-3-15,7-6 16 0,0 0-35 16,6 3 44-16,-1 0 48 16,1 3-30-16,6-3 9 0,6 7-18 15,42-34-2-15,-60 55 17 16,18-11 12-16,17-4 5 0,25-40-22 16,-18 54-4-16,6-10-8 15,12-44-10-15,-12 38-5 0,12-38 14 16,0 0 46-16,0 0 37 15,0 0-37-15,0 0-65 16,-42 23-14-16,42-23-10 0,-60-6-3 16,12-11-16-16,5-7 7 15,7-7-1-15,6-9 17 0,0-4-20 16,12 0 13-16,0-4-8 16,12-2-12-16,12 6-20 0,0 0 13 15,12 6-11-15,0 4 11 16,-18 34-20-16,48-40-33 0,1 9-78 15,-7 8-81-15,12 6-125 16,0 3-220-16,0 4-174 0</inkml:trace>
  <inkml:trace contextRef="#ctx0" brushRef="#br0" timeOffset="2186">845 977 2137 0,'0'0'358'0,"12"34"-57"16,-12-34-52-16,0 0-92 15,0 0-66-15,0 0-51 0,0 0-12 16,0 0-3-16,0 0-16 15,0 0-7-15,0 0 10 0,0 0 1 16,0 0-20-16,0 0-8 16,0 0-26-16,0 0-20 0,0 0-3 15,0 0-38-15,0 0-59 16,0 0-100-16,0 0-162 0,0 0-189 16,0 0-51-16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6:32.0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22 719 0,'0'0'182'0,"0"0"61"16,0 0-21-16,12-34-52 15,-12 34-59-15,0 0-71 16,0 0-18-16,0 0-33 15,0 0 18-15,0 0 31 0,24 17 23 16,0 10-13-16,0 10 19 16,6 11 0-16,1 13 26 0,5 3-6 15,0 4-19-15,12 0-13 16,0-1-9-16,-6-2 6 0,1-14-31 16,-1-4-21-16,-12-6 19 15,-30-41 4-15,24 30-20 0,-24-30 25 16,0 0 46-16,0 0-25 15,0 0-10-15,0 0-15 16,0 0-24-16,0 0 2 0,0 0-26 16,0 0-48-16,6-41-1 15,6 1 24-15,6-8 29 16,6 4-18-16,12 0 19 0,0 0 15 16,7 10-5-16,5 1-13 15,-6 9 27-15,6 7 4 16,-6 7-26-16,1 6-4 0,-7 8 21 15,0 9 11-15,-6 8-14 16,-30-21 3-16,42 40 13 0,-18-2-22 16,-6-5 93-16,-18-33-13 15,6 44-22-15,-12-6-17 0,-6-4 6 16,12-34-7-16,-54 40-31 16,0-9-9-16,-6-8 29 15,-1-6-16-15,-5-7-39 16,12-3-34-16,-6-7-47 0,17 0-82 15,1-7-99-15,42 7-161 16,-42-20-30-16</inkml:trace>
  <inkml:trace contextRef="#ctx0" brushRef="#br0" timeOffset="248">1241 273 1141 0,'36'10'312'16,"-36"-10"28"-16,0 0-46 0,24 44-53 16,-6 0-88-16,0-3-70 15,-6 3-19-15,0-7-38 0,0 3-2 16,-6-6-29-16,0 4-153 15,-6-38-201-15,0 0-249 0,-6 40-38 16</inkml:trace>
  <inkml:trace contextRef="#ctx0" brushRef="#br0" timeOffset="453">1343 2 1241 0,'0'0'149'15,"0"0"45"-15,0 0-73 0,0 0-56 16,0 0-44-16,0 0-81 16,0 0-207-16,0 0-154 15,0 0-65-15</inkml:trace>
  <inkml:trace contextRef="#ctx0" brushRef="#br0" timeOffset="2864">1620 412 698 0,'0'0'140'16,"-12"-34"-13"-16,12 34-46 15,0 0-21-15,0 0-10 0,0 0 3 16,0 0 3-16,42-17 44 16,-42 17 26-16,0 0-2 0,37 17 10 15,-37-17 25-15,30 40-25 16,-12 4-18-16,-6-3-41 15,-6-4 1-15,-6 4-24 16,0-7-18-16,0 0-22 0,0-34 21 16,-6 37-20-16,6-37-8 15,0 0-5-15,0 34 25 0,0-34-13 16,0 0-4-16,0 0 22 16,0 0-13-16,0 0-28 0,0 0 28 15,0 0-10-15,18-48-27 16,6-3-6-16,12-6 9 15,0-11-5-15,6 4-21 0,1 3 23 16,-7 10 35-16,-6 10-34 16,-6 14 8-16,-24 27-6 0,0 0 3 15,30 4 58-15,-30-4 29 16,18 47-4-16,-12 4 3 16,0 3-44-16,-6 4-4 0,6-4-12 15,0 0-4-15,-6-10-23 16,6-3-144-16,-6-41-136 15,18 40-214-15,-18-40-129 0</inkml:trace>
  <inkml:trace contextRef="#ctx0" brushRef="#br0" timeOffset="3327">2747 435 948 0,'0'-40'199'0,"0"40"68"16,-6-41-77-16,6 41-43 0,-24-34-42 15,24 34-72-15,-36-20 2 16,36 20-13-16,-37-7-36 0,7 17 49 16,-6 7 27-16,0 10 11 15,6 7 66-15,6 3-13 0,6 1 14 16,6-5-37-1,6 1-2-15,6-3-7 0,6-4-34 16,-6-27-12-16,18 30-18 16,-18-30-13-16,0 0-6 0,30 17-27 15,0-10-30-15,-30-7-9 16,24-24-27-16,6-6-29 0,-6-7 25 16,0-7-13-16,0-7 51 15,1-3 5-15,-1 10 18 0,-6 6 12 16,-6 11 13-16,-12 27-3 15,0 0 65-15,0 0 56 0,0 0-18 16,18 41-11-16,-12 3-13 16,6 0-22-16,-6 0-26 15,6 0-16-15,6-3-2 16,-6-8-57-16,-12-33-157 0,18 41-159 16,-18-41-122-16,0 0-81 15,0 0 28-15</inkml:trace>
  <inkml:trace contextRef="#ctx0" brushRef="#br0" timeOffset="3640">3054 286 833 0,'0'0'315'0,"0"0"41"15,24 41-62-15,-12-1-59 0,0 8-41 16,-6-1-32-16,6 1-43 15,-6-4-43-15,0-7-34 0,-6-37-18 16,6 41-14-16,-6-41 3 16,0 0-2-16,6 37 4 0,-6-37 6 15,0 0-8-15,0 0-17 16,0 0 10-16,0 0-3 0,6-48-3 16,6-2-6-16,7-11 2 15,5-4 4-15,0 4-8 16,0 4 8-16,0 13-8 15,-12 13-22-15,-12 31-106 0,0 0-155 16,0 0-99-16,0 0-144 16,0 0-46-16</inkml:trace>
  <inkml:trace contextRef="#ctx0" brushRef="#br0" timeOffset="4180">3470 418 1263 0,'0'0'376'0,"0"0"-10"0,0 0-62 15,12 44-82-15,0-6-90 16,0-1-70-16,0-3-25 0,-12-34-19 16,24 40-8-16,-24-40-63 15,24 38-29-15,-24-38 8 0,0 0 33 16,0 0 20-16,36 20-8 15,-36-20 9-15,42-10 7 16,-6-11-3-16,-36 21 4 0,37-47 7 16,-13 6 0-16,-6 7 12 15,-18 34 8-15,0 0-6 16,18-33-2-16,-18 33-14 0,0 0 17 16,0 0 37-16,0 33-11 15,0 18-15-15,-6 10 5 0,6 10 10 16,0 14 41-16,6 6 13 15,0 8 5-15,6 6 10 0,6 0-10 16,0 3-31-16,0-6-20 16,-6-1 5-16,0-13-2 0,-12-10-2 15,0-17 4-15,-12-10-10 16,12-51-17-16,-36 37-8 16,36-37-14-16,-54 10 5 0,0-20-1 15,5-14 4-15,1-13-1 16,6-14-1-16,12-10-3 15,6-13-3-15,12-7 5 0,12-4-2 16,12 0 1-16,6 7-8 16,12 4-23-16,12 6-40 0,6 11-75 15,1 6-113-15,-7 7-184 16,-6 3-277-16,-6 7-135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6:40.8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208 308 738 0,'0'0'213'0,"0"0"84"15,0 0-100-15,37 28-8 16,-37-28-36-16,0 0-7 16,0 0-28-16,0 0-21 15,0 0-23-15,0 0-21 0,0 0-26 16,-55 30-10-16,13-16 1 15,0-4-12-15,42-10 6 0,-42-4-7 16,42 4-1-16,-30-13 7 16,30 13-23-16,-30-34-11 15,24-3-1-15,12-4 2 0,6-3 3 16,12 3 2-16,-24 41-2 16,36-50-14-16,-6 12 19 0,-30 38 3 15,60-40-7 1,-12 13 12-16,-5 13 1 0,-7 7 10 15,-36 7-5-15,60 10 27 16,-12 11 64-16,-6 16 20 0,6 10 19 16,1 18-23-16,-1 6-3 15,6 7-9-15,0 0-18 0,1-4 6 16,-1 7-11-16,0-6-14 16,0-4-29-16,0-7 2 15,1-9-17-15,-7-8-10 0,-6-10-4 16,0-3 0-16,-42-34 8 15,36 24-1-15,-36-24-3 0,0 0-20 16,0 0-66-16,0 0-61 16,0 0-59-16,0 0-242 0,0 0-180 15,0 0-37 1</inkml:trace>
  <inkml:trace contextRef="#ctx0" brushRef="#br0" timeOffset="312">1142 38 855 0,'0'0'309'15,"0"0"152"-15,0 0-11 0,-6 33-87 16,-12 25-88-16,-12 10-49 15,-12 13-35-15,0 4-39 16,-13-1-36-16,-5-2-30 0,6-4-26 16,-6-7-17-16,-1-4-23 15,7-6-7-15,0-10-10 0,6-10-13 16,12-7-19-16,36-34-63 16,-37 30-45-16,37-30-94 0,0 0-85 15,0 0-162-15,0 0-190 16,0 0-87-16</inkml:trace>
  <inkml:trace contextRef="#ctx0" brushRef="#br0" timeOffset="920">1684 491 1015 0,'0'0'281'15,"0"0"50"-15,0 0-10 0,0 0-56 16,0 0 0-16,0 0-84 16,54-3-50-16,1 3-52 0,-7 0-13 15,6 0-23-15,6 0-7 16,-6 3-12-16,-5-3-21 16,5 7 10-16,-6-3-18 15,-12-1 12-15,-36-3-23 0,36 3 25 16,-36-3-35-16,0 0-45 15,0 0-36-15,0 0-33 0,0 0-65 16,0 0-136-16,-42 27-11 16,-12-6 3-16,0-1 63 0,0 0 65 15,-1-3 97-15,1 0 66 16,6-3 37-16,48-14 43 0,-48 17 76 16,48-17 51-16,0 0 112 15,0 0 50-15,0 0-76 16,0 0 47-16,0 0-53 15,0 0-28-15,0 0-7 0,48 23-20 16,0-6-7-16,0-3-22 16,0-1-23-16,-5-2-46 0,-1-1-43 15,-6-3-7-15,-36-7-23 16,36 6 5-16,-36-6-59 0,0 0-92 16,0 0-270-16,0 0-227 15,0 0-157-15</inkml:trace>
  <inkml:trace contextRef="#ctx0" brushRef="#br0" timeOffset="2968">3033 390 810 0,'0'0'252'0,"0"0"40"15,43 23-83-15,-1-9-15 16,0-7-46-16,6-4-51 16,-6-3-45-16,1-7-19 15,-1 1-33-15,-6-5-4 0,-36 11 4 16,36-20 0-16,-36 20 20 15,0 0-8-15,30-40-17 0,-30 40-29 16,18-55-40-16,-12 15 14 16,-6 40 53-16,-6-41 13 15,6 41-12-15,0 0-17 0,-48-30 23 16,0 16-6-16,-6 17 6 16,-1 11 8-16,-11 13-11 0,6 7-22 15,0 3 39 1,-1 7 33-16,13 0 51 0,6 4 0 15,12-1 37-15,18-6 9 16,6-1 16-16,12 1-26 0,18-7-35 16,6 0-13-16,6-7-43 15,12-7-7-15,1-6 7 0,11-1-15 16,-6-6-5-16,0 0-12 16,0-4-2-16,-17 4-6 15,-1-7-1-15,-36 0-2 0,0 0-24 16,36 3-76-16,-36-3-79 15,0 0-165-15,0 0-158 0,0 0-74 16,0 0-27-16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6:46.86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373 942 567 0,'6'-34'144'16,"-6"34"-28"-16,0 0-23 15,0 0-30-15,0 0-16 16,-24-41 6-16,24 41 0 0,0 0 32 16,0 0-16-16,0 0 40 15,-48-34-32-15,48 34 4 0,-48-13-46 16,6 20 43-16,-1 16 67 15,43-23-47-15,-54 65-33 16,12-4-29-16,12-4 45 0,6-3-21 16,12-6 54-16,0-4-8 15,12-7 17-15,0-37-20 0,6 41-14 16,-6-41-34-16,0 0-28 16,54 20-1-16,-6-20-10 0,6-14 0 15,1-16 8-15,-1-7-17 16,0-11-7-16,12-13-3 15,0-10 3-15,1-10 0 16,-1-10 8-16,6-18-1 0,1-9-11 16,5-8-4-16,-6 8 8 15,-6 9-4-15,-17 25 8 0,-13 23-7 16,-12 17-4-16,-24 44-8 16,0 0 22-16,0 0 2 15,-72 47-2-15,-1 17-1 0,7 11 0 16,0 13 7-16,6 3 26 15,11 4 16-15,7-3 14 0,0-1-2 16,12-6-20-16,6-7-25 16,12-4-10-16,0-9 0 0,6-4-12 15,6-7-68-15,-6-10-163 16,6-10-168-16,0-34-235 16,6 37-124-16</inkml:trace>
  <inkml:trace contextRef="#ctx0" brushRef="#br0" timeOffset="575">1247 735 1252 0,'18'-41'226'15,"-18"41"-34"-15,0 0 9 16,-30 0-15-16,-13 24-24 15,1 3-1-15,6 7-49 0,6 0-26 16,6 3-7-16,12-3-16 16,12-34-17-16,6 44-5 0,-6-44-20 15,30 37-10-15,6-16-28 16,6-11-24-16,0-10-1 0,7-10 3 16,-7-7-1-16,0-10 3 15,0-11-6-15,0-6 13 0,-12-6 20 16,1 2 10-16,-13 8 57 15,-18 40 24-15,12-34-35 16,-12 34-29-16,0 0-11 16,0 0 8-16,-49 30 8 0,7 18 39 15,6 9 40-15,6 11-16 16,6 13-3-16,12 11 9 0,12 6-15 16,12 3-12-16,6 4-11 15,6-3-7-15,6-7-19 0,-6-7-14 16,0-3-6-16,-6-8 13 15,-5-9-3-15,-13-10 7 0,-7-7 12 16,-11-14-15-16,18-37-2 16,-60 37-9-16,0-17-2 15,0-9-8-15,-1-15 0 16,1-13 3-16,6-13-3 0,6-14 0 16,6-17 11-16,18-17-16 15,12-10 7-15,18-4-7 0,6-2-19 16,18 2-5-16,6 7-53 15,12 4-57-15,0 3-98 0,12 7-174 16,7 3-253-16,-1 11-149 16</inkml:trace>
  <inkml:trace contextRef="#ctx0" brushRef="#br0" timeOffset="976">1921 888 1323 0,'0'0'339'16,"48"23"-59"-16,-11-9-88 0,-37-14-89 15,54 3-34-15,-6-3-28 16,0-7-22-16,-12-3-5 0,0-3-3 16,-36 13 4-16,43-27-9 15,-43 27 1-15,36-44 0 0,-12 6 16 16,-18 4 52-1,-6 34-15-15,-6-40-26 0,6 40-11 16,0 0-18-16,-66-31-1 16,5 31-4-16,1 14 7 0,0 16 24 15,6 11 0-15,-1 6 35 16,7 8 21-16,12 6 44 0,12 0-2 16,6 3 0-16,18 4 18 15,18-4-5-15,18-3-25 0,12 0-46 16,19-14-23-16,11-3-21 15,6-10-13-15,1-10-6 0,-1-7-49 16,-6-10-45 0,-18-11-78-16,-5-13-120 0,-13-3-153 15,-42 20-213-15,36-47-122 16</inkml:trace>
  <inkml:trace contextRef="#ctx0" brushRef="#br0" timeOffset="1548">3548 0 804 0,'0'0'207'0,"0"37"80"0,-18 14-38 16,-25 17-1-16,-17 17-7 15,-12 23-3-15,0 14 3 0,11 17-30 16,1 13 10-16,18 7-11 15,12 4-13-15,18-4 0 16,12-3-49-16,18-10-41 0,6-14-23 16,6-10-28-16,6-14-15 0,6-10-18 15,1-13-3 1,5-11-9-16,0-13-11 0,0-17 6 16,0-13-17-16,7-14-59 15,5-7-79-15,-6-7-51 0,0-13-79 16,-6-7-100-16,1-3-205 15,-7 0-214-15</inkml:trace>
  <inkml:trace contextRef="#ctx0" brushRef="#br0" timeOffset="3840">4385 918 742 0,'0'0'215'0,"12"30"62"0,6 8 2 16,-6 6-51-16,0 10-53 15,6 10-26-15,-6 4 4 0,6 7-62 16,-6-4-11-16,-6-4-31 15,6-2-31-15,-6-8-10 16,0-6 8-16,-6-7-169 0,0-7-247 16,0-37-125-16,-18 31-125 15</inkml:trace>
  <inkml:trace contextRef="#ctx0" brushRef="#br0" timeOffset="4208">4505 1026 1046 0,'0'-40'197'16,"0"2"14"-16,6-2-14 0,6-1-13 15,7-6-48-15,-1-1-77 16,18 1-5-16,0-4-16 15,12 7-23-15,6 4-24 0,1 6 11 16,5 10-2-16,0 4 0 16,0 6-3-16,0 7 3 0,-5 11-17 15,5 13 17-15,-12 10 23 16,-6 13 11-16,-12 8 23 16,-18 6 26-16,-6 7-16 0,-18-4-33 15,-12 1 4-15,-18-7 1 16,0 3-59-16,-18-10 37 0,6-3-24 15,-7-11-21-15,7-3-135 16,0-13-65-16,12-1-112 0,0-9-83 16,11-4-77-16</inkml:trace>
  <inkml:trace contextRef="#ctx0" brushRef="#br0" timeOffset="4456">5397 640 988 0,'42'41'353'0,"-18"0"66"16,-6 3-83-16,0 3-45 0,-6 4-111 15,0 6-61-15,-6 1-71 16,0 3-5-16,0-7-22 0,0 4-15 15,1-11-15-15,-7-6-136 16,0-41-208-16,0 37-199 16,0-37-78-16</inkml:trace>
  <inkml:trace contextRef="#ctx0" brushRef="#br0" timeOffset="4653">5734 410 1619 0,'0'0'233'0,"0"0"66"0,0 0-70 16,0 0-108-16,0 0-58 16,0 0-27-16,0 0-132 15,0 0-232-15,0 0-260 0,0 0-126 16</inkml:trace>
  <inkml:trace contextRef="#ctx0" brushRef="#br0" timeOffset="5019">6216 708 1663 0,'0'-41'317'0,"0"41"-20"16,0 0-92-16,0 0-88 15,0 0-58-15,0 0-34 0,-42 14 11 16,0 16 17-16,6 8 25 16,6 9 24-16,-1 7-3 15,13 0-13-15,12-3 2 0,0-3 7 16,12-1-10-16,0-3-20 15,6-3-14-15,6-7-9 0,1-7-13 16,-19-27 19-16,48 34-45 16,6-14 6-16,6-13-7 15,12-7 1-15,7-7-14 0,5-13-70 16,0-1-28-16,-5-2-28 16,-7 2-74-16,-18 8-123 0,-12-4-311 15,-42 17-239-15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6:57.98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17 469 0,'0'0'101'0,"0"0"-4"16,0 0-28-16,0 0-14 15,0 0 2-15,0 0-38 0,0 0-6 16,0 0 22-16,42-11 1 15,-5 8 18-15,-1 3 1 0,-6 3-43 16,6 1 13-16,-36-4-20 16,36 0-5-16,-36 0 18 0,0 0-26 15,36-4-32-15,-36 4-101 16,30-6-49-16,-30 6-31 16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7:00.6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307 79 493 0,'0'0'152'16,"0"0"26"-16,0 0-27 15,0 0-53-15,0 0-45 0,0 0-28 16,0 0-8-16,0 0 21 16,0 0 6-16,0 0-22 15,0 0 23-15,0 0-4 0,0 0-46 16,0 0-84-16,0 0 39 15,0 0 17-15,36-34 3 16,6 11 19-16,-6 9 4 0,0 7-8 16,-36 7 55-16,37 17 108 15,-37-17-2-15,12 54 8 0,-24 4 14 16,-19 0-29-16,-11-1-51 16,-12 1-19-16,-6-8-10 0,0 1-30 15,5-7-29-15,1-6 0 16,6-8-131-16,0-6-283 0,6-7-215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6:01.9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2960 2185 719 0,'0'0'90'0,"0"0"-5"15,0 0-13-15,0 0-11 0,0 0 1 16,0 0 53-16,0 0-11 16,0 0-14-16,0 0-48 0,19 35 3 15,-19-35 34 1,12 35-19-16,1-6-26 0,-13-29-14 16,13 32-7-16,-13-32 6 15,12 35-39-15,-12-35 35 0,0 28-9 16,0-28 8-16,0 0-29 15,-12 28 24-15,12-28-9 0,0 0 10 16,0 0-33-16,0 0 1 16,-38 25 54-16,-6-11-17 15,12-14-38-15,-5 0 23 16,5-7 3-16,-5 0 7 0,5 4-3 16,1-4-27-16,31 7 35 15,-38-18-1-15,38 18-9 0,-31-25-18 16,31 25 58-16,-19-35 8 15,12-1-24-15,7-2-18 16,7-12 0-16,5-13 22 0,-5-5-13 16,-1-2-17-16,0-5 9 15,0 4 25-15,1 11-15 0,-7 10 9 16,0 8-9-16,0 10-1 16,0 32-1-16,-7-32-15 0,7 32-5 15,0 0-15-15,0 0 0 16,0 0 9-16,0 0-164 15,0 0-226-15,0 0-54 16</inkml:trace>
  <inkml:trace contextRef="#ctx0" brushRef="#br0" timeOffset="260">2627 2695 1324 0,'0'0'306'16,"0"0"47"-16,0 0-15 16,0 0-69-16,25 31-100 15,-25-31-60-15,0 0-62 0,0 0-18 16,0 0-12-16,0 0-178 15,0 0-121-15,0 0-224 0,0 0-128 16,-13-31-11-16</inkml:trace>
  <inkml:trace contextRef="#ctx0" brushRef="#br0" timeOffset="583">2338 1767 1045 0,'-7'-28'264'0,"7"28"-30"15,0 0-60-15,0 0-62 16,0 0-37-16,0 0 112 0,0 0 36 16,0 0-35-16,7 45-53 15,-1 5-18-15,0 10-28 0,1 5-44 16,-1-2 1-1,0 4-4-15,7 1-25 0,-7-8-13 16,-6 3 7-16,6-10-15 16,-6-10 4-16,-6-5 10 0,-7-6-10 15,13-32-20-15,-37 33-75 16,-1-12-111-16,-6-14-90 0,13 0-99 16,-7-7-97-16,6-3 23 15,32 3 103-15</inkml:trace>
  <inkml:trace contextRef="#ctx0" brushRef="#br0" timeOffset="904">2174 1976 739 0,'0'-35'206'0,"-6"6"50"15,6 29-53-15,0-29-30 0,0 29-43 16,0 0-20-16,0 0-19 15,0 0 5-15,0 0-8 0,-6-24-30 16,6 24-7-16,0 0 5 16,0 0-3-16,0 0-6 0,0 0-9 15,0 0 106-15,0 0-26 16,12 21-22-16,1 7 3 0,6 5 2 16,-7 13-25-16,-5 3-15 15,5 4-25-15,1 0-14 16,-1 0-7-16,1-3 0 0,-1-1-8 15,1-6-7-15,0-4-19 16,-7-8-78-16,-6-31-189 0,0 0-233 16,19 36-214-16,-19-36-19 15</inkml:trace>
  <inkml:trace contextRef="#ctx0" brushRef="#br0" timeOffset="1491">1546 1959 804 0,'0'0'97'0,"0"0"-9"16,0 0 51-16,0 0-5 15,0 0-7-15,0 0 49 0,25 42-5 16,-13 4 2-16,7 3-58 0,-6 4-13 15,6 0-55-15,-7 4-4 16,1-4-11-16,-1 0-35 0,-5-7 27 16,-7-7-20-16,-7-3 10 15,7-36-21-15,-25 35 10 0,25-35-21 16,-31 25 21-16,-7-14-10 16,7-11-2-16,-1-4 17 15,1-6-17-15,31 10 15 16,-38-32-12-16,13 0 12 0,6-1-9 15,7 9 0-15,5 2 8 16,7 22-15-16,0 0 5 0,0 0-11 16,0 0 33-16,0 0-9 0,-25 14 85 15,13 11 8-15,-7 8 5 16,0-1-36-16,0 3-25 0,7-3-18 16,-7 3-12-16,19-35-3 15,-32 36-12-15,32-36-7 0,-44 24-158 16,44-24-211-16,-44 15-209 15,7-12-58-15</inkml:trace>
  <inkml:trace contextRef="#ctx0" brushRef="#br0" timeOffset="1871">1935 1558 1027 0,'26'-35'234'0,"-26"35"61"0,0 0-38 15,0 0-50-15,0 0-8 16,0 0-51-16,0 0-61 0,-19 35-34 16,-6 1-19-16,-7-5-14 15,1-6-12-15,-7 3-22 0,7-3 23 16,-7-7-9-16,13-4-14 15,25-14-13-15,-25 11-17 0,25-11-22 16,0 0-21-16,0 0-9 16,-32-15 30-16,32 15 19 0,0 0 51 15,0 0-22-15,-19-28 25 16,19 28 3-16,0 0-1 16,0 0 24-16,0 0-1 0,0 0-18 15,-31 0 22-15,-1 18-13 16,32-18-26-16,-44 42-9 0,13 1 12 15,0 3-318-15,-1-4-278 16</inkml:trace>
  <inkml:trace contextRef="#ctx0" brushRef="#br0" timeOffset="2080">1219 2142 2016 0,'0'0'270'0,"0"0"29"15,0 0-64-15,0 0-111 0,0 0-48 16,0 0-41-16,0 0-42 16,0 0-202-16,0 0-280 0,0 0-323 15</inkml:trace>
  <inkml:trace contextRef="#ctx0" brushRef="#br0" timeOffset="2267">961 2358 1716 0,'-19'35'336'0,"1"-6"-32"16,-1 2-68-16,-6 9-106 0,-19-1-64 15,0 7-25-15,-13 0-35 16,-12-4-166-16,-7-3-331 0,7-7-356 16</inkml:trace>
  <inkml:trace contextRef="#ctx0" brushRef="#br0" timeOffset="2995">2124 911 1303 0,'0'0'216'0,"0"0"-47"0,0 0-9 16,0 0-15 0,0 0-55-16,0 0-30 0,0 0-38 15,0 0-10-15,-25 35-5 16,25-35 5-16,-32 28-23 0,32-28 34 15,-31 21-29-15,31-21 14 16,0 0-27-16,-38-7 25 16,38 7 9-16,0 0-15 0,-19-42 13 15,13-4-21-15,6-4 20 16,6-4-7-16,1-9 2 0,5 3 91 16,-12 0-44-16,7 14-15 15,-14 7-28-15,7 7-4 0,0 32-44 16,0 0-74-1,0 0-240-15,-44 11-239 0</inkml:trace>
  <inkml:trace contextRef="#ctx0" brushRef="#br0" timeOffset="3190">2181 1222 1634 0,'0'0'310'16,"25"17"-21"-16,-25-17-72 0,0 0-94 16,0 0-74-16,0 0-36 15,0 0-1-15,0 0-244 16,-7 28-325-16,7-28-167 16</inkml:trace>
  <inkml:trace contextRef="#ctx0" brushRef="#br0" timeOffset="3480">1502 348 1080 0,'0'-32'225'0,"0"32"-9"16,0 0-62-16,0 0 63 0,0 0 1 15,0 0-40-15,0 46-47 16,0 7-42-16,0 7-32 0,-7 4 5 16,7 6 16-16,0-3-34 15,7-3-27-15,-7-8 0 16,0-5-10-16,0-5-5 0,-7-11-17 16,1-3-93-16,6-32-121 15,-44 28-177-15,13-14-104 16,31-14 33-16,-25-3 53 0</inkml:trace>
  <inkml:trace contextRef="#ctx0" brushRef="#br0" timeOffset="3680">1533 376 956 0,'0'0'184'0,"0"0"5"0,0 0-57 16,0 0 61-16,0 0-30 15,0 0-27-15,0 0 8 0,-19 39-32 16,7 10-49-16,5 4-42 16,14 11 7-16,-1-4-8 15,0 7-17-15,7-7-53 16,-7-2-324-16,-6-12-242 0</inkml:trace>
  <inkml:trace contextRef="#ctx0" brushRef="#br0" timeOffset="4440">1276 408 698 0,'0'0'127'16,"0"0"7"-16,0 0 2 15,0 0 2-15,0 0 3 16,0 0-25-16,0 0 14 0,0 0 3 16,0 0-62-16,0 0 100 15,0 0 1-15,0 0-20 16,-7 46-16-16,7 0-42 0,13 0-47 15,6 3-21-15,-7-3-5 16,7 3-4-16,0-3-24 0,6-3 1 16,-6-8 14-16,-7 1-8 15,7-4-27-15,-19-32-154 0,0 0-194 16,7 32-231-16,-7-32-50 16</inkml:trace>
  <inkml:trace contextRef="#ctx0" brushRef="#br0" timeOffset="5552">804 528 569 0,'0'0'108'0,"0"0"-23"0,0 0-24 16,0 0-32-16,0 0 61 15,0 0-4-15,0 0 29 16,0 0-11-16,38 60 5 0,-13-3 1 15,6-8-54-15,1-10-23 16,-1 0-12-16,-31-39-6 0,32 39 2 16,-32-39-30-16,0 0-15 15,0 0 39-15,12 39 8 16,-12-39-5-16,0 0-27 0,-25 39-3 16,25-39 10-16,-44 22 13 15,0-8 12-15,13-7-32 0,31-7-8 16,-51-4 24-16,51 4 9 15,-44-14 12-15,44 14-21 0,0 0-9 16,-37-46-50-16,37 46 13 16,-32-50 50-16,32 50-2 0,0 0 15 15,-19-39-20 1,19 39-6-16,0 0-12 0,0 0-3 16,0 0 21-16,0 0 29 15,0 0 71-15,0 0-1 0,0 0-21 16,-31 50 1-16,12-4-23 15,-6 0 21-15,12-7-41 0,-5-4-33 16,5-3 18-16,13-32-9 16,-31 36 1-16,31-36-26 0,-32 28 3 15,32-28 16-15,-31 14-10 16,31-14-4-16,-38 3-99 16,38-3-45-16,0 0-56 15,0 0 43-15,-31-42 23 0,18 0 47 16,13-4 36-16,6-7 6 15,1 3 40-15,-1 1 13 0,-6 49-13 16,12-51 44-16,-12 51-31 16,0 0 34-16,0 0 54 0,0 0 14 15,0 0-38-15,0 0-5 16,0 0-45-16,0 0-5 0,0 0-6 16,0 0-17-16,0 0 0 15,0 0 38-15,0 0-11 16,0 0-5-16,0 0 11 0,0 0-14 15,0 0-10-15,0 0-19 16,0 0 5-16,0 0-19 16,0 0-64-16,0 0-25 0,0 0-39 15,0 0 16-15,0 0-33 16,0 0-1-16</inkml:trace>
  <inkml:trace contextRef="#ctx0" brushRef="#br0" timeOffset="6335">1106 103 514 0,'12'-28'118'15,"-12"28"-1"-15,0 0-21 16,0 0-36-16,0 0 34 15,0 0-8-15,0 0 19 16,0 0-17-16,0 0-35 0,13-36-48 16,-13 36 66-16,0 0 0 15,0 0-32-15,0 0-26 0,0 0-1 16,0 0 3-16,13-39-5 16,-13 39 2-16,0 0 34 0,0 0 16 15,0 0-14-15,0 0 40 16,0 0 82-16,0 0-36 0,-44 57-76 15,-7 7-26-15,1-1-23 16,-7 1 31-16,7-7-22 16,6-7-8-16,6-8-20 15,7-3 0-15,31-39 20 0,0 0 5 16,-31 35-15-16,31-35 0 16,0 0 5-16,0 0-13 0,0 0 21 15,0 0-8-15,0 0-12 16,0-42-5-16,0-4 4 0,0 0 20 15,6 4-12-15,-6-5 10 16,6 11-21-16,-6 36 3 0,0-35 0 16,0 35 11-16,0-28 2 15,0 28-11-15,0 0-15 0,0 0-76 16,0 0-60 0,0 0-101-16,0 0-83 0,0 0-73 15,0 0-18-15</inkml:trace>
  <inkml:trace contextRef="#ctx0" brushRef="#br0" timeOffset="6551">559 517 1193 0,'0'0'259'15,"0"0"-31"-15,25 43-49 0,-25-43-79 16,0 0-40-16,0 0-41 16,0 0-26-16,0 0-22 15,0 0-312-15,0 0-126 0,0 0-56 16</inkml:trace>
  <inkml:trace contextRef="#ctx0" brushRef="#br0" timeOffset="6780">358 782 1319 0,'0'0'302'0,"0"0"-6"0,-32 7-101 16,32-7-51-16,-37 40-53 15,-1-4-35-15,7 6-25 0,-13 0-22 16,6 1-27-16,-6-4-175 16,0-4-349-16,-6-7-176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7:01.2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1264 0,'0'0'153'0,"0"0"82"16,0 0 75-16,0 0-77 15,18 44-64-15,0 0-59 0,-12 7-10 16,6 3-46-16,-6 4-6 16,12 3-26-16,6-4-7 15,0 1-31-15,7-4-317 0,-1-7-351 16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7:01.9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1344 844 0,'0'0'132'0,"0"0"115"0,0 0-26 15,0 0-85-15,0 0-45 16,48-13-42-16,0-1-41 15,1 4 11-15,-7-3-7 16,0-1-21-16,-6-3 3 0,-36 17 0 16,54-44-40-16,-18 4-50 15,-6-1-25-15,-11 0 45 16,-1 1 28-16,-18 40 78 0,0-44 0 16,0 44-39-16,-24-31 28 15,-13 11-45-15,-5 13 31 16,-6 10-2-16,-6 4-35 0,12 7 16 15,-1-1 60-15,43-13-49 16,-42 34 82-16,42-34 19 0,-36 48 16 16,18-1 28-16,24 0-10 15,18 1-47-15,6-1-27 16,25 7 2-16,5 1-18 16,6 6-15-16,12-1 31 0,1 8 32 15,-1-7-14-15,-6-3-22 16,-12-1-29-16,-11-6 8 15,-19-10 42-15,-12-1-31 0,-36-6-13 16,-18-7-24-16,-19-6-94 16,-5-8-63-16,-6-6-28 0,6-10-127 15,-1-11-100-15,13-13-25 16,12-7-22-16</inkml:trace>
  <inkml:trace contextRef="#ctx0" brushRef="#br0" timeOffset="389">1030 1419 922 0,'0'0'335'0,"18"47"-40"15,-18-6 4-15,-6-4-83 16,0 7-58-16,0-3 25 0,6 3-36 15,6 0-28-15,12 0-34 16,6-7-51-16,12 1 2 16,0-8-27-16,7-6-36 0,-7-7-17 15,-6-7 3-15,-30-10-28 16,42-7 17-16,-42 7-17 0,30-41-8 16,-6 1 14-16,-18-11-16 15,-6-7 35-15,-12-3 35 16,0 4 29-16,-12 6 13 0,0 10-17 15,-18 11 1-15,0 13-22 16,-13 14 14-16,7 9 5 0,0 5-14 16,12 9-8-16,36-20 20 15,-24 41-12-15,18-8-34 16,6-33-195-16,42 38-311 0,18-15-240 16</inkml:trace>
  <inkml:trace contextRef="#ctx0" brushRef="#br0" timeOffset="893">1735 694 1201 0,'0'0'173'0,"-36"48"70"16,12 2-8-16,11 15-8 15,7 13-62-15,0 10-29 16,6 10-22-16,6 0-24 0,7 11-21 16,-1-8-21-16,12 4-8 15,0-7-17-15,6-3-20 0,-6-7 14 16,0-17-17-1,0-16 0-15,-6-15 0 0,-18-40 25 16,12 41 6-16,-12-41-7 16,0 0-12-16,0 0 5 0,0 0-13 15,0-41-4-15,-6-3 6 16,6-10-10-16,18-10-30 0,6-4-41 16,19-3 43-16,11 10 18 15,12 10-3-15,6 17-1 0,-5 14 3 16,5 20 21-16,-6 17-6 15,-6 13-7-15,-17 14 36 16,-7 10 13-16,-12 4-16 16,-12 3-5-16,-18 0 7 0,-12-3-13 15,-12-8-23-15,-19-6-15 16,-5-6-162-16,0-11-164 0,0-10-264 16,6-11-140-16</inkml:trace>
  <inkml:trace contextRef="#ctx0" brushRef="#br0" timeOffset="1333">2897 1548 1205 0,'0'44'300'0,"0"-10"8"15,0-34-69-15,18 40-83 16,-18-40-66-16,49 41-56 0,5-17-71 16,-6-8-18-16,-6-12-25 15,6-11-18-15,1-6-9 0,-7-8 35 16,0-2 7-16,0-15-16 16,-6-2 53-16,-12-8 28 0,0-3-15 15,-12 4 161 1,-6 10-33-16,-6 37-47 0,-12-41-15 0,12 41-41 15,-72-10 2 1,0 20-6-16,-12 10 50 0,-7 18 9 16,7 2-8-16,6 8 25 15,17 3 30-15,7 6 11 0,18 4 21 16,24-3-23-16,30 3-31 16,18-7-38-16,24 0-27 0,7-7-6 15,17-9-25-15,0-4-67 16,1-18-15-16,-7-5-67 0,-6-11-88 15,-6-11-87 1,-17-9-236-16,-7-7-128 0</inkml:trace>
  <inkml:trace contextRef="#ctx0" brushRef="#br0" timeOffset="2321">4075 606 1072 0,'0'0'294'0,"0"0"12"15,0 0-64-15,0 0-63 16,0 0-6-16,0 0-9 0,0 0-17 15,0 0-24 1,-18 34-27-16,18-34 17 0,-12 41-4 16,12-41-18-16,0 40-21 15,0-40-21-15,0 38-30 0,0-38-16 16,0 0 15-16,0 0 2 16,0 0-15-16,0 0-10 0,0 0 18 15,6 33-2-15,-6-33-14 16,0 0 7-16,0 0 14 15,0 0 0-15,0 0-22 0,0 0 4 16,0 0 6-16,0 0-3 16,0 0-10-16,0 0 1 15,0 0 9-15,0 0-3 16,0 0 5-16,0 0 5 0,6-33-10 16,-6 33-7-16,0 0-1 15,0 0 19-15,0 0-17 0,0 0 17 16,0 0-22-16,0 0 17 15,0 0-13-15,12-31 13 0,-12 31-13 16,0 0 7-16,6-37 2 16,-6 37-7-16,6-34 12 0,-6 34-11 15,12-37 1-15,-12 37 6 16,6-38 0-16,-6 38 4 16,6-33-10-16,-6 33-9 15,0 0 15-15,0 0-11 0,0 0 8 16,0 0 0-16,0 0-8 15,0 0-5-15,0 0 3 0,0 0 15 16,0 0 10-16,0 0 26 16,-18 61 15-16,6 0-6 0,-6 10-1 15,0 7-6-15,0 10-12 16,0 6 15-16,0 5-24 0,6-5-12 16,6-2-1-16,6-4-9 15,-6-7-3-15,6-6 7 0,0-14 1 16,0-10 4-1,0-11-7-15,0-40 5 0,0 41 4 16,0-41-11-16,0 0 7 16,0 0-11-16,6 34 7 0,-6-34-12 15,0 0 6-15,0 0 14 16,0 0-1-16,0 0-5 0,0 0 5 16,48 27-1-16,-6-17-9 15,0-3-4-15,-6-7-19 0,0-4-44 16,-36 4-56-16,49-6-73 15,-19-5-181-15,-30 11-486 0</inkml:trace>
  <inkml:trace contextRef="#ctx0" brushRef="#br0" timeOffset="3076">4777 576 1093 0,'0'0'197'16,"0"0"139"-16,0 0-20 16,0 0-53-16,6 37-35 0,0 4-46 15,0 3-22-15,0 0 3 16,6 0-46-16,6 0-13 0,0 0-34 16,0-4-11-1,0 4-25-15,0-3-20 0,0-7-4 16,-18-34-2-16,24 51-54 15,-24-51-159-15,0 0-277 0,18 44-425 16</inkml:trace>
  <inkml:trace contextRef="#ctx0" brushRef="#br0" timeOffset="3630">5590 0 1078 0,'0'0'267'0,"0"0"50"16,0 0 2-16,0 0-56 0,30 47-28 16,6 14-11-16,12 21-39 15,1 16 5-15,5 17 12 0,0 7-74 16,0 17 7-16,0 6 29 15,-11 11-4-15,-7 0-23 0,-12 3-34 16,-18 7-11-16,-12 0-8 16,-18 3-23-16,-12-3-5 0,-19-13-22 15,-5-18 63-15,-6-13-17 16,-6-14-24-16,-1-16 2 16,1-14-17-16,6-7-19 15,0-10 0-15,5-17-20 0,13-7 3 16,0-6-11-16,48-31 10 15,-48 27-11-15,48-27-22 0,0 0-14 16,0 0-75-16,0 0-69 16,-36 23-27-16,36-23-51 0,0 0-58 15,0 0-66-15,0 0-141 16,0 0-329-16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7:11.0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0 542 1496 0,'0'0'255'0,"0"0"19"16,18 13-46-16,-12 4 81 16,0 17-85-16,-6 17-69 0,0 10-45 15,0 17-53-15,0 7-19 16,0 6-20-16,0-3-9 16,0 0-1-16,0-3-14 0,0-7-96 15,-6-7-167-15,6-14-200 16,0-13-207-16,6-10-51 0</inkml:trace>
  <inkml:trace contextRef="#ctx0" brushRef="#br0" timeOffset="323">181 559 1242 0,'6'-65'227'16,"6"-2"35"-16,6-4-23 16,6 3-51-16,0 7-54 0,6 3-68 15,0 11-45-15,12 10 1 16,7 6-3-16,-1 18-12 0,6 9 70 16,6 14 15-16,1 21 1 15,-7 10 7-15,-12 13-29 0,-12 3-3 16,-6 11-17-16,-18-4-15 15,-12 1-1-15,-12-4-18 0,-12 0-12 16,-18-7 9 0,-13-10-38-16,1-4-66 0,6-9-64 0,-6-7-103 15,12-7-127 1,11-14-203-16,7-6-60 0</inkml:trace>
  <inkml:trace contextRef="#ctx0" brushRef="#br0" timeOffset="687">1151 417 1475 0,'18'47'279'0,"-6"0"9"15,-6 8 4-15,-6 2-70 16,0-3-73-16,-6 1-23 0,-6-1-41 16,0-3-38-16,-7-7-5 15,1-4-6-15,6-6 0 0,12-34-3 16,-24 34 4-16,24-34 15 16,0 0 4-16,0 0-14 0,0 0-29 15,0 0 12-15,-18-41-14 16,12-10 7-16,18-13-18 15,12-17 9-15,12-7-17 0,13 0 15 16,11 3-14-16,0 11-8 16,6 2-59-16,1 15-55 0,-1 9-127 15,-6 11-282-15,-6 10-301 16</inkml:trace>
  <inkml:trace contextRef="#ctx0" brushRef="#br0" timeOffset="1164">1831 694 1029 0,'-24'34'135'0,"24"-34"94"16,0 37 3-16,6-10-5 16,6-3-59-16,-12-24-78 0,48 34-33 15,-5-10-13-15,-1-11-23 16,6-6-32-16,-6-4 3 0,-6-9 4 16,6-4-44-16,1-14-22 15,-7-3-2-15,0-14 31 16,-12-6 8-16,0-8 15 0,-12 5 62 15,0 2 141-15,-12 8-84 16,-12 9-43-16,12 31-42 0,-48-7 35 16,-12 24 62-16,-7 10 33 15,-17 14-2-15,0 13-15 0,-7 7-27 16,7-3-27-16,12-1 10 16,24 1 14-16,11-1 32 0,25 1-16 15,24-4-38-15,25-6-35 16,23-4-23-16,18-7-6 15,6-10-43-15,7-7-37 0,-1-3-89 16,0-10-92-16,-11-7-208 16,-7-10-398-16</inkml:trace>
  <inkml:trace contextRef="#ctx0" brushRef="#br0" timeOffset="1808">2699 606 1397 0,'0'0'127'0,"-6"-27"12"15,6 27 112-15,0 0 20 0,0 0-77 16,0 37-40-16,-6 7-29 16,6 7-22-16,0 3-4 15,6 7-2-15,0-3-29 0,12-1-15 16,-6-2-1-16,12-1-30 15,6-7 0-15,6-6-17 0,0-7 11 16,0-11-75-16,-6-6 31 16,7-13-37-16,-1-8-20 0,-6-13-41 15,6-10 18-15,-6-17-18 16,0-10 65-16,-6-10 23 0,0-1 35 16,-11 11 84-16,-7 7 25 15,0 16-66-15,-6 31-8 16,0 0 36-16,-31 24 30 0,7 13-6 15,0 14 5-15,12 0-17 16,6 7 0-16,18-4-28 16,12-3-4-16,12-11-26 0,7-9-2 15,11-11-20-15,0-13 8 16,6-11-20-16,-6-6 17 0,1-14-20 16,5-13 15-16,-6-10-26 15,-6-18 2-15,1-16-17 0,5-10 13 16,-12-4 19-16,0 7 4 15,-6 13 8-15,-12 18-7 0,-6 13-4 16,-6 13-90-16,-12 31-44 16,0 0-173-16,0 0-122 0,0 0-306 15</inkml:trace>
  <inkml:trace contextRef="#ctx0" brushRef="#br0" timeOffset="2045">4138 857 2440 0,'0'0'137'0,"0"0"81"15,0 0 63-15,6 40-137 16,-12 1-54-16,0 0-57 0,0 3-3 15,0 0-24-15,6 0-51 16,0-7-173-16,0-3-172 0,0-34-287 16,6 27-107-16</inkml:trace>
  <inkml:trace contextRef="#ctx0" brushRef="#br0" timeOffset="2244">4409 288 2703 0,'0'0'229'0,"0"0"-15"16,0 0-84-16,0 0-46 16,0 0-49-16,0 0-3 0,0 0-79 15,0 0-159-15,43 3-263 16,-43-3-350-16</inkml:trace>
  <inkml:trace contextRef="#ctx0" brushRef="#br0" timeOffset="2860">4861 0 1062 0,'0'0'373'0,"30"54"9"15,-18 14-37-15,-6 20-66 16,-6 17-45-16,-6 17-74 16,0 7-18-16,0 3-61 0,0-7-16 15,0-7-45-15,6-13-4 16,0-6-7-16,0-11-9 0,0-10-65 16,0-17-173-16,-6-11-223 15,6-12-258-15,0-38-115 0</inkml:trace>
  <inkml:trace contextRef="#ctx0" brushRef="#br0" timeOffset="3073">4668 911 1296 0,'73'-47'306'15,"11"-1"10"-15,6 11-83 0,13 0-39 16,-1 10-95-16,1 6-40 16,11 1-35-16,-6 6-11 0,-11 4-126 15,-7 7-186-15,-12-1-235 16,-11-2-117-16</inkml:trace>
  <inkml:trace contextRef="#ctx0" brushRef="#br0" timeOffset="3467">5397 112 805 0,'0'0'261'16,"0"0"59"-16,0 0-23 15,0 0-19-15,0 0-52 0,0 0-46 16,0 0-33-16,0 40-35 16,0-40 24-16,12 51-19 15,-6-3 5-15,0 2-1 0,0 11-19 16,-12 14 1-16,0 13-23 16,-6 14 26-16,-6 3-13 15,6 3 22-15,0 0-45 0,6-13-24 16,0-3-28-16,0-8-7 15,6-13-11-15,0-6 3 0,0-8-3 16,0-13-4-16,0-6 4 16,0-38-43-16,0 33-30 0,0-33-49 15,0 0-21-15,0 0-46 16,0 0-75-16,0 0-159 16,0 0-264-16,0 0-75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7:16.4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55 431 439 0,'0'0'114'16,"0"0"22"-16,0 0 34 0,0 0-33 15,0 0 5-15,0 0 23 0,0 0-23 16,0 0-17-16,0 0-12 16,0 0 176-16,0 0-24 0,6 48-17 15,-6 9-58-15,-6 12-55 16,-6 2-48-16,6 4-3 0,-7 0-18 15,7 0-32-15,0-4-22 0,0-2-4 16,6-2 3-16,-6-9-3 16,6-4-42-16,0-5-145 0,0-16-197 15,0-33-154-15,0 0-28 16,0 0 0-16</inkml:trace>
  <inkml:trace contextRef="#ctx0" brushRef="#br0" timeOffset="459">24 649 581 0,'31'-44'88'16,"-1"-4"69"-16,6-3 15 16,-6-3-43-16,12-4-24 0,-6 7 3 15,0 3 3-15,1 7-8 0,-7 4 19 16,-30 37-30-16,36-37-37 15,-36 37 12-15,30-27-20 16,-30 27-13-16,0 0 97 0,42 6-19 16,-42-6-4-16,36 61-33 15,-12-3-11-15,-12 4-9 0,-12-4-7 16,0-1-22-16,-6-3-16 0,-6-3 1 16,-6-3-4-16,-12-7 8 15,-12-7-20-15,6-4-3 0,-6-6 17 16,0-7-9-16,11-7-7 0,31-10 0 15,-36 4 0-15,36-4-31 16,-30-14-29-16,30 14 42 0,0 0 19 16,-18-27 20-16,18 27-48 0,0 0 13 15,30-14 58-15,0 14 19 16,0 14 0-16,7 10 7 16,-1 11 8-16,0 9-7 0,12 6-1 15,6 8-3-15,-6 0-30 16,1-3-10-16,-1-1-3 0,0-7-20 15,-12-3-79-15,-36-44-108 0,36 42-130 16,-36-42-215-16,36 31-116 16</inkml:trace>
  <inkml:trace contextRef="#ctx0" brushRef="#br0" timeOffset="992">1194 1047 384 0,'0'0'91'16,"0"0"5"-16,0 0-7 0,0 0 0 15,0 0-18-15,0 0-13 16,0 0-42-16,0 0 12 0,0 0 72 16,0 0 16-16,0 0-15 15,-24 44 11-15,12-3 36 0,6-4-34 16,0-3-4-16,6-34-22 0,18 49-22 15,0-16-33-15,-18-33-24 16,54 31 8-16,-12-14-29 0,1-10-12 16,-1-7-29-16,0-7-3 15,-6-10 18-15,0-7-27 0,0-3 9 16,-6-8 6-16,-5-2-11 16,-1-4 27-16,-6-6 8 0,-12 0 30 15,-6 6 47-15,-12 6-1 0,12 35-9 16,-36-30-19-16,-1 16-19 15,-11 17-3-15,-6 4 14 0,0 10-7 16,0 3-17-16,5 5 10 16,13-8-22-16,36-17 4 0,-36 24-198 15,36-24-106-15,0 0-71 0</inkml:trace>
  <inkml:trace contextRef="#ctx0" brushRef="#br0" timeOffset="1615">1887 217 546 0,'0'0'202'0,"0"0"27"15,0 0-49-15,24-34-81 0,-24 34 98 16,0 0-51-16,0 0 16 16,30 34 14-16,-6 7-20 0,-6 9-18 15,0 6-25-15,-6 5 7 16,0 3-11-16,6 7-25 0,-6-2-22 16,1-5-10-16,-1 4-8 0,0-3-8 15,-6-7-17-15,6-4-19 16,-6-13 3-16,0-10 10 0,-6-31-4 15,6 31-17-15,-6-31 2 0,0 0 11 16,0 0 17-16,0 0 9 16,0 0 27-16,0 0 32 15,0 0-47-15,0 0-30 0,36-24-13 16,-6-14 7-16,0-3-11 16,-6 4-15-16,6-4-1 0,-6 7 20 15,1 4-7-15,-1 5-13 0,-24 25 5 16,42-34 15-16,-18 7-9 15,6 7-7-15,0 6 10 0,-6 4 15 16,-24 10-14-16,48 0 0 0,-17 0 8 16,5 10-1-16,1 11-8 15,-13 2-2-15,0 8 13 0,0 4 2 16,0 2-7-16,-6-3-9 16,-6-4 15-16,-12-30 10 0,12 37-7 15,-12-6 0-15,0-31-9 16,-36 37 8-16,-6-12 3 0,0-1-17 15,0-4-1-15,-7-7 13 16,0 1-1-16,7 0-5 0,0-8-44 16,12-2-111-16,30-4-117 0,-48 0-170 15,48 0-99-15,-36-17-37 16</inkml:trace>
  <inkml:trace contextRef="#ctx0" brushRef="#br0" timeOffset="1988">3044 747 560 0,'49'7'101'0,"-1"-3"7"0,0-4-16 15,0 0-1-15,-6-7-18 16,-6-3-23-16,1-7-41 0,-1-4 14 15,-36 21 19-15,36-30 8 0,-36 30 52 16,18-41-18-16,-6 7-35 16,-12 34-37-16,-6-45-27 15,-12 8 10-15,18 37 1 0,-48-24-24 16,0 18 49-16,-7 19-37 0,-5 11 51 16,0 10 62-16,0 7 9 15,5 3 39-15,13 4-6 0,12 3 41 16,12 0-20-16,12 0-41 15,18 0-53-15,6-4-34 0,18-3-25 16,0-5 3-16,7-9-40 0,5-3-120 16,-6-10-114-16,0-7-120 15,0-10-119-15,-6-6-41 0</inkml:trace>
  <inkml:trace contextRef="#ctx0" brushRef="#br0" timeOffset="2316">3508 619 1165 0,'0'0'252'16,"0"0"95"-16,0 0-3 0,0 0-72 16,18 44-65-16,0 3-63 0,-6 7-34 15,0 5-27-15,-6-5-25 16,-6 0-9-16,6-3-16 15,-6-3-21-15,0-7 0 0,0-7-18 16,0-34 13-16,0 30 6 16,0-30-3-16,0 0-10 0,0 0 13 15,0 0 7-15,0 0-20 0,0 0-7 16,0 0 14-16,19-40-10 16,11-14 3-16,6-8-10 0,6-13-29 15,0-3-80-15,12-4-69 0,-5 7-51 16,-13 14-110-16,6 10-168 15,-18 13-42-15,-24 38 25 0</inkml:trace>
  <inkml:trace contextRef="#ctx0" brushRef="#br0" timeOffset="2944">4159 13 445 0,'24'-44'106'0,"-24"44"13"0,0 0 48 15,0 0 35-15,0 0 34 0,0 0 11 16,0 0-57-16,0 0-29 15,0 0 159-15,0 0-96 0,0 0-57 16,12 64-14-16,-6 7-19 0,-6 15-26 16,-6 9-11-16,0 4 0 15,0-1-29-15,0 1-39 16,0-7-20-16,6-4-1 0,0-9 5 16,-6-8-11-16,6-10-7 15,0-13-51-15,6-14-64 0,-6-34-57 16,0 0-83-16,-6 37-82 0,6-37-215 15,0 0-81-15</inkml:trace>
  <inkml:trace contextRef="#ctx0" brushRef="#br0" timeOffset="3149">3924 370 888 0,'0'0'103'16,"0"0"92"-16,48-34 53 16,-6 13-27-16,-6 11-93 0,6 0-52 15,7 3-26-15,-1 4-46 0,0-1 12 16,6 4-39-16,0-3-184 16,2 3-203-16,-2 0-64 0</inkml:trace>
  <inkml:trace contextRef="#ctx0" brushRef="#br0" timeOffset="3743">4618 516 857 0,'0'0'210'0,"0"0"45"15,0 0-62-15,48 41-79 0,0-23-38 16,0-12-39-16,0-6-23 16,0-10-2-16,1-4-8 0,-1 0 4 15,0 1-14-15,-6-8 23 16,0-2-3-16,1-5-14 0,-43 28 0 16,48-50 40-16,-12 9-40 0,-36 41-15 15,18-45-12-15,-18 45 22 16,0-44-11-16,0 44-7 0,0 0 19 15,-60-27-8-15,-1 24-3 16,7 6 15-16,6 14 6 0,48-17-10 16,-54 34-5-16,54-34 71 0,-42 51 2 15,24-6 10-15,6 2 4 16,18 0-7-16,6 1 0 0,12 7-13 16,6 3-6-16,0-1 1 0,6 4 0 15,0-2-16-15,-6 5 23 16,1-6-3-16,-1 0-20 15,-6-4-16-15,0-3-19 0,-12-14 3 16,-12-37 18-16,18 38-13 16,-18-38 5-16,0 0 4 0,0 0-25 15,-54 23 1-15,-7-19-3 0,7-11 11 16,0-3-13-16,0-7-30 16,0-3 35-16,5 3 14 0,49 17-16 15,-48-21-9-15,48 21 22 0,0 0-9 16,0 0-10-16,0 0 0 15,-42-3 34-15,42 3-14 16,0 0-16-16,0 0 16 0,-30 57-32 16,6-13-197-16,24-44-156 0,-6 52-118 15,-6-8 29-15,12-44 21 16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7:21.2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184 13 877 0,'0'0'263'0,"12"-27"12"0,-12 27-27 15,0 0-60-15,0 0-6 16,0 0-24-16,0 0-25 15,0 0-22-15,0 0 5 0,0 0 43 16,0 0-48-16,-6 41-13 0,-6 6-1 16,0 7 8-16,0 4-11 15,-6 3 18-15,0 7-33 0,0 0-13 16,-6 0 2-16,6-4-26 0,-6 1-13 16,12-8-8-16,0 1-15 0,6-11 5 15,6-3 6-15,0-7-12 16,12-3 12-16,0-6-13 0,-12-28-7 15,42 31 15-15,6-11-6 16,0-6-19-16,1-8 21 0,5 1-8 16,-6-7-57-16,0-3-55 15,6-4-71-15,-11-3-103 0,-7-4-186 16,6-3-260-16,-12-3-93 0</inkml:trace>
  <inkml:trace contextRef="#ctx0" brushRef="#br0" timeOffset="416">835 678 1160 0,'0'0'388'0,"0"0"-17"0,0 0-95 16,0 27-58-16,-6 3-59 15,-6-3-22-15,12 4 14 0,0-1-9 16,6-2-20-16,-6-28-29 0,24 38-43 16,-24-38-26-16,54 34 4 15,0-14-15-15,-5-7-13 0,-13-2 7 16,6-8 6-16,-5-10-13 0,-1-3 0 16,-6-7 9-16,0-3-13 15,7-11-27-15,-7-7-16 0,0-3 7 16,-6-3 5-16,-6 0 25 15,-6 7 7-15,-12 7-6 0,-6 3 6 16,6 27-7-16,-48-21-3 0,0 18 19 16,-7 6-10-16,-5 11-1 15,-1 6 14-15,7 4-15 0,12-4-5 16,11 0 14-16,31-20-7 0,-30 31-28 16,30-31-98-16,0 0-51 15,0 34-92-15,0-34-129 0,0 0-145 16,43 24-41-16</inkml:trace>
  <inkml:trace contextRef="#ctx0" brushRef="#br0" timeOffset="1181">1896 580 792 0,'0'0'185'0,"0"0"113"0,0 0-14 16,0 0-34-16,0 0-88 16,0 0-84-16,0 0-10 0,24-11-10 15,-24 11-32-15,0 0 37 16,0 0 24-16,0 0-19 0,0 0-24 16,0 0-6-16,0 0-38 0,0 0-11 15,-30 11 27-15,0 2-29 16,-6 1 13-16,0 3 16 0,0 0-5 15,-1-1 22-15,7 1 28 0,0 4-21 16,30-21-27-16,-30 34 11 0,30-34-9 16,-24 37-15-16,18-10 7 15,6-27-7-15,6 37-52 0,-6-37 23 16,30 27 2-16,0-9-17 0,6-11 33 16,7-4 1-16,-1-6-11 15,12-7 15-15,-6-5-9 16,12-8 12-16,-5 2 13 0,-7-6-10 15,-6-3-3-15,0-4 7 0,-6 3 0 16,-12-3-10-16,-6 4 41 16,-18 30 48-16,18-27 9 0,-18 27-17 15,0 0-32-15,0 0-37 0,0 0-1 16,-36 7 10-16,6 13 3 16,6 4 29-16,0 13 3 0,0 4 3 15,12 3 12-15,6 6 9 0,0 9 3 16,12-1 6-16,0 6-28 15,12 4-1-15,0-1-17 0,0 4-3 16,6-3 0-16,-6 0-19 16,-6-7-1-16,-6-6-2 0,6-7 8 15,-6-4-9-15,-6-11-1 16,0-5-4-16,0-28-4 0,-24 33 1 16,-6-9 3-16,-6-4-6 0,0-6 0 15,-6-4 3-15,-12-7 4 0,-1 1-4 16,-5-8-3-16,-6 1 4 15,6-7-4-15,-1-4 29 0,7-3-37 16,12-3-1-16,42 20-6 0,-36-47-5 16,18-4 10-16,6-7-13 15,24-3 6-15,6-7-2 16,18 3-7-16,12 4-9 0,12 0-9 16,7 11-5-16,-1 2-11 0,-6 11-4 15,-12 10-38-15,-12 7-67 16,-36 20-88-16,37-17-144 0,-37 17-158 15,0 0-62-15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7:24.9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812 88 888 0,'0'0'223'16,"0"0"-4"-16,0 0-117 15,-24-7-14-15,0 4-6 0,6-7-31 16,-12 3 10-16,6 0-11 0,-12 7-7 16,-1 7-8-16,-17 3-10 15,-6 10 57-15,-6 14 24 16,-7 10 4-16,-5 10 32 0,0 7 14 16,12 0-15-16,5 0-42 0,19-3 12 15,12-4-26-15,18-3-12 16,18 0-3-16,12-7-5 0,18-4-20 15,18-6-15-15,13-3-16 0,5-14-10 16,6-4-56-16,1-3-63 16,-7-10-150-16,-6-10-218 0,6-3-223 15,-11-8-54-15</inkml:trace>
  <inkml:trace contextRef="#ctx0" brushRef="#br0" timeOffset="504">1253 440 744 0,'0'0'221'0,"30"-37"27"16,-30 37-44-16,12-44-42 0,-12 44-33 15,-6-37-25-15,6 37-50 0,-24-38-28 16,-6 15-16-16,-1 2 3 15,-5 15 1-15,-1 6 17 16,1 3-4-16,0 14 22 0,0 7 19 16,0 6 6-16,12 4 35 0,-6 3 19 15,12 7-38-15,6-3 2 16,6 0-2-16,12 3-22 0,0-4-25 16,12-6-17-16,6 0-12 0,0-7-2 15,12-3-8-15,-6-7-4 0,0-11-44 16,6 1 23-16,-5-10 12 15,-1-4-1-15,6-10-6 0,1-7-13 16,-1-6-10-16,0-11-16 0,0-3 0 16,7-3 11-16,-1-7 23 15,-6 3 11-15,-12 10 6 16,0 11 4-16,-24 30 0 0,24-27-3 16,-24 27 9-16,0 0 154 0,0 0-15 15,18 27-46-15,-6 10-22 16,0 7-16-16,0 3 3 0,0-3 2 15,0 4-15-15,6-1-21 0,-5-6-13 16,5-4-9-16,-6-3-1 16,-12-34-70-16,18 31-126 0,-18-31-140 15,0 0-255-15,0 0-267 0</inkml:trace>
  <inkml:trace contextRef="#ctx0" brushRef="#br0" timeOffset="1048">1831 555 981 0,'6'-34'118'16,"-6"34"28"-16,18-37-40 0,-18 37-5 15,30-34-24-15,-30 34-2 0,55-30 10 16,-13 10 0-16,-6 9 27 15,-6 5 26-15,0 12 30 16,-6 5 27-16,-24-11-29 0,36 33-20 16,-11-2-20-16,-7 3-20 0,-12 3-19 15,6 0-20-15,-12 4-15 0,0 0 10 16,-6-4-21-16,0 0-14 16,0-10-18-16,6-27-2 0,-6 31-7 15,6-31 0-15,-6 30 0 0,6-30 5 16,0 0-5-16,0 0 0 15,0 0-19-15,0 0-43 0,0 0-1 16,0 0 19-16,24-30-9 0,0-8-16 16,0-6 5-16,12-10 6 15,0-3 6-15,12-8 27 16,1 4 7-16,-7 4 8 0,6 3 10 16,-6 9 0-16,0 8 0 0,-12 10 0 15,0 7 0-15,-5 10 17 0,-1 10 54 16,-24 0 28-16,24 30-9 15,-6 7-15-15,-6 4 27 0,-6 6 0 16,0 4-30-16,-6 0-21 0,6 0-19 16,-6-4-2-16,0-3-11 15,6 0-10-15,-6-6-12 0,6-8-11 16,-6-30-71-16,6 31-103 0,-6-31-79 16,0 0-144-16,0 0-294 15,0 0-127-15</inkml:trace>
  <inkml:trace contextRef="#ctx0" brushRef="#br0" timeOffset="1579">3006 420 1195 0,'0'0'52'15,"0"0"12"-15,30-31-6 16,-30 31-7-16,0 0-39 16,36-37 3-16,-36 37-15 0,36-34-12 15,0 11 9-15,-36 23-14 0,37-17 13 16,-37 17 8-16,42-14 4 0,-42 14 18 16,36 0 32-16,-36 0 34 15,36 24 48-15,-36-24 62 0,24 47-50 16,-12-3-22-16,-6-7-14 0,-6 1-22 15,-6-1-29-15,6 0-14 16,-12-3-14-16,12-34-14 0,-6 41-16 16,6-41 9-16,-6 34-2 15,6-34-11-15,0 0-3 0,0 0 5 16,0 0 30-16,0 0-8 16,0 0-19-16,0 0 0 0,0 0-3 15,0 0-19-15,48-27-26 0,-6-11-22 16,1-6-19-16,-7-10 21 0,6-4 24 15,0-6 17-15,0 3 19 16,-6 14-9-16,-6 13-16 0,-5 3 7 16,-25 31 22-16,0 0 80 0,31-10 65 15,-31 10-9-15,18 31-31 16,0 9-30-16,-12 8-14 0,6-1-23 16,0 4-17-16,12-4-2 15,0 4-4-15,6-7-7 0,12 0-32 16,7-6-134-16,-1-11-136 0,0-7-228 15,0-7-235-15</inkml:trace>
  <inkml:trace contextRef="#ctx0" brushRef="#br0" timeOffset="2172">4212 0 1052 0,'0'0'141'16,"0"0"160"-16,0 0 6 15,0 0-54-15,24 34-69 0,0 6-57 16,6 1-30-16,0 6-4 0,6-2-55 16,12 2-22-16,1-6-7 0,5-4 6 15,-12-10-13-15,6 0-90 16,-12-10-63-16,-36-17 151 0,42 7-230 15,-5-7 33-15,-1-14 50 0,-36 14-28 16,48-30-4-16,-12-4 97 16,-6 3 35-16,0-3 24 15,-12 4-5-15,-18 30 71 0,24-37 55 16,-24 37 25-16,0 0-6 0,0 0-28 16,0 0-19-16,0 0 84 0,0 0-47 15,-18 37-38-15,0 7 34 16,6 10 25-16,-6 11 2 0,6 16-2 15,6 0-21-15,6 0 7 0,0 7 16 16,0 7 5-16,0 8 1 16,12-2-8-16,-6 8-19 0,6-4-25 15,-6 3-12-15,0-10-14 0,0-6-14 16,-6-7-14-16,-6-18-9 16,-6-9-2-16,-6-18-9 0,18-40-51 15,-42 34-52-15,-6-20-20 16,-6-14-7-16,-1-10 29 0,1-4 21 15,12-13 8-15,6-7 27 16,0-13-7-16,12-11 1 0,12-13-15 16,6-10 29-16,18-7 0 0,0 0 24 15,12 10-15-15,0 3-35 0,12 18-18 16,0 3-21-16,0 13-92 16,-36 41-126-16,48-44-123 0,-48 44-74 15,49-44-39-15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7:45.6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366 0 1452 0,'0'0'358'0,"0"44"17"16,-18 21-33-16,-12 26-54 15,-24 28-50-15,-6 20-33 16,-1 16 5-16,1 11-9 0,12 14-71 15,18 6 13-15,24 0-57 16,24 1-33-16,18-8-7 16,18-3-39-16,19-10-7 0,11-10-147 15,12-17-202-15,7-17-359 16,-7-24-521-16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7:45.95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0 738 2000 0,'0'0'331'0,"0"0"-81"0,0 0 6 15,0 0-16-15,0 0-73 16,18 55-60-16,-6 9 6 0,-6 11-21 15,6 13-31-15,0 3-27 16,7 5-21-16,-1-1-13 0,-12-4-159 16,0-3-285-16,-18-13-449 15</inkml:trace>
  <inkml:trace contextRef="#ctx0" brushRef="#br0" timeOffset="296">229 715 1936 0,'12'-48'284'16,"6"4"-16"-16,6 4-50 0,12 2-75 16,13 5-73-16,11 5-37 15,0 12-12-15,6 2-9 0,7 17-9 16,-13 8 1-16,0 12 11 15,-18 11 17-15,-6 7 11 0,-11 10 11 16,-13 6-24-16,-24-3-1 16,-6 0-16-16,-19-3-6 15,-11-7-11-15,-12-3 13 0,0-7-9 16,-7-14-68-16,7-3-112 16,0-7-164-16,12-10-319 0,48 0-221 15</inkml:trace>
  <inkml:trace contextRef="#ctx0" brushRef="#br0" timeOffset="492">1109 471 2025 0,'0'51'368'16,"6"10"-62"-16,-6 0-106 0,6 0-109 15,-6 6-32-15,0-9-33 16,0-1-10-16,0-6-180 0,0-51-264 16,0 54-363-16</inkml:trace>
  <inkml:trace contextRef="#ctx0" brushRef="#br0" timeOffset="653">1471 30 1601 0,'6'-31'127'15,"-6"31"-59"-15,0 0-35 0,0 0-25 16,0 0-50-16,30 17-395 16</inkml:trace>
  <inkml:trace contextRef="#ctx0" brushRef="#br0" timeOffset="911">1766 440 1653 0,'-48'-10'180'16,"-12"14"28"-16,0 13 43 0,-1 13-49 15,1 11-12-15,12 10-58 16,6 6 2-16,18 1-47 0,12 3-38 16,24 0-5-16,18-4-16 15,24 1-14-15,12-7-8 16,6-11-91-16,13-6-190 0,-1-10-289 16,0-14-302-16</inkml:trace>
  <inkml:trace contextRef="#ctx0" brushRef="#br0" timeOffset="1667">2537 1050 942 0,'0'0'210'0,"0"0"-47"16,0 0-31-16,0 0-15 0,0 0-20 15,0 0-32-15,0 0 7 16,0 0 22-16,0 0 33 0,0 0-13 16,0 0-39-16,0 0-42 15,0 0 10-15,0 0 9 16,0 0 9-16,0 0 20 15,36 17-24-15,-36-17-12 0,36 34 14 16,-5-4 44-16,-13-3 1 16,-12 5-13-16,-6 2-21 15,-18 3-34-15,-12 0-3 0,-7-3-27 16,-5 3 2-16,-6-3-59 16,0-3-286-16,6-11-427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7:42.70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434 935 1010 0,'0'0'400'0,"0"0"-21"16,0 0-107-16,0 0-105 0,0 0-44 16,0 0-15-16,0 0 20 15,0 0-45-15,0 0-53 16,0 0-17-16,0 0-16 0,-48-17-3 16,5-4 16-16,1 1-1 15,6-11-15-15,0 1-77 16,12-7-20-16,6-7 10 15,12 3 49-15,6 7 25 0,0 7-18 16,0 27 11-16,0 0 23 16,0 0-1-16,36-10 7 0,-6 17 4 15,6 6-19-15,0 14 1 16,7 11 17-16,-7 6 5 16,0 10 73-16,6 7 6 0,-6 7-35 15,6 3 54-15,-6-4 1 16,1 1-51-16,-7-4-26 0,6-3-9 15,0-6-15 1,-6-11-20-16,0-10-99 0,-30-34-178 16,0 0-300-16,0 0-192 15</inkml:trace>
  <inkml:trace contextRef="#ctx0" brushRef="#br0" timeOffset="239">934 670 1372 0,'0'0'388'0,"-42"17"45"0,-7 21-67 16,-17 9-82-16,-12 17-76 15,-19 7-82-15,-5 7-65 16,0 4-30-16,5-4-12 0,7-7-19 15,18-7 0-15,11-10-157 16,13-6-241-16,18-15-302 0,30-33-143 16</inkml:trace>
  <inkml:trace contextRef="#ctx0" brushRef="#br0" timeOffset="612">1554 999 2316 0,'60'-14'348'0,"-5"4"-38"16,5 0-134-16,0 3-86 16,6-3-50-16,7 3-24 0,-7 1-12 15,-6 2-117-15,-12 1-147 16,-18 3-179-16,-30 0-62 15,0 0-47-15,0 0 55 16,-12 47 133-16,-24-10 116 0,-18 4 126 16,-12-4 62-16,0-3 65 15,-7 0 88-15,1-3 71 0,18-8 92 16,12-6 122-16,42-17-5 16,0 0-46-16,-37 17 63 15,37-17-73-15,0 0-82 0,43 14-105 16,17-8-69-16,6 1-30 15,18-3-25-15,1-4-6 0,11 0-108 16,1 3-315 0,-1-10-441-16</inkml:trace>
  <inkml:trace contextRef="#ctx0" brushRef="#br0" timeOffset="1108">2904 1006 1085 0,'12'34'254'0,"-12"-34"9"15,42 30-82-15,6-10-80 0,0-6-51 16,0-14-24-16,0-4-10 16,-5-6-34-16,-43 10 32 0,48-27 2 15,-48 27-29-15,30-44 5 16,-18 7 14-16,-18-4 4 15,-6 4-7-15,-12 3-3 0,24 34-9 16,-54-30 24-16,-1 23 6 16,-5 14 43-16,0 16 32 15,0 15 20-15,-1 6-14 16,7 6 7-16,12 8-10 0,12-4 44 16,12 4-52-16,12-4-12 15,18-7-41-15,12 4-3 16,18-7-16-16,12-6-13 0,19-11-44 15,-1-4-153-15,6-6-228 16,1-10-290-16,-1-14-57 0</inkml:trace>
  <inkml:trace contextRef="#ctx0" brushRef="#br0" timeOffset="1587">3946 1080 1260 0,'-6'-44'296'0,"6"44"-65"16,-12-47-33-16,-7 9-97 0,19 38-27 15,-18-44-7-15,18 44-16 16,-48-30-20-16,6 16-6 0,42 14 9 16,-54 14 60-16,0 16-4 15,11 4-7-15,7 10-32 16,6 0-28-16,12 4 3 15,6-4 31-15,12-4-1 0,12-6-34 16,-12-34-1-16,54 41-19 16,-5-17 11-16,-1-14-17 0,6-14 4 15,-6-6 0-15,0-10-4 16,0-17 7-16,7-11-3 0,5-16-8 16,0-17 8-16,6-24-19 15,13-17-39-15,5-24 29 16,6-10 14-16,-5 4 1 0,-7 27-1 15,-12 30 9-15,-24 27-10 16,-11 31 58-16,-31 37 43 16,-12 37 14-16,-25 27-10 0,-11 14-14 15,-18 17-5-15,0 10-25 16,-7 0-8-16,7 0-14 0,12 0-5 16,12 0-12-16,6 0 1 15,18-14-4-15,12-9-11 16,0-14-119-16,18-14-212 0,-12-54-256 15,24 44-261-15</inkml:trace>
  <inkml:trace contextRef="#ctx0" brushRef="#br0" timeOffset="2108">4885 647 1287 0,'0'0'284'0,"-42"-7"25"0,-6 14-41 16,-6 16-57-16,0 11-81 16,5 3 1-16,7 8-43 0,18 2-40 15,6 4-15-15,18-4-16 16,18-6-8-16,6-4 1 0,12-6-10 16,-36-31-65-16,55 16-60 15,-7-12-8-15,-6-14-44 16,-42 10 50-16,48-48 54 15,-12-3 41-15,-6-6 13 0,0-7 4 16,-5 3 17-16,-7 3 64 16,0 14 57-16,-6 10-52 0,-12 34 8 15,0 0 70-15,0 0-1 16,0 0-36-16,-6 64-12 0,0 8-30 16,0 9 13-16,6 10-40 15,0 1 8-15,0 9-32 0,6 8 14 16,-6 2-26-16,0 5 1 15,-6 2 3-15,-6 4-11 0,-6-7 4 16,-13-13-4-16,1-14 3 16,-6-20 6-16,-6-14-3 15,0-24 4-15,0-9-15 16,-1-18 16-16,7-17-11 0,36 14 14 16,-36-57-22-16,18-11 16 15,12-13-23-15,18-14 18 0,24-7-10 16,6-9 11-16,13-1-21 15,11 7-18-15,0 10-73 0,6 10-128 16,-5 18-301-16,-1 6-341 16</inkml:trace>
  <inkml:trace contextRef="#ctx0" brushRef="#br0" timeOffset="2468">5735 894 1401 0,'48'-14'157'0,"6"4"-71"0,6 0-37 16,7 0-3-16,-7 0-46 0,0-4 23 16,-6 1-15-16,0-4-15 15,-5 0-117-15,-19-7-47 16,-30 24 30-16,24-44 80 0,-18 10 91 15,-24 0 23-15,18 34 35 16,-66-27 2-16,-7 10 14 0,-5 21 51 16,-12 13 42-16,-1 13 40 15,-5 14 12-15,12 14-34 16,11 3-72-16,19 6-20 0,18 4-38 16,30-3 21-16,18 0-39 15,30 0-30-15,24-7-18 0,19-11-12 16,17-6-42-16,0-13-143 15,7-7-271-15,-7-14-399 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7:50.7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123 0 1632 0,'0'0'385'15,"18"34"4"-15,-18 27-57 16,-18 23-95-16,0 21-28 0,0 11-41 16,-6 5-32-16,6 5-13 15,0-4-36-15,6-4 33 0,0-3-16 16,6-13-23-1,12-4-2-15,6-10-36 0,6-10-19 16,0-17-3-16,6-7 3 16,6-13-3-16,-30-41-1 0,54 37-13 15,1-23 3-15,-1-11-10 16,0-10 8-16,0-3-13 0,-6-3-44 16,-5-11-105-16,-1 0-108 15,-42 24-86-15,42-30-206 0,-42 30-319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36:13.8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1722 2678 1629 0,'6'43'304'15,"-6"-43"-39"-15,0 0-104 16,0 0-71-16,0 0-49 0,0 0-14 15,0 0-75-15,0 0-239 16,0 0-230-16,0 0-82 0</inkml:trace>
  <inkml:trace contextRef="#ctx0" brushRef="#br0" timeOffset="-2318">2728 848 762 0,'0'0'130'0,"0"0"37"0,0 0-17 16,0 0 32-16,25 42-7 15,-25-42-89-15,0 0-11 16,6 43 8-16,-6-43-48 15,0 0-29-15,-6 49 1 0,6-49 14 16,-31 39-9-16,31-39-17 16,-51 28 2-16,14-10-3 15,37-18 12-15,-44 7 8 0,44-7-6 16,-32-4-3-16,32 4 5 16,0 0 40-16,0 0-11 0,-38-46-3 15,20 1-31-15,5-1 15 16,7-11-49-16,6-7 19 15,0 1 35-15,6 6-29 16,-6 8 8-16,0 10-28 0,0 39 24 16,0-39 3-16,0 39-3 15,0 0-25-15,0 0-100 16,0 0-92-16,0 0-59 0,0 0-95 16,0 0-98-16</inkml:trace>
  <inkml:trace contextRef="#ctx0" brushRef="#br0" timeOffset="-2133">2784 1314 1157 0,'0'0'312'0,"0"0"-10"15,0 0-16-15,7 43-129 0,-7-43-68 16,0 0-31-16,0 0-33 15,0 0-81-15,0 0-364 0,0 0-260 16</inkml:trace>
  <inkml:trace contextRef="#ctx0" brushRef="#br0" timeOffset="-1805">2263 487 1123 0,'0'-39'255'0,"6"8"37"15,-6 31-19-15,0 0-71 16,6-39-68-16,-6 39-23 0,0 0-13 16,0 0-36-16,0 0-33 15,0 0-29-15,0 0-8 16,0 0 12-16,0 0 74 0,13 49-41 15,-1 15-6 1,-5 7-19-16,-1 3-8 0,0 0 1 16,-6-7 13-16,0-3-8 15,0-8-10-15,0-6-6 0,-6-8-22 16,-7-7-128-16,13-35-158 16,-37 36-211-16,-1-15-80 15,-6-14 63-15</inkml:trace>
  <inkml:trace contextRef="#ctx0" brushRef="#br0" timeOffset="-1542">1992 477 1231 0,'0'-36'271'0,"0"36"-17"16,0 0-99-16,0 0-42 0,0 0-19 15,0 0-35-15,0 0 8 16,0 0 14-16,0 0 4 16,26 39-31-16,-1 11 24 0,-6 6-23 15,6 4-30-15,-6 4-11 16,-1-4-18-16,8-3-3 16,-8-8-5-16,-5-3-150 15,-13-46-234-15,6 49-224 0,-12-13-57 16</inkml:trace>
  <inkml:trace contextRef="#ctx0" brushRef="#br0" timeOffset="-197">1848 2078 662 0,'0'0'47'16,"0"0"7"-16,0 0-21 16,0 0 44-16,0 0-38 0,0 0 4 15,0 0 3-15,0 0 6 16,0 0-10-16,0 0 24 15,-44 42-6-15,44-42-2 16,-44 32 10-16,44-32-42 0,-57 21-9 16,57-21 0-16,-50 11-11 15,50-11 53-15,0 0 50 16,-44-7 40-16,44 7-51 0,0 0-58 16,0 0-31-16,-31-50 38 15,24 4-47-15,7-3 20 0,7-8-2 16,11-7-18-16,-5 8 0 15,0-1 20-15,5 11 11 16,-18 46 7-16,0 0-15 0,13-49-9 16,-13 49-11-1,0 0-7-15,0 0-17 0,0 0-7 16,0 0-168-16,0 0-166 16,0 0-137-16</inkml:trace>
  <inkml:trace contextRef="#ctx0" brushRef="#br0" timeOffset="310">1339 1618 1040 0,'0'0'169'0,"12"-53"4"0,-12 53-40 16,0 0-25-16,0 0 109 16,0 0-3-16,0 0-63 15,25 53 14-15,-6 7-38 0,-6 11-48 16,-7 0-26-16,0-1-26 15,1-3-17-15,-7-3-1 0,-7-7-18 16,-5-4 16 0,-13-11-1-16,25-42-6 0,-63 46-104 15,13-18-92-15,-1-7-145 16,51-21-71-16,-50 0 22 0,50 0 36 16,0 0 56-16</inkml:trace>
  <inkml:trace contextRef="#ctx0" brushRef="#br0" timeOffset="539">1244 1668 994 0,'0'0'180'0,"0"0"-31"15,0 0 97-15,0 0-23 0,0 0-25 16,0 0-19-16,7 67-93 15,5 0 13-15,7 4-40 16,-6-8-13-16,6 1-33 0,-1-8 10 16,8-3-13-16,-14-10-15 15,-12-43-201-15,6 46-382 0,-6-46-211 16</inkml:trace>
  <inkml:trace contextRef="#ctx0" brushRef="#br0" timeOffset="1466">1791 770 163 0,'0'-42'54'0,"0"6"10"0,0 36-15 16,0-39 3-16,0 39 8 15,0 0 21-15,0 0 18 16,-6-35 11-16,6 35-44 15,0 0 8-15,0 0-34 0,0 0-25 16,0 0 7-16,0 0-5 16,0 0 18-16,0 0 8 15,0 53 28-15,0-3-25 0,0-5-13 16,0 5 0-16,0-4-26 16,-6-4 40-16,6-42-31 0,0 57-22 15,0-15 3-15,0-42 5 16,0 0 9-16,-7 43-3 15,7-43-33-15,0 0 14 16,0 0 35-16,0 0-14 0,0 0 4 16,0 0-9-16,0 0 10 15,-44 21-6-15,44-21-22 16,0 0-2-16,0 0 24 0,0 0-5 16,-44-28-16-16,44 28 20 15,-25-46-13-15,25 46-15 16,-12-46 71-16,12 46-73 0,-7-39 22 15,7 39-16-15,0 0 35 16,0 0-5-16,0 0-14 16,0 0-32-16,0 0 7 15,0 0 32-15,0 0 2 0,0-39 10 16,0 39-25-16,0 0-27 16,0 0 60-16,0 0-21 15,0 0-29-15,0 0 31 0,0 0-18 16,0 0 30-16,0 0-20 15,0 0 8-15,0 0-25 16,0 0 10-16,0 0-11 0,0 0 83 16,0 0-65-16,0 0 63 15,-31 57-63-15,12-15-12 0,19-42 45 16,-31 49-14 0,31-49-39-16,-32 46 52 0,32-46-58 15,0 0 15-15,-50 36-132 16,50-36-118-16,0 0-69 0</inkml:trace>
  <inkml:trace contextRef="#ctx0" brushRef="#br0" timeOffset="1831">2187 0 873 0,'0'0'77'0,"0"0"81"16,0 0-47-16,0 0-37 0,-6 42-19 16,6-42-13-16,-19 49-47 15,19-49 41-15,-25 46-67 0,25-46 51 16,0 0-17-16,0 0 7 15,-50 32 14-15,50-32-20 16,0 0-4-16,-44-3-19 0,44 3 7 16,0 0 33-16,0 0-24 15,0 0 8-15,0 0-12 16,-44-18-32-16,44 18 31 16,0 0 15-16,-44 25-145 0,44-25-108 15,-44 42-72-15,12-6-1 16</inkml:trace>
  <inkml:trace contextRef="#ctx0" brushRef="#br0" timeOffset="2039">1546 540 1223 0,'0'0'205'0,"0"0"-37"16,0 0-48-16,0 0-36 0,0 0-46 16,0 0-36-16,0 0 5 15,0 0-208-15,0 0-129 16,-6 43-144-16</inkml:trace>
  <inkml:trace contextRef="#ctx0" brushRef="#br0" timeOffset="2263">1320 943 1071 0,'0'0'151'0,"0"0"6"15,0 0 70-15,0 0-8 0,0 0-65 16,-19 46-32-16,19-46-81 15,-31 53 1-15,-1-7-42 0,32-46 25 16,-50 53-155-16,0-11-275 16,-1-10-190-16</inkml:trace>
  <inkml:trace contextRef="#ctx0" brushRef="#br0" timeOffset="3410">867 1869 593 0,'0'0'124'16,"0"0"-1"-16,-12 50-34 0,5-8-35 16,7-42-34-16,-6 56-20 15,0-13 29-15,6-43-17 0,-6 46 7 16,6-46-31-16,0 0 24 15,-32 46 1-15,32-46-8 16,0 0-2-16,-50 17-28 0,50-17-12 16,0 0 24-1,-44-28 18-15,44 28-18 0,-32-60-16 16,20 14 32-16,12 46 14 16,0-42 24-16,0 42-9 0,0 0 41 15,0 0 80-15,0 0 87 16,0 0-81-16,-32 60-18 15,14-4-40-15,-8-3-57 0,1 0-3 16,0-3-22-16,-6-8-26 16,6-6-50-16,25-36-196 15,0 0-107-15,0 0-27 0,0 0 14 16</inkml:trace>
  <inkml:trace contextRef="#ctx0" brushRef="#br0" timeOffset="3794">980 1618 770 0,'0'0'177'15,"0"0"91"-15,0 0-64 16,0 0-41-16,0 0-40 15,0 60-36-15,0-60-41 0,-18 57 3 16,18-57-31-16,-32 53-18 16,32-53-15-16,0 0 5 15,0 0 16-15,-56 46 7 0,56-46-128 16,0 0-40-16,0 0 50 16,0 0 14-16,0 0 44 15,0 0-3-15,-44-67 27 0,18 21 6 16,26 46-9-16,0 0 26 15,0 0 3-15,0 0 4 0,0 0 88 16,0 0-66 0,0 0-3-16,-56 24-9 0,56-24 1 15,-57 50-9-15,57-50-116 0,-44 46-193 16,44-46-129 0</inkml:trace>
  <inkml:trace contextRef="#ctx0" brushRef="#br0" timeOffset="3984">553 1767 1138 0,'0'0'98'0,"0"0"12"0,0 0-1 15,0 0-44-15,0 0-8 16,50-4-75-16,-50 4-166 15,0 0-74-15,0 0-144 16</inkml:trace>
  <inkml:trace contextRef="#ctx0" brushRef="#br0" timeOffset="4196">346 2109 1392 0,'0'0'254'16,"-13"43"35"-16,13-43-60 16,-19 46-82-16,7-4-57 0,-7-3-51 15,0 3-26-15,-6-3-9 16,-13 0-4-16,-6 4-110 16,-6-1-221-16,-1-7-243 0,-5-3-67 15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7:49.0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43 959 731 0,'0'0'217'0,"0"0"54"15,0 0-13-15,0 0-118 0,0 0-49 16,0 0-28-16,0 0-18 16,0 0-24-16,0 0-31 15,0 0 21-15,0 0 8 0,0 0-26 16,0 0-16-16,0 0 39 16,0 0-13-16,0 0-19 0,43 0 19 15,-7-14 13-15,-6-6-19 16,6-14-9-16,6-3-1 15,-6-4 15-15,6-3-24 0,-5 0 12 16,-7 0 14-16,-12 3-14 16,0 11 19-16,-12 3-2 0,-6 27-7 15,-12-31-4-15,12 31 7 16,-36-20 8-16,0 17-40 16,-7 9 35-16,7 5-22 15,-6 6 31-15,0-1-7 0,6 8-22 16,36-24 44-16,-48 44-36 15,17-7 12-15,7 1-17 0,6-4 44 16,6-1-17-16,12 1 61 16,6 0 16-16,12 3-15 0,18-3-5 15,7-3-27-15,11 3 53 16,6-1-28-16,6 1 8 0,7 0-52 16,-13-3 16-16,0-1-20 15,-12-3 32-15,-18 0 32 16,-30-27-25-16,18 44 4 15,-24-6-40-15,6-38-4 0,-36 44-22 16,0-7 8-16,0-10-4 16,36-27-71-16,-48 20-123 0,48-20-178 15,-48 7-177-15,48-7-103 16</inkml:trace>
  <inkml:trace contextRef="#ctx0" brushRef="#br0" timeOffset="452">1212 1121 1029 0,'0'0'133'0,"0"0"-39"16,0 0-14-16,-36 7 51 0,36-7-58 16,0 0 55-1,-24 41-36-15,12-4 35 0,12-3-53 16,0-34 9-16,24 44-54 16,-24-44 20-16,54 41-45 0,-12-18 23 15,0-9-31-15,1-7 13 16,-43-7-27-16,48-11 30 0,-6 1-61 15,-42 10 54-15,36-44-34 16,-18 4 38-16,-6-8-31 0,-12-3 29 16,-6-3-7-16,-12 0 40 15,-6 7 71-15,0 9-30 0,-12 8-14 16,-6 13-56 0,-7 13 20-16,1 15-38 0,6-1 28 15,6 10-33-15,12 0 30 0,6 8-26 16,18-28-14-16,0 40-166 15,0-40-239-15,36 37-278 16</inkml:trace>
  <inkml:trace contextRef="#ctx0" brushRef="#br0" timeOffset="940">1875 0 1345 0,'0'0'253'0,"-43"14"31"16,19 27-58-16,0 30-71 15,0 20-46-15,12 17 56 0,6 8-48 16,12 9 31-16,0-3-63 15,6 0-26-15,6-7-24 0,6-10-15 16,6-7 1-16,1-10-15 16,-13-13 3-16,6-14-6 0,-12-14 1 15,-12-47 2-15,0 0 60 16,0 0-22-16,0 0-22 16,0 0-15-16,0 0-2 15,0 0-5-15,6-47-12 0,6-4-25 16,6-14-15-16,12-2 7 15,12 6 13-15,12 3 9 0,1 18 10 16,-1 12 6-16,0 18 4 16,0 14 0-16,-6 16 3 0,-11 10 8 15,-13 8-4-15,-18 2 5 16,-6 4-3-16,-18 0 1 0,-6-3-3 16,24-41-1-16,-61 47-6 15,1-9-119-15,0-15-120 16,12-6-180-16,48-17-195 15,-61 7-117-15</inkml:trace>
  <inkml:trace contextRef="#ctx0" brushRef="#br0" timeOffset="1343">2688 1084 1247 0,'42'20'317'0,"-6"-3"-2"16,0-7-99-16,12 1-115 0,13-5-46 15,-1 1-13-15,6 0-25 16,-6-7-14-16,-5-3-3 0,-7-1 13 16,-12-9-19-16,0 2-15 15,-36 11-30-15,0 0 5 0,30-47-18 16,-24 10 15-16,-6 3 29 15,0 34 20-15,-18-34 34 0,18 34-30 16,-48-20 17-16,6 10-19 16,0 10 14-16,-13 13 32 0,-5 7 10 15,0 4 65 1,0 13-51-16,6 1-21 0,5 2 95 16,13 4-38-16,12 4 24 15,24-4-38-15,18 0-24 0,18-4-32 16,25-2-17-16,-1-4-12 15,6-11-40-15,0-6-102 0,-11-7-171 16,-1-10-316-16,0-17-274 16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7:56.8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103 984 589 0,'0'0'178'16,"0"0"92"-16,0 0 20 16,0 0-34-16,0 0-5 0,0 0-22 15,0 0-51-15,0 0-55 16,0 0-44-16,0 0-46 15,0 0-23-15,0 0-6 0,0 0 5 16,0 0 3-16,0 0-26 16,0 0-27-16,0 0-15 15,0 0 28-15,0 0 9 16,0 0 8-16,0 0 2 0,36-7 12 16,-36 7 1-16,0 0-9 15,42 24 0-15,-42-24 44 16,24 47-11-16,-18 1 6 0,-6-1-8 15,-12-3 14-15,-6 0 10 16,-12 0-16-16,-6-3-21 0,0-7-13 16,0-4 10-16,36-30-85 15,-43 27-257-15,43-27-366 16</inkml:trace>
  <inkml:trace contextRef="#ctx0" brushRef="#br0" timeOffset="816">1012 486 886 0,'0'0'187'16,"0"0"3"-16,0 0-117 15,0 0-26-15,36-20-28 0,19-4-4 16,5 4-15-16,6-4-14 16,0 0 25-16,7-6-11 0,-7-1 15 15,-6-6-22-15,-6 0-8 16,-11-4 7-16,-13 1 26 15,-12-1 0-15,-12 7 14 0,-12 4-9 16,-18 2-11-16,-18 12 19 16,-7 9-35-16,-11 7 16 15,-12 13 2-15,0 11-14 0,5 3-16 16,1 4 31-16,12 2-18 0,12-2 13 16,18 6 25-1,5-3 69-15,25 7-31 0,13-1 15 16,17 1-27-16,18 0-54 15,12 3 24-15,12 0-3 0,13 0-36 16,-1 0 24-16,1 0 9 16,-13-4-35-16,-6 1 13 0,-12-10 14 15,-17-4-8-15,-43-27 2 16,24 37 24-16,-24-37-35 16,0 0 0-16,-61 41 21 0,1-11-21 15,-12-6 0-15,-6-14 19 16,5-3-19-16,1-4-13 15,12-6 20-15,6-4-7 0,-1-7-19 16,13-3 19-16,42 17 17 16,-42-23-34-16,42 23 30 0,0 0-13 15,0 0 5-15,0 0 5 16,0 0 55-16,-42 0-7 16,42 0-24-16,0 0-4 0,-30 50-22 15,12-2-2-15,12-4-3 16,0 3-138-16,6-9-351 0,0-38-326 15</inkml:trace>
  <inkml:trace contextRef="#ctx0" brushRef="#br0" timeOffset="1812">1247 1553 1148 0,'0'0'321'15,"0"0"22"-15,-30 54-16 16,0 10-50-16,0 14-73 15,12 17-5-15,-6 7-57 0,12 6-22 16,-6 4-54-16,0 0-29 16,5-11-12-16,1 1-9 0,6-14-7 15,-6-7-1-15,6-13-4 16,0-11-4-16,0-9-4 16,6-48 7-16,-6 47-7 0,6-47-1 15,0 0 8-15,0 0-3 16,0 0-21-16,-6 41-43 0,6-41-46 15,0 0-42 1,0 0-22-16,0 0 9 0,0 0 5 16,0 0 78-16,-24-44 17 15,0 3 44-15,12-3-9 0,0 0 22 16,0 4 12-16,0-4 0 16,0 6-4-16,12 38 47 15,-12-47-5-15,12 47 12 0,-12-48-22 16,12 48-23-16,-12-33 8 15,12 33-9-15,0 0-3 0,0 0-1 16,0 0-7-16,0 0 8 16,0 0 1-16,0 0 2 0,0 0 2 15,0 0-10 1,0 0 0-16,0 0 20 0,0 0-1 16,0 0-19-16,0 0 12 15,0 0-9-15,0 0-3 0,0 0 6 16,0 0 18-16,0 0-6 15,0 0 48-15,0 0-19 16,0 0-14-16,0 0-15 0,0 0-2 16,0 0-11-16,0 0 62 15,30 40 12-15,-6-3 18 0,0 8-18 16,-6 2-13-16,6 4-22 16,0 6-17-16,-6-6-9 15,0 3-8-15,-6-3 0 16,0-7-3-16,-12-44-4 0,13 51 7 15,-13-51-3-15,0 0 1 16,0 0 46-16,0 0 23 16,0 0-20-16,0 0-30 0,0 0-15 15,0 0-10-15,60-51 4 16,-12-6-6-16,0-4 4 0,0 3-7 16,7 7 7-16,-7 7-4 15,6 7-84-15,-6 10-164 16,12 10-364-16,1 7-483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7:59.5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3708 522 986 0,'0'0'177'0,"-6"-51"-16"16,0 7-58-16,0 0-36 16,0 0-30-16,12-3-37 15,0-1-19-15,6 11 99 0,-12 37-37 16,12-37-24-16,-12 37-3 16,0 0-21-16,0 0-1 0,0 0 22 15,0 0 12-15,42 34-24 16,0 3 3-16,6 3-34 15,6-6 44-15,-5-3-4 0,5-11-13 16,-6-3 7 0,0-7-2-16,-12-3-17 0,0-7 8 15,-36 0 24-15,0 0-4 16,0 0 69-16,31-17 26 0,-31 17 4 16,0 0-18-16,0 0-37 15,0 0-5-15,-55 14 36 16,1 6 11-16,0 4 5 0,6 6 0 15,-6 1-46-15,-7 2-27 16,1-5-10-16,-6-1-5 16,-12-4 32-16,-1-2 18 0,-5 2-26 15,-7-6-19-15,6 4-5 16,7-8-13-16,-6 1 9 16,-1-8 0-16,7-6-22 15,0 0 15-15,-1-6-12 0,7-4 9 16,6-4 3-16,12-3-8 15,-1 0 0-15,19-3 66 0,6-4-12 16,0-6-30-16,12-8-4 16,6-6 3-16,6-10-23 15,0-7 3-15,6-3 4 0,0-7-16 16,6 3 9-16,0 4 0 16,0 13-27-16,-6 10-1 0,0 41-58 15,6-34-86-15,-6 34-119 16,0 0-138-16,0 0-169 15,0 0-78-15</inkml:trace>
  <inkml:trace contextRef="#ctx0" brushRef="#br0" timeOffset="1051">2037 491 926 0,'0'0'216'16,"0"0"12"-16,0 0-104 0,0 51-36 16,0-14-33-16,0-37-55 15,-6 48 3-15,6-48 24 16,-18 44-42-16,18-44 48 0,0 0-63 15,-18 41 30-15,18-41 13 16,0 0-9-16,0 0 4 0,0 0-8 16,0 0-10-16,0 0 33 15,0 0-38-15,0 0 18 16,0 0 5-16,0 0-18 16,0 0 32-16,0 0-28 0,0 0 10 15,0 0-4-15,0 0 0 16,-48 20 7-16,48-20-21 0,0 0 41 15,-42 30-32-15,42-30 26 16,0 0-14-16,0 0-26 16,0 0 38-16,0 0-19 0,0 0 17 15,0 0-41-15,0 0 35 16,-43 34 7-16,43-34-31 0,0 0 21 16,0 0-4-16,0 0-10 15,-42 14 10-15,42-14-18 0,0 0 31 16,0 0-24-1,0 0 13-15,0 0-13 0,0 0-12 16,0 0 42-16,0 0-34 16,0 0 29-16,0 0-54 0,0 0 36 15,0 0 14-15,0 0-22 16,0 0 34-16,0 0-19 16,0 0 15-16,-42 40-32 0,42-40 13 15,0 0 24-15,0 0-38 16,0 0 17-16,0 0-14 15,-24 41 23-15,24-41 8 0,0 0 67 16,0 0-24-16,0 0-36 16,0 0-10-16,0 0-2 15,0 0-10-15,0 0-16 0,-42 14 8 16,42-14 22-16,-42 13-22 16,42-13 7-16,0 0 1 0,-43 17-19 15,43-17 35-15,0 0-24 16,0 0 8-16,-42 14-8 15,42-14-12-15,0 0 28 0,0 0-26 16,0 0 13-16,0 0 2 16,-48-4-15-16,48 4 23 0,0 0-3 15,-48-23 0-15,48 23-10 16,-42-38-4-16,42 38 14 16,-36-40-15-16,36 40 63 15,0 0 37-15,0 0-9 0,0 0-12 16,-31-38-53-16,31 38 55 15,0 0 30-15,-36-6-20 0,36 6-13 16,-48 17 6-16,6-1 26 16,0 5-18-16,-6 3-11 15,-1-4-17-15,-5 4 11 0,-12-1-12 16,-6-6-29-16,-13 0 8 16,-5-7-6-16,-7-3-31 0,0-4 13 15,-5-6-10 1,11-4 0-16,7 0 5 0,6-6-17 15,18-1 13-15,5-3 0 16,13 1-7-16,42 16 11 0,-42-21-17 16,42 21-87-16,0 0-137 15,0 0-292-15,0 0-418 0</inkml:trace>
  <inkml:trace contextRef="#ctx0" brushRef="#br0" timeOffset="1253">826 1436 2799 0,'73'-3'198'15,"-1"-4"-104"-15,0 0-45 16,-6-3-21-16,-5 0-137 0,-1-7-257 15,-6-3-413-15</inkml:trace>
  <inkml:trace contextRef="#ctx0" brushRef="#br0" timeOffset="1456">380 380 2277 0,'0'0'189'15,"72"-4"-32"-15,6-6-81 16,13 0-38-16,0-4-15 0,5 1-288 16,-11-1-458-16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8:06.3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0 128 646 0,'0'0'111'0,"-6"-34"73"15,6 34-43 1,0 0-16-16,0 0-92 0,0 0-1 15,0 0 54-15,0 0 31 16,54-27 0-16,1 14-56 0,-6 6-35 16,12 4-10-16,-6 3 9 15,0 0-2-15,-7 3-23 16,1-6 10-16,-49 3-1 0,49-4-6 16,-49 4-21-16,43-13 14 15,-43 13 12-15,0 0 3 0,0 0-23 16,36-27 118-16,-36 27-22 15,0 0-18-15,0 0-34 16,0 0-18-16,0 0-12 16,-42 61 8-16,5 6-13 0,13 8 100 15,12 6-11-15,6 14 48 16,12-4-56-16,6 4-42 16,12 0 29-16,1 0 19 0,5 0-30 15,-6 1-10-15,1-2-16 16,-7-2 85-16,-6-4-65 0,0-7-8 15,-18 0-2-15,-12-3 23 16,-19-7-31-16,-5-6-30 16,-7-14 8-16,0-4-4 15,0-10-4-15,1-10-183 0,-1-10-350 16,0-10-422-16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8:07.2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6331 0 846 0,'0'0'143'0,"0"0"102"16,0 0 17-16,0 37-120 0,0-37-41 16,-42 27-77-16,-6-16-6 15,-7-5-2-15,-17-6-46 16,0 0 42-16,-6-3-12 0,-1 0-14 16,7-1 29-16,12 4-2 15,6 0-13-15,17 0-8 16,37 0 11-16,0 0-23 15,-36 4 20-15,36-4 114 0,-18 30-60 16,12 4-4-16,6 13-44 16,0 11 20-16,0 13 62 0,0 10-22 15,-12 7 52-15,0 14-6 16,-6 0-42-16,-12 9-44 16,-6-2-4-16,0-4-18 0,5-4-4 15,1-9 4-15,12-8-4 16,6-13 118-16,18-3-50 0,6-10 28 15,6-7-36-15,19-11-10 16,5-9-4-16,6-4-1 16,6-14-7-16,0-3-31 15,7-10 2-15,-13 0-52 0,0-10-104 16,0-10-121-16,-6 0-211 16,6-11-170-16,7-3 9 0</inkml:trace>
  <inkml:trace contextRef="#ctx0" brushRef="#br0" timeOffset="376">6229 904 1162 0,'0'0'195'0,"-43"44"65"15,43-44 7-15,-24 51-79 0,12-17-32 16,12-34-42-16,24 37-46 16,13-10-9-16,-1-13-33 15,12-4-9-15,6-7-20 0,-6-3-1 16,0-6 15-16,-5-8-43 16,-7-6-11-16,-36 20-34 0,42-41 21 15,-18 0 0-15,-6-6 5 16,-12 0 15-16,-6-1 19 15,-12 8 17-15,12 40-20 16,-36-38 38-16,-12 28-8 0,-6 14 40 16,-13 9 7-16,7 14-14 15,0 0 1-15,6 4-19 0,17 3-23 16,37-34 10-16,-36 44-62 16,36-44-234-16,6 34-351 0</inkml:trace>
  <inkml:trace contextRef="#ctx0" brushRef="#br0" timeOffset="713">7235 1155 1649 0,'0'0'185'15,"0"0"-39"-15,0 0-27 0,-37 0-73 16,37 0-3-16,0 0-18 16,0 0-25-16,0 0-16 15,0 0 1-15,0 0-2 0,25-34 26 16,-25 34-31-16,48-17 30 16,-12 14-1-16,-36 3 22 15,0 0 105-15,30 37 29 16,-24 0-12-16,-12 11-10 0,-18 2-43 15,-6 1-24-15,-6 0-41 16,-7 0-29-16,-5-11 11 0,6-2-28 16,6-8-196-16,36-30-296 15,0 0-302-15</inkml:trace>
  <inkml:trace contextRef="#ctx0" brushRef="#br0" timeOffset="1168">7843 627 1187 0,'0'0'79'16,"54"-38"26"-16,-6 8-44 0,1 3-34 15,-7 0 3-15,6 0-20 16,0-4-14-16,-6 1 24 16,-6-1-27-16,-36 31 28 0,43-44 45 15,-43 44 69-15,24-30 16 16,-24 30-13-16,0 0-25 0,0 0-66 15,0 0-19-15,0 0 33 16,0 0-4-16,-49 57 77 0,13 4-5 16,0 0-8-16,18 7 38 15,0 0 1-15,6 6-22 16,12-3-32-16,6 4-23 16,6-4-41-16,0-3-8 0,6-7-23 15,-6-7 2-15,6-10-23 16,-18-44 10-16,6 51-162 15,-6-51-204-15,0 47-442 0</inkml:trace>
  <inkml:trace contextRef="#ctx0" brushRef="#br0" timeOffset="2348">6313 1687 719 0,'0'0'93'0,"0"0"-41"0,0 0 98 15,0 0 72-15,0 0-22 16,-24 47-6-16,6 17-43 0,-6 7 27 15,6 11-85-15,-6 2 41 16,-7 1-34-16,-5-4-49 16,0 1-26-16,0-15-9 15,0-6-16-15,0-10 0 0,0-7-8 16,5-10 23-16,1-10-15 16,30-24-8-16,-30 20 14 0,30-20-118 15,0 0-124-15,-42-7-67 16,42 7 17-16,0 0 18 15,-36-47 50-15,18-1 73 0,12 4 65 16,0-3 41-16,6 0 19 16,0 3 20-16,0 3 35 0,0 0 30 15,0 11 14-15,0 30 22 16,0-41 44-16,0 41-31 16,0 0-4-16,0 0-4 15,0 0-53-15,0 0 10 0,0 0-40 16,0 0-7-16,0 0 201 15,0 0-53-15,12 37-10 0,-6 11-83 16,-6 6-18-16,0 4 34 16,6-1-35-16,-6-6-44 0,0 0 6 15,-12-7 5-15,6-10-3 16,0-4-20-16,6-30-3 0,-6 27 17 16,6-27-10-16,0 0-6 15,0 0 3-15,0 0 38 16,0 0 6-16,0 0-18 15,30 21 8-15,0-11-19 0,0 0-8 16,12-3 3-16,0-1 0 16,-5 1-18-16,-1 0-7 0,-36-7-169 15,0 0-327-15,30 0-308 16</inkml:trace>
  <inkml:trace contextRef="#ctx0" brushRef="#br0" timeOffset="2948">5379 2499 1576 0,'24'14'23'16,"-24"-14"-19"-16,0 0 6 16,18 27 4-16,-18-27-8 0,0 0 9 15,6 27-39-15,-6-27 37 16,0 0-7-16,0 0-6 16,-18 27 4-16,18-27-11 15,0 0-6-15,-30 14-31 0,30-14-41 16,0 0-6-16,-30-4 52 15,30 4 10-15,0 0 11 0,0 0 23 16,0 0 1-16,0 0-11 16,-30 24 5-16,30-24 6 15,-24 31-1-15,24-31-5 0,-24 37 13 16,6-10-7-16,18-27-6 16,0 0 3-16,-42 27-9 15,5-7 14-15,1-13-8 16,0-7 3-16,0 0-3 0,0-3 6 15,0-1-3-15,-6-2-1 16,42 6-2-16,-49-11 10 0,13 1-10 16,6 3 62-16,30 7 30 15,-36-10 82-15,36 10-32 0,0 0-25 16,-30 4 93-16,0 16 35 16,0 7-42-16,-6 10-29 15,-1 4-47-15,-5 3-52 0,-6 3-36 16,6-3-15-16,-6 0-11 15,5-6-7-15,1-1-6 0,42-37-40 16,-42 37-212-16,42-37-270 16,0 0-293-16</inkml:trace>
  <inkml:trace contextRef="#ctx0" brushRef="#br0" timeOffset="3113">5223 3173 1890 0,'0'0'207'15,"0"0"-44"-15,0 0-72 0,0 0-83 16,0 0-435-16,0 0-399 16</inkml:trace>
  <inkml:trace contextRef="#ctx0" brushRef="#br0" timeOffset="3285">4656 4098 2200 0,'73'-37'178'15,"5"-11"-70"-15,0-6-58 0,-5 0-44 16,-1-7-301-16,-12-3-386 15</inkml:trace>
  <inkml:trace contextRef="#ctx0" brushRef="#br0" timeOffset="3478">5006 2083 1507 0,'30'-51'248'15,"6"4"-31"-15,6 16-91 0,-12 11-55 16,0 13-29-16,1 17-23 16,-7 17-19-16,-12 14-62 15,-18 10-209-15,-18 13-248 16,-25 4-112-16</inkml:trace>
  <inkml:trace contextRef="#ctx0" brushRef="#br0" timeOffset="3642">4343 2581 1823 0,'60'-41'152'16,"7"0"-95"-16,-1 4-11 16,-6 0-60-16,-6 0-225 15,-11 3-266-15,-13 7-80 0</inkml:trace>
  <inkml:trace contextRef="#ctx0" brushRef="#br0" timeOffset="4104">4120 2611 1021 0,'-18'34'346'15,"18"-34"-46"-15,0 0-49 16,24 41-30-16,-24-41-99 15,18 34-70-15,-18-34-4 0,0 0-35 16,0 37 7-16,0-37-23 16,0 0 19-16,-48 34-33 15,6-17 31-15,6-11-53 0,36-6 16 16,-42-6-48-16,42 6-9 16,-36-21 37-16,36 21 1 0,0 0 37 15,0 0 5-15,0 0 0 16,0 0 0-16,0 0 78 0,0 0-45 15,-6 38 61 1,12 6-44-16,0 10 70 0,0 3-43 16,-6 4-15-16,-6 0 15 15,-6 4-41-15,-19-11-19 0,-11-3 0 16,-12-11-1-16,-6-9-20 16,-6-11 4-16,-7-6 11 0,1-21-5 15,0-10 89-15,12-10-24 16,-1-21-21-16,13-16-30 0,12-11 72 15,18 1-18-15,12-4-3 16,24 0-43-16,12 7-5 0,24 3-18 16,13 11-3-16,11 6-93 15,-6 14-156-15,6 16-336 16,-5 15-329-16</inkml:trace>
  <inkml:trace contextRef="#ctx0" brushRef="#br0" timeOffset="4261">3367 4020 2175 0,'55'-10'155'0,"-1"-14"-61"16,12-10-64-16,0-6-313 15,-5-11-498-15</inkml:trace>
  <inkml:trace contextRef="#ctx0" brushRef="#br0" timeOffset="4441">3440 2398 1813 0,'0'0'44'0,"0"0"-52"16,0 0-225-16,0 0-304 16</inkml:trace>
  <inkml:trace contextRef="#ctx0" brushRef="#br0" timeOffset="4992">2325 2703 2252 0,'0'0'226'0,"6"-44"-38"16,12 10-102-16,19 3-43 16,-1 4-8-16,6 3-23 0,6 1-21 15,6 6 9-15,0-4-5 16,-5 8-50-16,5-1-11 0,-6 4 15 15,-6 0-3-15,-6 0 21 16,-6 6 16-16,-30 4-52 16,31-3 29-16,-31 3 26 0,0 0 17 15,0 0-6-15,0 0-3 16,0 0-7-16,0 0 18 0,0 0-5 16,0 0-4-16,0 0 1 15,0 0 16-15,6 37 6 0,-6 1 0 16,-12 2 23-1,-7-6 5-15,-11 3 23 0,-6-6-24 16,-12 3-18-16,-6-4-19 16,-12-3 30-16,-7-3-33 0,-5-4 48 15,0-3 24-15,-7-7-16 16,1 1-32-16,6-5 12 16,-1-6 25-16,7-3-4 0,0-4-31 15,6-3-24-15,11-4 28 16,1-2 20-16,12-5-3 0,6-2-25 15,12-11-7-15,-6-7-11 16,18-3-10-16,0-10-10 16,5-7 16-16,7-4-16 15,0 1-49-15,7 10-35 0,-1 7-86 16,-6 47-183-16,12-44-281 16,-12 44-112-16</inkml:trace>
  <inkml:trace contextRef="#ctx0" brushRef="#br0" timeOffset="5568">1428 2743 1331 0,'0'0'313'15,"0"0"-49"-15,0 0-83 0,18 34-76 16,-18-34-43-16,0 0-5 15,0 0-15-15,-6 44-25 0,6-44-17 16,-18 44 6-16,18-44-6 16,-18 41-13-16,18-41 23 0,0 0 0 15,0 0-75-15,0 0-13 16,-49 27 11-16,49-27 9 16,0 0 3-16,0 0 17 0,0 0 25 15,0 0 5-15,0 0-7 16,0 0 15-16,0 0 13 15,0 0 22-15,0 0 15 0,0 0-16 16,0 0-22-16,-30 47-19 16,30-47 13-16,-18 48 5 15,18-48-19-15,-6 40-3 0,6-40 15 16,0 0 2-16,0 0-6 16,0 0-7-16,0 0 17 0,0 0-10 15,-42 27-22-15,42-27-6 16,-42 0 18-16,42 0 10 0,0 0 19 15,-48-10 92 1,48 10 23-16,0 0-1 0,-54 0 15 16,-1 14 6-16,-5 3-21 15,-6 3-21-15,-13-3-24 0,-5 7 12 16,-12-4-52-16,-1-6-8 16,1-1 0-16,0 1-21 0,11-8-15 15,7-6-4-15,12-6 17 16,12 2-13-16,5-6-7 15,49 10-4-15,-54-24-93 0,54 24-133 16,0 0-259-16,0 0-383 16</inkml:trace>
  <inkml:trace contextRef="#ctx0" brushRef="#br0" timeOffset="5725">705 3857 2170 0,'90'0'280'0,"7"-16"-107"16,-1-8-88-16,-12-7-61 15,-5-9-216-15,-7-1-366 0,-18-13-345 16</inkml:trace>
  <inkml:trace contextRef="#ctx0" brushRef="#br0" timeOffset="5905">681 2164 2151 0,'102'-41'25'0,"13"-6"-16"0,5 3-380 16,1-3-262-16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8:20.3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157 1247 438 0,'36'34'79'16,"-36"-34"-13"-16,0 0-11 15,0 0-9-15,0 0 42 16,0 0 43-16,0 0-5 0,0 0-63 15,0 0-52-15,0 0-14 16,0 0 27-16,0 0-38 16,0 0 33-16,0 0-5 15,0 0-14-15,-42-4 7 0,42 4-16 16,0 0-7-16,0 0 7 16,0 0 22-16,0-34 0 15,0 34-10-15,0 0-17 0,36-17 14 16,-36 17 26-16,0 0 67 15,0 0 42-15,30 34 61 16,-18 4-64-16,-12 2 7 0,-12 1-45 16,-6 3-31-16,0-7 13 15,-12-3-62-15,6 0-14 0,24-34 2 16,-55 41-2 0,19-11-45-16,0-6-336 0,36-24-192 15</inkml:trace>
  <inkml:trace contextRef="#ctx0" brushRef="#br0" timeOffset="623">1018 1047 1199 0,'12'-27'212'16,"-12"27"-60"-16,0-27-66 15,0 27-40-15,-12-31-16 0,12 31-8 16,-24-37-22-16,0 7-21 15,24 30 12-15,-42-31 1 16,12 11 5-16,-6 10 14 16,-7 13-8-16,1 14-7 0,-6 10 27 15,0 7-21-15,12 10-2 16,6-3 72-16,11-4 11 0,7 0 48 16,18-3-20-16,-6-34-19 15,43 34-42-15,5-14-30 16,6-10-11-16,6-13-2 0,-6-7-7 15,1-7-8-15,-13-10 21 16,0-7-13-16,0-7-7 0,-6-10 7 16,0-13-9-16,7-14-15 15,-1-20 31-15,12-21-24 16,-12-13 9-16,6 0-1 0,-11 14-10 16,-1 26 12-16,-12 18-6 15,-6 23-3-15,-6 20 16 0,-12 31 5 16,0 0-5-16,6 41 5 15,-12 13-5-15,0 11 19 0,0 6-1 16,-6 10 125-16,0 4 4 16,6-4-46-16,0 4-50 0,0-11-19 15,12 1-15-15,-6-8 0 16,12-6-17-16,0-6-5 0,0-8-185 16,-12-47-317-16,18 44-248 15</inkml:trace>
  <inkml:trace contextRef="#ctx0" brushRef="#br0" timeOffset="860">1813 620 1359 0,'0'0'403'0,"0"0"-49"15,12 54-75-15,-12-10-66 0,-6 0-92 16,0-3-49-16,0 0-35 16,6-41-15-16,0 47-9 15,0-47-7-15,6 51-3 0,-6-51-59 16,12 41-217-16,-12-41-329 16,0 0-225-16</inkml:trace>
  <inkml:trace contextRef="#ctx0" brushRef="#br0" timeOffset="1039">1867 292 1698 0,'-6'-27'359'0,"6"27"-39"15,0 0-145-15,-6-27-96 16,6 27-35-16,0 0-30 0,0 0-53 15,0 0-363-15,31 6-339 16</inkml:trace>
  <inkml:trace contextRef="#ctx0" brushRef="#br0" timeOffset="1375">2199 597 1553 0,'0'0'249'15,"6"40"36"-15,0 4-129 16,0 0-69-16,0 4-37 0,6 2-26 16,0-2-6-16,0 3-8 15,0-7-2-15,0-4 1 0,-12-40-2 16,12 38-1-16,-12-38 174 15,0 0 13-15,0 0-75 0,0 0-53 16,0 0-45-16,0 0 41 16,-12-41-2-16,6-6-36 15,6-11-9-15,12-6-14 0,12-18-4 16,6-9-4-16,19-11-129 16,11 7-140-16,0 14-308 0,6 20-325 15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8:22.56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14 562 0,'0'0'136'15,"0"0"-19"-15,0 0-27 16,30-20-10-16,-30 20-40 16,0 0 5-16,0 0 64 15,30-7-5-15,-30 7 37 0,36 17 23 16,-12 13-45-16,6 7-55 15,6 14 81-15,1 24 149 0,5 23-128 16,12 14 43-16,0 13-95 16,0 11 32-16,1-1-34 0,-13-3 28 15,-12-3-49-15,-6-11-9 16,-12-3 1-16,-18-3-39 0,-6-3-16 16,-12-15-26-16,-12-6 19 15,-12-6-17-15,-1-15-4 0,1-9 0 16,6-7 0-16,6-14-6 15,36-37-4-15,-54 37-153 16,54-37-185-16,0 0-270 0,-42 31-288 16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8:46.0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2347 89 833 0,'0'0'110'15,"0"-48"78"-15,0 48 19 16,0 0-62-16,0 0-25 0,0 0-50 15,0 0-17-15,0 0-32 16,6-41 2-16,-6 41-34 0,0 0 46 16,0 0-35-16,0 0 6 15,0 0-6-15,0 0 23 16,0 0-34-16,0 0 11 0,0 0 17 16,0 0 61-16,0 0-63 15,0 0 7-15,0 0 102 0,0 0-74 16,37 54-12-16,-7-8-20 15,-30-46-4-15,30 50 0 16,-6-9-26-16,-24-41 32 16,36 52-20-16,-6-12 0 0,-30-40 0 15,36 44-5-15,-36-44 5 16,0 0 0-16,24 44 6 0,-24-44-6 16,0 0 3-16,0 0-22 15,0 0 45-15,0 0-31 0,-18 45 15 16,18-45-31-16,0 0 68 15,-48 24-72-15,0-14 25 0,48-10-23 16,-54 4 32-16,12-4-69 16,-1-7 2-16,43 7-53 0,-54-20 23 15,54 20 2 1,-54-27 10-16,54 27 19 0,-42-39 36 16,42 39-22-16,0 0-31 15,-36-47 52-15,36 47-12 0,0 0 13 16,0 0 1-16,0 0 35 15,-18-37 13-15,18 37-17 0,0 0 46 16,0 0-1-16,0 0 3 16,0 0-32-16,0 0-12 0,0 0-15 15,0 0 8-15,6 40-22 16,-6-40 42-16,0 0-55 16,0 0 61-16,0 0-25 15,6 41 18-15,-6-41-24 0,0 0 6 16,0 0-3-16,-48 20 14 15,48-20-31-15,-55 0 30 0,7-3-26 16,6-7 26-16,5 0 33 16,37 10 41-16,-48-4-25 15,11 4 36-15,1 4-9 0,36-4-21 16,-36 23-54-16,36-23 68 16,-24 38-35-16,24-38-13 0,-6 41-40 15,6-41 20-15,30 44-43 16,-30-44-58-16,42 41-145 15,-6-17-268-15,-36-24-186 0</inkml:trace>
  <inkml:trace contextRef="#ctx0" brushRef="#br0" timeOffset="197">2052 665 2001 0,'0'0'329'0,"0"0"-78"16,0 0-95-1,0 0-103-15,0 0-12 0,0 0-128 16,0 0-178-16,0 0-404 16,0 0-235-16</inkml:trace>
  <inkml:trace contextRef="#ctx0" brushRef="#br0" timeOffset="569">1226 361 1682 0,'0'0'35'15,"0"0"83"-15,0 0 52 16,0 0-15-16,0 0-40 16,0 0-51-16,-6 39-6 0,6-39-29 15,-30 37-14-15,30-37-7 16,-36 34 2-16,36-34-7 0,-36 23-9 16,36-23 58-16,0 0 1 15,-43 11-9-15,43-11-41 0,0 0 16 16,-36-34-17-16,6-4 7 15,6-10-22-15,6-3 17 16,0-3-4-16,0-5-6 16,6 9 12-16,0 9-22 0,12 41 24 15,-18-44-16-15,18 44-133 16,0 0-177-16,0 0-229 0,0 0-56 16</inkml:trace>
  <inkml:trace contextRef="#ctx0" brushRef="#br0" timeOffset="761">973 825 1433 0,'36'42'309'15,"0"-26"-78"-15,7-9-127 0,5-7-31 16,6-7-60-16,6-6-103 15,-6 3-211-15,-5-5-191 16,-7-2-141-16</inkml:trace>
  <inkml:trace contextRef="#ctx0" brushRef="#br0" timeOffset="1412">400 348 821 0,'0'0'72'16,"0"0"24"-16,0 0 35 15,0 0-17-15,0 0-18 16,0 0 10-16,36 10-1 0,6 7-84 16,-6 4 34-16,-36-21-62 15,48 27 25-15,-48-27-14 0,43 27 20 16,-43-27 0-16,0 0 64 16,0 0-64-16,0 0 15 0,0 0-19 15,0 0-10-15,-43 41-2 16,-5-21-2-16,0-13-1 15,6 0-2-15,42-7-7 0,-54 3 4 16,12 1-14-16,42-4 10 16,0 0 0-16,0 0 6 0,0 0-2 15,0 0-4-15,-31 48 22 16,31-48 2-16,0 54 18 16,18-13-24-16,-18-41 7 0,25 52-35 15,-25-52 35-15,36 54-2 16,-24-14 56-16,-12-40 48 15,6 46-20-15,-6-46-22 0,-24 47-57 16,24-47 20-16,-42 41-32 16,42-41 7-16,-55 27-19 0,7-14 10 15,48-13 31-15,-60-3 29 16,18-11-21-16,6-9 29 0,5-15-47 16,7-6 39-1,6-4-27-15,12-3-14 0,-6 0 20 16,18-1-23-16,0 5-5 15,0 0-27-15,6 2 12 0,12 4-62 16,-24 41-57-16,55-51-137 16,-1 17-166-16,-12 10-198 0,6 13-72 15</inkml:trace>
  <inkml:trace contextRef="#ctx0" brushRef="#br0" timeOffset="1585">581 1064 2463 0,'42'27'343'0,"-42"-27"-135"16,0 0-90-16,0 0-79 0,0 0-158 16,0 0-357-16,37-14-468 15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8:44.2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0 200 394 0,'0'0'137'0,"0"0"53"16,0 0 9 0,0 0 3-16,0 0-29 0,0 0-2 15,0 0-64-15,0 0 48 0,0 0 3 16,0 0-39-16,0 0-10 16,0 0-12-16,36 21-20 15,6-8-17-15,0-6 20 16,0-4-3-16,13-3-46 0,-1 0 4 15,6-3 5-15,6 3 30 16,7-3-24-16,-1-4-27 0,-6 4 3 16,18-1-6-16,1-3-19 15,5 1 16-15,6-5-17 16,1 5 9-16,-1-5-5 0,7 5-3 16,-1-4 12-16,6 3-23 15,-5 0 24-15,5 0 35 16,7 0 17-16,-13 1-22 0,-12 2-13 15,1-2-9-15,-13-1-10 16,0 3 4-16,-5 1-10 16,-1 0 0-16,0-1 1 0,-5 4-3 15,5-3 0-15,-6-1-5 16,6-2-2-16,7 2 4 0,-7-2-2 16,0 2 10-16,-5-3 2 15,-7 1-3-15,0 2 1 0,-6-3 1 16,-6 1-10-16,1 2-1 15,-1 1-3-15,0-4 13 16,-6 4 2-16,0-4-2 16,7 4-5-16,-7-4-8 0,6 3 14 15,-12 1-20-15,6 0 19 16,-6 3-12-16,-6 0 17 0,-5 0-17 16,-25 0 7-16,0 0-7 15,30 0 17-15,-30 0-17 0,0 0 13 16,0 0-6-16,0 0 3 15,0 0-7-15,0 0-5 16,0 0-138-16,0 0-150 0,0 0-243 16,0 0-135-16</inkml:trace>
  <inkml:trace contextRef="#ctx0" brushRef="#br0" timeOffset="936">313 458 531 0,'0'0'107'0,"0"0"-2"16,0 0 2-16,0 0 30 15,0 0 8-15,0 0-26 16,0 0-31-16,0 0-11 0,0 0 7 16,0 0 25-16,0 0-59 15,0 0 39-15,0 0-46 0,48 13 19 16,12-6-47-16,1-7 26 15,11-3-53-15,12-4 62 0,13 4 9 16,-1 3 5-16,12-4-44 16,7 4-20-16,-1-3 24 0,13-1-35 15,5 1 31-15,1 0-33 16,-1-1 22-16,-5 1-20 16,-7-1 23-16,-5 1-22 15,-7-4 31-15,-17 4-26 0,-1 0 29 16,0-1-41-16,-11-3 26 15,-1-3-15-15,0 0 25 0,0 3-32 16,1-3 35-16,-1 0-30 16,-6 0 4-16,1 3 12 0,-1 0-12 15,0 1 13-15,-6 2-9 16,1-3 13-16,-1 4-36 16,-6 0 38-16,-6 3-24 0,-5-4 19 15,-1 4-21-15,-6 0 19 16,-6-3-23-16,-36 3 26 15,36 0-15-15,-36 0 7 0,42-4 4 16,-42 4-20-16,0 0 32 16,0 0 47-16,0 0-2 0,0 0-37 15,0 0 0-15,0 0-34 16,0 0 25-16,0 0-25 16,0 0 14-16,0 0-80 0,0 0-274 15,0 0-298-15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8:57.2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560 220 1113 0,'0'0'307'15,"0"0"24"-15,0 0-85 16,0 0-48-16,0 0-85 0,0 0-34 16,0 0-42-16,0 0-24 15,0 0-2-15,0 0 59 0,0 0 69 16,36 7-76-16,-6 0-17 16,6 3 73-16,0 0-38 15,7 3 38-15,-7-2-60 0,6 2 51 16,6 1-27-16,0-4-18 15,0 3 33-15,7-2-30 0,-7-5-15 16,6 5-30-16,-6-5 31 16,6-6 9-16,1 0-25 0,-1 0-17 15,0 0-10-15,0-6 10 16,1 2-21-16,-7-6 20 0,6 7 4 16,0-1 97-16,0 1-49 15,-5-4-24-15,-1 0-9 0,0 4-26 16,0-1 7-1,0 1-15-15,0-4 11 0,-5 1-16 16,11 2 38-16,-6-6 62 16,0 0-21-16,0 3-21 0,1-3-17 15,-7 0-15-15,6 3 5 16,-6-7-2-16,-6 4-3 0,0 0 5 16,-36 10-31-16,43-17 12 15,-7 7-12-15,-36 10-5 0,42-20-3 16,-6 3 8-16,-36 17-3 15,36-21 3-15,-36 21 0 0,36-20-11 16,-36 20 26-16,42-27-60 16,-42 27 68-16,43-27-4 15,-43 27-29-15,36-20 13 0,-36 20-11 16,0 0 21-16,0 0-36 16,0 0-1-16,24-24-111 0,-24 24-116 15,0 0-67-15,0 0-66 16,0 0-89-16,0 0-280 15,0 0-151-15</inkml:trace>
  <inkml:trace contextRef="#ctx0" brushRef="#br0" timeOffset="587">2084 897 1124 0,'0'0'292'16,"30"-3"-71"-16,-30 3-54 16,0 0-115-16,0 0 11 0,0 0 53 15,0 0-27-15,0 0-50 16,0 0 32-16,0 0-32 0,0 0 46 15,12 41-43-15,-12-41-9 16,0 0-17-16,-30 37 0 0,30-37-12 16,-36 27 4-16,36-27 64 15,-36 17-2-15,36-17-1 16,-37 3-37-16,37-3 7 16,0 0-33-16,0 0 18 0,-36-30-20 15,36 30 11-15,-24-44-26 16,18 7 24-16,6-7-23 0,6 3 27 15,0-10-29-15,6 0 23 16,0-3-17-16,0 3 14 0,-6 11-20 16,-6 6 22-16,0 34-21 15,6-34 19-15,-6 34-18 0,0 0 20 16,0-31-33-16,0 31-160 16,0 0-306-16,0 0-308 15</inkml:trace>
  <inkml:trace contextRef="#ctx0" brushRef="#br0" timeOffset="780">2168 738 1683 0,'36'21'335'0,"-36"-21"5"16,0 0-96-16,0 0-116 15,0 0-72-15,0 0-24 0,0 0-30 16,0 0-76-16,36 13-345 16,-36-13-340-16</inkml:trace>
  <inkml:trace contextRef="#ctx0" brushRef="#br0" timeOffset="1176">1566 918 1073 0,'0'0'198'16,"0"0"-61"-16,0 44-57 15,0-44-61-15,0 0 22 0,24 44-15 16,-24-44-21-16,0 0-11 15,36 34 27-15,-36-34-14 0,0 0-75 16,0 0 47-16,42 6-24 16,-42-6 26-16,0 0-11 0,0 0 24 15,0 0 6-15,12-44 71 16,-12 44 32-16,0 0 35 16,0 0-25-16,0 0-7 15,-42-20-8-15,42 20 46 0,-48 14-53 16,48-14-47-16,-42 47 73 15,18-3-38-15,6 3-35 0,18-6-32 16,0 3 11-16,6 0-35 16,-6-44 30-16,12 48-79 0,-12-48-299 15,0 0-290-15</inkml:trace>
  <inkml:trace contextRef="#ctx0" brushRef="#br0" timeOffset="1967">1120 714 1468 0,'0'0'216'15,"0"0"93"-15,0 0-55 0,0 0-92 16,30 28-43-16,-12 5-25 15,-18-33-44-15,18 51 20 0,-6-7-21 16,-12-3-12-16,-6-7-27 16,6-34 6-16,-24 44-5 0,0-7-5 15,24-37-9-15,-42 31-4 16,6-15 14-16,0-5-12 16,36-11 14-16,-49-4-13 0,19-6 15 15,30 10-52-15,-30-37-8 16,12 0-14-16,12 3 37 0,6 0 6 15,6 7 10-15,-6 27 5 16,6-31 2-16,-6 31-10 0,0 0 13 16,0 0-19-16,0 0 22 15,0 0-3-15,0 0 6 0,0 0-19 16,24 41 25-16,-24-41-15 16,-6 44 17-16,6-44-3 0,-24 41-11 15,24-41 0 1,-36 40 5-16,0-9 8 0,36-31-16 15,-48 20 14-15,12-6-23 16,36-14 26-16,-37 0-18 0,37 0 4 16,0 0-84-16,-36-38-33 15,12 8 74-15,24 30 8 0,-12-41 26 16,12 41-10-16,0 0 16 16,0 0-15-16,0 0 23 0,0 0-8 15,0 0 46-15,0 0-2 16,0 0 19-16,-18 37-5 0,18-37-40 15,-24 48 13-15,0-14-34 16,24-34 27-16,-36 40-28 16,0-13 23-16,36-27-16 0,-49 24 8 15,13-14-22-15,36-10 29 16,0 0-33-16,0 0-42 16,-24-34-54-16,24 1 40 0,18-5 15 15,6 4 43-15,-24 34-6 16,43-30 22-16,-7 10-21 0,-36 20 27 15,0 0-21-15,30 6 107 16,-30-6-18-16,12 38 12 0,-18-4-4 16,-12 6-24-16,-6-3-47 15,0 4 11-15,24-41-22 16,-49 48 13-16,49-48-13 0,-48 40 0 16,48-40-187-16,0 0-306 15,-42 20-212-15</inkml:trace>
  <inkml:trace contextRef="#ctx0" brushRef="#br0" timeOffset="2152">795 620 1195 0,'42'-17'232'16,"0"0"-51"-16,-6 0-110 15,0 3-22-15,1 1-21 0,-37 13-110 16,36-14-261-16,-36 14-140 16</inkml:trace>
  <inkml:trace contextRef="#ctx0" brushRef="#br0" timeOffset="2407">391 816 891 0,'0'0'254'0,"0"0"68"15,0 0-39-15,0 0-47 16,0 0-108-16,0 0 56 0,-48 44-63 16,12-7 6-16,0 1 10 15,6 2-37-15,-1 4-52 0,1 0-9 16,0 4-37-16,6 3 19 15,-6-4-27-15,6 0 16 0,6 1-23 16,-6-4-203-16,24-44-275 16,-30 57-223-16</inkml:trace>
  <inkml:trace contextRef="#ctx0" brushRef="#br0" timeOffset="2577">253 1531 1859 0,'48'-14'300'0,"6"-6"-102"15,18-1-96-15,7 5-50 16,17-1-34-16,12 0-102 16,1 0-512-16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16:01.3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0 322 0,'0'0'111'0,"0"0"-8"16,0 0 7-16,0 0 15 15,0 0-23-15,0 0 46 0,0 0-22 16,0 0-38-16,0 0 11 16,0 0 28-16,0 0-26 0,0 0-3 15,0 0-7-15,0 0-1 16,0 0-5-16,0 0-22 16,0 0-19-16,0 0-6 0,0 0 55 15,38-4-22-15,6 4 6 16,19 0-15-16,-1 0-16 0,14 4 11 15,-1 3-12-15,20-3 18 16,-1 6 3-16,13 1-41 0,0-4-16 16,6 3 6-16,-6 5-5 15,6-5-7-15,-13 4-11 0,7 0 4 16,-6 1 19-16,-7-5-24 16,7 1 9-16,-13-1 5 0,-7 1-5 15,1-7-5 1,-7 6 11-16,1 1-6 0,-13-8-17 15,-13 8 24-15,0-4-3 16,-6 0-21-16,-6 4 28 0,-7-1-8 16,-5 1-19-16,-26-11 27 15,37 14-6-15,-5 0-19 0,-1 4 14 16,-6 3 5-16,7 7-5 16,-1 8-8-16,1 10 15 0,5 7-14 15,-5 7 7-15,-1 7 8 16,7 11-25-16,-7 3 30 0,-6-3 32 15,1 3-2-15,-1-3 14 16,0-1-7-16,-6-2-16 16,-7-8-19-16,1-11-1 0,-7-3-6 15,0-10 2-15,1-8-10 16,-7-7 0-16,0-28-4 0,6 25-5 16,-6-25 19-16,0 0 0 15,0 0-7-15,0 0-9 0,0 0 9 16,44 21 7-16,0-10-1 15,13-11-4-15,12 3-2 0,6-3-8 16,7 0 0-16,0 0 13 16,-1-3 4-16,7 3-12 0,-6 3-4 15,0 1 0-15,-1 3 4 16,1-4 10-16,0 1-8 16,6 3-10-16,-6-3 5 0,6 3 14 15,-1-4-16-15,-5 4 5 0,-6 0 3 16,-1 0 4-16,-12 0 1 15,-7-3-8-15,-5 0-6 0,-7-1-1 16,-7 4 7-16,-5-3 3 16,-32-4 6-16,38 3-9 0,-1 1 5 15,-5-4-5-15,-7 3-13 16,-25-3 16-16,38 4 3 0,-7-1-3 16,-31-3-3-16,38 7 0 15,-7-3-9-15,-31-4 14 16,32 3 0-16,-32-3-1 0,37 4-4 15,-12 0 0-15,-25-4-10 16,32 7 5-16,-1-4 21 0,1 1-11 16,-7-4-5-16,6 3-7 0,-31-3 4 15,38 4 12-15,-38-4 1 16,38 0-10-16,-38 0-4 0,50 0-4 16,-19 3 12-16,-31-3 5 15,44-7 0-15,-6 4-9 0,-38 3 0 16,44-4 0-16,-6 1 0 15,-38 3-6-15,0 0 3 16,0 0-4-16,0 0 11 0,0 0 5 16,0 0 1-16,38 0-10 15,-38 0-3-15,0 0-6 0,0 0 14 16,0 0 7-16,0 0-17 16,0 0 2-16,0 0-7 0,0 0 16 15,0 0-9-15,0 0 13 0,0 0-5 16,0 0-5-16,0 0-36 15,0 0 1-15,0 0 0 0,0 0 26 16,0 0-21-16,0 0-20 16,-13-39 6-16,13 39 25 0,-25-32-10 15,25 32 7-15,-38-39-7 16,38 39-8-16,-38-42 3 16,38 42-3-16,-37-39 13 0,37 39 17 15,-32-36 7-15,32 36-4 16,0 0-9-16,0 0 19 0,-31-35-2 15,31 35-4-15,0 0-7 16,0 0-8-16,0 0 9 0,0 0-2 16,0 0 13-16,0 0 26 0,0 0 4 15,0 0-2-15,0 0 13 16,0 0-8-16,6 39-7 0,-6-39-12 16,25 35-13-16,-25-35 7 15,38 36 1-15,-38-36-1 0,50 31-8 16,-6-9-5-16,-6-5-4 15,-38-17 0-15,44 22 10 16,-6-8-4-16,-1-7-10 0,-37-7 8 16,38 17-8-16,-38-17 21 15,44 7-6-15,-44-7-7 0,0 0-11 16,0 0 15-16,38 11 2 16,-38-11 1-16,0 0-7 0,0 0 0 15,0 0 0-15,0 0-13 0,0 0 8 16,0 0 18-16,0 0-3 15,0 0-4-15,0 0-3 0,0 0-3 16,0 0-5-16,0 0 2 16,0 0 0-16,0 0 17 15,0 0-14-15,0 0 3 0,0 0-3 16,0 0-16-16,0 0 28 16,0 0-5-16,0 0-7 0,0 0 0 15,0 0-21-15,0 0 21 16,0 0 2-16,0 0-2 0,0 0-10 15,0 0 0-15,-44-32 10 16,44 32 0-16,-32-21 0 0,32 21 0 16,-37-11-21-16,37 11 17 0,-38-3 4 15,38 3 11-15,-38 11-6 16,38-11 1-16,-37 21 10 16,37-21 8-16,-38 32 28 0,38-32-12 15,0 0-12-15,-38 42-5 16,38-42-4-16,-19 42-3 0,19-42 10 15,0 0 2-15,-19 36-14 16,19-36 0-16,0 0-1 0,0 0-4 16,0 0-9-16,0 0 0 15,-12 35 0-15,12-35 19 0,0 0 2 16,0 0-10-16,0 0-3 16,0 0 0-16,0 0 5 15,0 0-7-15,0 0-11 0,0 0 5 16,0 0 3-16,0 0 4 15,0 0-7-15,0 0-6 0,0 0 2 16,0 0 10-16,0 0-3 0,0 0-9 16,0 0-3-16,0 0 11 15,0 0 0-15,-32 25-37 0,32-25-61 16,0 0-119-16,0 0-197 16,0 0-261-16,0 0-167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9:00.9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0 281 780 0,'0'0'115'15,"0"0"17"-15,0 0-37 16,36-34-5-16,-36 34 53 16,42-20-22-16,0 10 42 0,-6 3-80 15,7 7 73-15,-1 3-50 16,12 4 25-16,12-3-46 0,7 2-32 15,11 1-21 1,6 3 76-16,7-3-51 0,11 0-21 16,0-4-11-16,13 1-25 15,5-4 135-15,1 0-69 0,-1 6-47 16,-5-2 5-16,-7 3-24 16,-5-4 13-16,-13-3-9 15,-6 3-12-15,-11 1 12 0,5-4 5 16,-12 0-7-16,7 0-15 15,-1 3 3-15,0-3 10 0,1-3 11 16,-13 3-7-16,6-4-12 16,-6 1 4-16,-11 3 12 0,-1-3-1 15,-6-1-15 1,-6 4 1-16,0-3 9 0,1-1 12 16,-1 1-10-16,0 0-7 15,0-1 3-15,-6-6 5 0,0 0 2 16,6 0-7-16,-5-4-5 15,5 1-5-15,-6-1 25 0,0-3-15 16,0 4-9-16,-6-1 6 16,-30 14 10-16,49-27 1 15,-13 7-17-15,-36 20 6 0,42-27 6 16,-42 27 5-16,36-34-14 16,-36 34 0-16,42-21 6 15,-42 21 5-15,0 0-5 16,0 0-3-16,30-20-8 0,-30 20 11 15,0 0 0-15,0 0 0 16,0 0-9-16,0 0-7 0,0 0 19 16,0 0-184-16,0 0-165 15,0 0-209-15,0 0-41 0</inkml:trace>
  <inkml:trace contextRef="#ctx0" brushRef="#br0" timeOffset="509">3072 549 677 0,'0'0'106'0,"0"0"91"16,0 0-10-16,0 0-70 15,-12 44 80-15,12-4-97 16,0-6 37-16,-6 0-26 0,6-3-53 16,-6-1-34-16,6-30 4 15,-24 37-3-15,-12-13-13 16,-7-4-15-16,-5-6 10 0,-6-4-1 15,0-7-25-15,12-6-48 16,5-4-12-16,37 7-1 0,0 0 4 16,-30-40 17-16,30 40 17 15,-6-34-1-15,6 34 40 0,0 0 15 16,0 0-10 0,42-14-8-16,-42 14 79 0,37 14 73 15,-37-14 22-15,24 37 60 16,-12-3 3-16,-12 3-33 0,-12 4-39 15,-12-1-54-15,-6-2-61 16,-19-1-10-16,-5-10-16 0,0 0-22 16,6-3 15-16,-7-7-171 15,13-7-209-15,42-10-255 0,-36-7-76 16</inkml:trace>
  <inkml:trace contextRef="#ctx0" brushRef="#br0" timeOffset="710">2704 606 1711 0,'0'0'289'16,"0"0"-63"-16,37-23-78 15,-37 23-76-15,24-11-37 0,-24 11-3 16,36 0-10-16,-36 0-25 15,0 0-248-15,36 14-357 0,-36-14-205 16</inkml:trace>
  <inkml:trace contextRef="#ctx0" brushRef="#br0" timeOffset="1149">2307 769 1283 0,'0'0'291'0,"-36"-21"-57"15,36 21-98-15,0 0-98 16,0 0 0-16,-42 21-19 0,42-21-15 16,-43 44 6-16,13-7 6 15,12-3-16-15,12 0-3 16,6-34 24-16,24 47-33 15,0-10 27-15,-24-37-22 0,55 38 2 16,-13-15 28-16,0-9-28 16,-12 0-9-16,-30-14 33 0,0 0-24 15,0 0-4-15,0 0 33 16,0 0-30-16,0 0 6 0,-42 40 2 16,-6-6 21-16,6-3-37 15,-7-1 21-15,7 0 10 16,42-30-33-16,-36 45 82 0,12-8 13 15,24-37 36-15,12 44-43 16,12-10-42-16,12-11 0 16,6-6-16-16,13-3-29 0,5-11 25 15,6-3-13-15,-6-3-5 16,1-7-183-16,-7-11-346 0,-12-13-301 16</inkml:trace>
  <inkml:trace contextRef="#ctx0" brushRef="#br0" timeOffset="2193">1711 989 1246 0,'0'0'292'0,"0"0"-41"16,0 0-82-16,0 0-94 0,0 0-37 16,0 0-17-16,0 0-12 15,0 0-17-15,0 0-32 0,0 0-90 16,0 0 31-16,0 0 55 16,12-37 17-16,-12 37-1 15,0 0 28-15,42-31-8 16,-42 31-17-16,36-10 38 0,-36 10-4 15,36-3-26-15,-36 3 43 16,0 0-21-16,30 17-17 0,-30-17 40 16,0 0-4-16,0 0-18 15,0 0 42-15,0 0 8 0,0 37-27 16,0-37-1-16,-42 30 6 16,0-9-34-16,-6-4 11 0,-1-11 1 15,7 1-12-15,42-7 10 16,-54-3-13-16,54 3-15 15,-48-14 36-15,48 14-25 16,0 0-6-16,-36-40 28 0,36 40-35 16,-24-34 7-16,24 34 27 15,0 0-32-15,0 0 29 0,0 0 3 16,0 0-38-16,0 0 37 16,0 0-24-16,0 0-3 0,0 0 9 15,0 0 24-15,0 0-42 16,0 0 31-16,0 0-4 0,0 0-11 15,-24 37 7-15,24-37 7 16,-13 41-24-16,13-41 35 16,-18 40 6-16,18-40-38 15,0 0 34-15,-24 34-29 0,24-34 3 16,0 0 25-16,0 0-16 16,0 0 0-16,-36 17 7 0,36-17 26 15,0 0-19-15,-36-17-2 16,36 17-6-16,-12-51-16 0,0 4 11 15,12-7-7-15,6-7-24 16,0 0 31-16,0 3 0 16,6 4-31-16,-6 7 47 0,0 13-20 15,-6 34-20-15,6-34 23 16,-6 34-14-16,0 0 5 16,0 0 11-16,0 0-17 0,0 0-9 15,-12 40 38-15,6 5-1 16,0 2-31-16,0 0 20 0,6 1-8 15,-6-1-1-15,6-3 25 16,0-3-24-16,0-7 9 16,0-34 5-16,0 40-21 0,0-40 10 15,-12 38 24-15,12-38-41 16,0 0 26-16,0 0 10 0,-36 33-19 16,36-33 9-16,-42 11 2 15,42-11-11-15,-30-17 0 0,30 17-4 16,-43-41-6-16,19 11 1 15,24 30 9-15,-30-34 34 16,30 34-22-16,0 0 25 16,0 0 71-16,-42 3-17 0,0 14 34 15,12 14-61-15,-6 6 30 16,5 0-24-16,-5 0-40 0,6 4-21 16,0-4 2-16,30-37 2 15,-48 44-22-15,12-10-12 0,0-7-270 16,36-27-317-16,-37 14-150 15</inkml:trace>
  <inkml:trace contextRef="#ctx0" brushRef="#br0" timeOffset="2390">1867 461 1936 0,'36'0'285'16,"-36"0"-66"-16,0 0-95 16,0 0-62-16,0 0-44 0,0 0-14 15,0 0-215-15,30 13-352 16,-30-13-190-16</inkml:trace>
  <inkml:trace contextRef="#ctx0" brushRef="#br0" timeOffset="2570">1325 1534 2261 0,'0'0'272'16,"0"0"-1"-16,0 0-108 0,0 0-88 15,48 10-33-15,6-16-38 16,1-5-103-16,-1-9-292 0,0-7-439 15</inkml:trace>
  <inkml:trace contextRef="#ctx0" brushRef="#br0" timeOffset="2766">674 494 1984 0,'0'0'236'0,"37"21"-97"16,11-11-50-16,6 0-42 15,12-3-30-15,-5-4-167 16,-1-3-446-16,-12-3-261 16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9:05.9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0 207 642 0,'0'0'94'0,"0"0"-37"0,0 0-13 15,0 0-21-15,0 0-5 16,0 0-18-16,0 0 80 16,0 0-6-16,0 0 63 0,0 0-15 15,18 33 54-15,-18-33-85 16,36 31 37-16,-6-11-49 0,6-6 104 15,6 3-72-15,7-7 25 16,-1 3-77-16,0-9-16 16,6-1-25-16,-6-3 12 15,0-3-42-15,1-4 7 16,-1-3 5-16,6 0 3 0,-12-4 2 16,6 7 0-16,1-6 4 15,-1 3-4-15,-6 0 0 0,0-4-1 16,6 7-9-16,-6-6 1 15,1-1-8-15,-1 1 4 0,0 2 94 16,0 1-5-16,-6-3-53 16,0-1-3-16,1-3-11 15,-1 0-17-15,6 0 3 0,-6-3 8 16,0 0-8-16,-6-1 16 16,-30 21-14-16,36-23 5 15,-36 23-7-15,0 0-20 16,37-24 23-16,-37 24-3 0,0 0-3 15,0 0 3-15,0 0 5 16,0 0 4-16,0 0-2 0,0 0-7 16,0 0-5-16,0 0 5 15,0 0-19-15,0 0 19 16,0 0-15-16,0 0-71 0,0 0-326 16,0 0-289-16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9:08.0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69 0 602 0,'0'0'131'0,"0"0"79"16,0 0 12-16,0 0-101 0,0 0-52 15,0 0-61-15,0 0-8 16,0 0 26-16,0 0-32 0,0 0 30 16,-24 41-24-1,12 9 28-15,0 11-44 0,0 14 48 16,6 6-28-16,6 14-10 15,6 10 141-15,6 3 48 0,0-3-77 16,6 4 85-16,6-11-106 16,6 4-13-16,-6-4-35 0,12-3-20 15,-6-1-24-15,1-2 19 16,-1-1 4-16,0-3-16 16,6-3-4-16,-6-4-2 0,-6 1 16 15,6-11-2-15,-6-4-22 16,7-6 5-16,-13-3 17 15,6-4 6-15,-6-6 2 16,-6-1-29-16,6 0-3 0,-6-3 18 16,-6 4 10-16,0-4-6 15,0-4-6-15,0-2-4 0,0-1 8 16,0 0 3-16,6 0-7 16,-6 1 2-16,0-8-2 15,-6-30-17-15,18 51 29 0,0-10-3 16,0-4 3-16,-18-37-18 15,24 44-13-15,1-7 28 0,-25-37-1 16,30 51-8-16,-30-51-6 16,30 51-11-16,0-11 23 15,-30-40 4-15,24 58-1 16,6-14-20-16,-30-44 11 0,24 51 10 16,-24-51-10-16,24 44-3 15,-24-44 0-15,18 41 9 0,-18-41-4 16,24 40-20-16,-24-40 9 15,0 0 30-15,19 44-13 16,-19-44-19-16,0 0 1 0,12 44 20 16,-12-44 4-16,0 0-6 15,0 0-17-15,0 0 9 0,12 44 0 16,-12-44-4 0,0 0-3-16,0 0 11 0,0 0-16 15,0 0 15-15,0 0 3 16,0 0 11-16,0 0-31 0,0 0 21 15,0 0 5-15,0 0-8 16,0 0-8-16,0 0-5 16,0 0 17-16,-43 0-1 0,43 0-24 15,0 0 20-15,-36-20 5 16,36 20-8-16,0 0-11 0,-48-31-49 16,48 31 47-16,-54-33 2 15,54 33 1-15,-48-31-10 0,48 31-2 16,-48-34 4-1,48 34 15-15,-43-34-12 0,43 34-3 16,0 0 7-16,-42-37 20 16,42 37 8-16,0 0-21 0,0 0-1 15,-30-41 20-15,30 41-22 16,0 0 10-16,0 0-11 16,0 0 17-16,0 0 2 0,0 0-33 15,0 0 4-15,0 0 25 16,0 0 6-16,0 0-13 0,0 0 8 15,0 0-17-15,0 0 21 16,0 0-12-16,0 0-18 16,0 0 26-16,0 0 6 0,0 0-12 15,0 0-19-15,-18-37 27 16,18 37 12-16,0 0-9 16,0 0-13-16,0 0-10 15,0 0 10-15,0 0 76 0,0 0-36 16,0 0-48-16,42 24 29 15,0 3-8-15,-42-27-13 0,61 37-13 16,-13-6 26-16,-6 3-3 16,-42-34-10-16,54 40-13 0,-12-6 13 15,-42-34 29-15,0 0-5 16,49 51-12-16,-49-51-12 16,36 47 17-16,-36-47-13 0,0 0-15 15,0 0 22-15,24 48 0 16,-24-48 1-16,0 0 1 15,0 0 83-15,0 0 50 16,0 0-23-16,0 0 3 0,0 0-61 16,48-4-27-16,-48 4-17 15,54-47-24-15,-12-4-1 0,-6-6 18 16,1-1-14-16,-1 0-12 16,-6 8 2-16,-12 12 12 15,0 4-92-15,-18 34-119 0,0 0-200 16,0 0-210-16,18-37-125 15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9:23.5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737 484 821 0,'0'0'195'0,"0"0"-20"15,0 0-71-15,0 0-34 16,0 0-88-16,0 0 46 16,0 0 81-16,0 0-35 15,0 0-20-15,30 72 120 0,-6 9 94 16,-12 7-85-16,6 10-16 15,0 11-75-15,-6 0-31 0,6 3-33 16,0-4-16-16,0-3 8 16,1-10 3-16,-7-11-10 15,6-12-23-15,-6-18 10 0,-6-14 10 16,6-9 0-16,-12-31-7 16,0 0-3-16,0 0 119 0,0 0-64 15,0 0-25 1,18-24-25-16,-6-20 12 0,12-13-29 15,6-11 18-15,0-7-6 16,6 8 2-16,-6 9-2 0,1 14-4 16,-7 7 4-16,-24 37-19 15,0 0 23-15,0 0-4 16,36 13 5-16,-36-13-1 0,36 58-4 16,-18-7-11-16,-6-4 18 15,6 0-24-15,0-3-36 16,0-6-219-16,-18-38-302 0,30 44-130 15</inkml:trace>
  <inkml:trace contextRef="#ctx0" brushRef="#br0" timeOffset="387">1702 1329 1041 0,'0'0'151'0,"0"0"-84"16,0 0 105-16,0 0-21 16,0 0-49-16,0 0 67 0,12 57-69 15,6-9-67 1,0-1 10-16,0-6-40 0,-18-41 6 16,30 54 6-16,-30-54-33 15,42 44 31-15,-42-44-7 0,48 24-14 16,-48-24 15-16,36-11-26 15,-36 11 6-15,31-47-44 16,-19-4-8-16,-6-13-29 0,0-4 53 16,-6-3-4-16,-6 3 66 15,-6 14-21-15,12 54-3 16,-31-47 3-16,31 47-19 0,-54-14 32 16,6 21-25-16,6 13 16 15,42-20 0-15,-42 44-1 16,42-44-3-16,-18 54-4 15,18-54-201-15,12 45-223 0,-12-45-79 16</inkml:trace>
  <inkml:trace contextRef="#ctx0" brushRef="#br0" timeOffset="743">2256 1088 860 0,'0'0'286'16,"0"0"27"-16,24 61-39 15,-12-7-72-15,0 1-45 16,-6-1-59-16,6 3-68 0,-6-2 113 16,6-5-76-16,-6-9-23 15,0 0-29-15,-6-41-1 0,6 37-14 16,-6-37 10-16,0 0-10 15,0 0 3-15,0 0 78 16,0 0-62-16,0 0 9 0,0 0-28 16,6-44 17-16,6-14-28 15,6-3 21-15,12-6-13 16,7-1 18-16,-1 7-23 16,0 10 10-16,0 7-19 0,-6 10 25 15,-30 34-90-15,0 0-179 16,48-30-323-16,-6 13-138 0</inkml:trace>
  <inkml:trace contextRef="#ctx0" brushRef="#br0" timeOffset="1001">2956 1115 1761 0,'0'0'326'0,"0"0"-132"0,-37-17-88 16,37 17 96-16,0 0-64 15,-24 58-63-15,12 0 28 0,6-1-41 16,0-3-28-16,6 4-21 16,0-4-4-16,6-3-9 15,-6-4 0-15,0-6-89 0,0-41-225 16,6 34-304-16,-6-34-251 15</inkml:trace>
  <inkml:trace contextRef="#ctx0" brushRef="#br0" timeOffset="1185">3112 843 1703 0,'0'0'224'16,"0"0"-64"-16,0 0-76 0,0 0-53 16,0 0-12-16,0 0-5 15,0 0-224-15,0 0-335 16</inkml:trace>
  <inkml:trace contextRef="#ctx0" brushRef="#br0" timeOffset="4996">3196 1163 319 0,'0'0'68'0,"0"0"27"15,0 0-2-15,0 0 14 0,0 0 6 16,0 0-14-1,0 0-5-15,0 0 2 0,0 0-38 16,0 0-30-16,0 0 9 16,0 0-49-16,0 0 12 0,0 0-8 15,0 0 8-15,0 0 2 16,12-44 7-16,-12 44-9 16,43-51-6-16,-1 10-8 0,-6 11 14 15,6 9 0-15,-42 21 0 16,54-23 3-16,-5 6 5 15,-49 17-29-15,48-10 24 0,-48 10-7 16,48 0 10-16,-48 0 5 16,42 3-24-16,-42-3 6 15,0 0-4-15,0 0-6 16,0 0 45-16,42 7-39 0,-42-7 23 16,0 0 0-16,0 0-8 15,0 0-14-15,0 0 12 16,0 0-8-16,0 0-32 0,0 0 60 15,0 0 140-15,0 47-111 16,-12-3 9-16,-6 0 116 0,-12 4-36 16,-6 9-11-16,0 1-64 15,0 6-31-15,-7 1-6 16,-5-4-2-16,6-4-4 16,0 1-22-16,6-11-6 15,12-6 6-15,0-14 6 0,24-27 1 16,0 0 49-16,-19 27 8 15,19-27 54-15,0 0-43 0,0 0-59 16,25-20 4-16,11-11-15 16,6 4-17-16,0-7 22 15,6 4-5-15,0 3-25 0,1 6 32 16,-7 8-17-16,0 3 5 16,0 6 7-16,-6 8-22 0,-36-4 31 15,36 13-16 1,-36-13 0-16,37 24 17 0,-37-24-24 15,36 30 7-15,-36-30 3 16,36 31-10-16,-36-31 12 0,36 34 0 16,-36-34 10-16,42 23-13 15,-42-23 8-15,37 14-22 16,-37-14 4-16,0 0 23 0,0 0-15 16,0 0 5-16,0 0-110 15,0 0-165-15,36-4-161 16,-36 4-69-16,25-10-57 0</inkml:trace>
  <inkml:trace contextRef="#ctx0" brushRef="#br0" timeOffset="6339">4493 1244 649 0,'0'0'167'16,"0"0"-42"-16,-37-20-32 15,37 20-19-15,0 0-59 0,-42-4 19 16,42 4 47-16,-48 14 30 15,6 10-49-15,42-24-38 0,-42 40-9 16,12-3 2-16,30-37-12 16,-12 48 55-16,6-11 7 0,6-37-9 15,18 37-38 1,-18-37-4-16,42 27 9 0,-6-13-20 16,0-7 2-16,-36-7 4 15,42-14-19-15,-6-6 8 0,-36 20 13 16,30-44-17-16,-5-4-15 15,-7-2 25-15,-12 2-20 16,-6 4 23-16,-6 10-6 0,6 34-21 16,0 0 18-16,-43-23-18 15,1 19 50-15,0 14-37 0,0 4 13 16,6 3-8-16,36-17-27 16,-36 34-277-16,36-34-224 0</inkml:trace>
  <inkml:trace contextRef="#ctx0" brushRef="#br0" timeOffset="6847">4842 1115 1020 0,'0'0'129'0,"36"-20"-56"16,-36 20-33-16,30-17-13 16,-30 17-1-16,42-7-30 0,-42 7 4 15,43 7 36-15,-43-7 66 16,0 0 35-16,31 54-47 0,-19 0 89 16,-12-6-76-16,0 3-76 15,-12-4-1-15,-1-3-4 16,1-3-7-16,-7-7-12 0,13-7-3 15,6-27-20-15,0 0 36 16,0 0-20-16,0 0 20 0,0 0 3 16,0 0-25-16,0 0 18 15,0 0-12-15,19-31-12 16,-1-9 9-16,13-4-2 0,5-7-7 16,6-3 0-16,-6 6 23 15,0 11-16-15,-36 37-8 16,30-34 22-16,-30 34-27 0,37 0 11 15,-37 0 46-15,30 37 21 16,-12 4 65-16,-12 6-55 0,-6 4 23 16,0-3-63-16,-6 2 3 15,6-6-36-15,0-3 14 0,0-7-5 16,-6-7-1-16,6-27-5 16,0 27-160-16,0-27-214 15,0 0-240-15</inkml:trace>
  <inkml:trace contextRef="#ctx0" brushRef="#br0" timeOffset="7100">5759 596 1256 0,'0'0'264'16,"0"0"61"-16,0 58-32 0,-7 9-97 15,-5 8 1-15,6 11-106 16,0-2 54-16,6 8-61 16,0-4-53-16,6 0-9 15,6-7-4-15,1-6-8 0,-1-8-6 16,0-12-9-16,0-11-34 16,-6-11-257-16,-6-33-213 0,0 0-177 15,0 0-5-15</inkml:trace>
  <inkml:trace contextRef="#ctx0" brushRef="#br0" timeOffset="7264">5614 980 1108 0,'0'-44'248'16,"18"7"-39"-16,-18 37 3 0,48-39-123 15,0 16-51-15,7 6-21 16,-1 10-34-16,12 4 13 0,0 3 7 15,1 3-388-15,-1 4-139 16</inkml:trace>
  <inkml:trace contextRef="#ctx0" brushRef="#br0" timeOffset="7707">6500 1159 915 0,'0'0'288'0,"-30"-37"-23"0,30 37-54 16,-30-41-21-16,30 41-89 15,0 0-56-15,0 0-22 0,0 0 17 16,-48 7-40-16,12 17 9 16,0 10 16-16,0 6-15 0,18 1 13 15,5 6 51-15,1-2-29 16,6-5-29-16,6-6 10 0,0-3-16 15,0-31-10 1,18 30-16-16,-18-30 26 0,31 20 1 16,5-16 4-16,-6-11-36 15,-6-7 9-15,6-9 17 0,-6-15 8 16,0-6-13-16,0-10 0 16,-6 0-10-16,0 0 10 0,-12 10 23 15,-6 10 5-15,0 34-45 16,13-27 12-16,-13 27 14 0,0 0 1 15,0 0-3-15,-19 40 1 16,13 5 52-16,0 5 0 0,12-2-17 16,6-1-39-16,13 1 14 15,-1-4-21-15,6-7 3 16,0-3-13-16,0-7-256 0,-12-10-281 16,18-7-86-16</inkml:trace>
  <inkml:trace contextRef="#ctx0" brushRef="#br0" timeOffset="8055">7097 335 945 0,'0'0'247'0,"0"0"20"0,0 0-95 16,0 0 43-16,0 0 36 15,0 0-17-15,-12 55-51 0,6 6-37 16,0 13 9-16,-12 4-16 16,18 7-33-16,-12 6 15 0,12 8-41 15,0-4-45-15,0 0 0 16,12-4-21-16,0-6-1 0,0-7-7 16,6-14-10-16,-12-6 13 15,0-14-9-15,0-14 0 0,-6-30 0 16,0 0-8-16,6 31 8 15,-6-31-88-15,0 0-87 0,36 3-42 16,-6-10-41-16,6-6-50 16,1-1-37-16,6-6-62 15,-1-4 5-15,12-3-16 0</inkml:trace>
  <inkml:trace contextRef="#ctx0" brushRef="#br0" timeOffset="8360">7803 75 1383 0,'0'0'369'15,"0"0"-21"-15,0-21-65 0,0 21-124 16,0 0-73-16,0 0-56 16,0 0 87-16,0 0 39 0,-13 34-48 15,7 7-46-15,0 6-32 16,0 7-17-16,6 4-5 0,-6 3-3 16,12 0-5-16,-6-7-5 15,0-3-179-15,0-4-382 16,0-6-471-16</inkml:trace>
  <inkml:trace contextRef="#ctx0" brushRef="#br0" timeOffset="9191">43 0 1524 0,'0'0'6'15,"0"0"154"-15,0 0 130 16,0 0-52-16,-24 37 0 0,6 1-103 16,18-1 28-16,0 0-87 15,6 7 39-15,0-7-36 16,0-3-26-16,-6-34-31 0,0 48-13 15,6-11 8-15,-6-37-11 16,0 41-14-16,0-41 1 0,0 37 14 16,0-37-16-1,0 0-89-15,-6 40-184 0,6-40-328 16,-6 44-202-16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9:39.0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4593 1307 649 0,'0'0'131'0,"0"0"0"15,0 0-13-15,0 0-68 0,0 0-9 16,0 0 0-16,19-44-3 16,-19 44-21-16,12-54-12 0,-6 10 0 15,-6 44-24-15,12-48 19 16,-12 48 20-16,6-40-26 16,-6 40 28-16,0 0-46 15,0 0 17-15,0 0-14 16,0 0 32-16,48-27-3 0,-6 16 8 15,0 11-16-15,6 11-18 16,1 2 25-16,5 1-13 0,0-4 6 16,-6 0 3-16,0-3 8 15,-11-1-3-15,-37-6-28 16,42 11-2-16,-42-11 49 0,0 0 67 16,0 0-42-16,0 0 25 15,0 0-12-15,0 0-27 16,0 0-12-16,0 0 13 0,0 0-39 15,0 0-5-15,0 0 1 16,-49 23-4-16,-11-6 34 16,-12-3-2-16,-6-1-30 15,-13 1 6-15,1-4-21 0,-6-3 46 16,-7 0-20-16,1-1-11 16,-1-6-15-16,7-3 14 0,12-4 1 15,-1-3 25-15,13-3-10 16,6-1-25-16,12-6 5 15,11-7 14-15,1-4 26 0,18 1-10 16,24 30-36-16,-18-52-7 16,24 11 2-16,-6 41-1 15,30-44 23-15,-30 44 14 16,54-37-8-16,1 17-6 0,-1 9-28 16,0 8 21-16,-6 6 29 15,0 8-22-15,-5 2 0 16,-43-13-7-16,54 37 10 0,-54-37 2 15,42 44-14-15,-12-3 1 16,-12-6 22-16,-18-1-8 0,0-34 25 16,-24 44 1-16,-12-10-9 15,-12-4-53-15,-6-6 38 16,-13-4-32-16,-17-6 24 0,-6-1 14 16,-1-9-18-16,1-4 0 15,6-4 8-15,5-9-4 16,13-4 8-16,6-7-6 15,18-6-9-15,5-1-3 0,19-3-3 16,18 34-4-16,0-40 20 16,0 40 7-16,37-38 0 15,-1 14-13-15,6 20-17 0,0 8 20 16,6 17-12-16,-6 6 44 16,-6 10-28-16,-5 7-8 0,-13 7 16 15,-12 3 50-15,-12 7 70 16,-24-7-31-16,-13 4-33 15,-17-3-34-15,-6-4-25 16,-6-10-9-16,-1-4 16 16,7-10-16-16,6-10 5 0,12-7-155 15,5-13-224-15,43 3-243 16</inkml:trace>
  <inkml:trace contextRef="#ctx0" brushRef="#br0" timeOffset="201">4666 594 2052 0,'0'0'217'15,"0"0"-70"-15,0 0-69 16,36-14-57-16,-36 14-196 15,0 0-427-15,0 0-223 0</inkml:trace>
  <inkml:trace contextRef="#ctx0" brushRef="#br0" timeOffset="421">3762 200 1745 0,'0'0'14'0,"-36"31"130"16,12 13-56-16,0 14-43 0,18 13-29 16,6 10-21-16,6 7 11 15,0 5-234-15,6-9-372 16</inkml:trace>
  <inkml:trace contextRef="#ctx0" brushRef="#br0" timeOffset="845">2762 1290 1085 0,'-48'-20'18'0,"12"3"38"16,36 17-36-16,0 0-27 16,-42-51 27-16,18 7-3 0,12-7-21 15,6 4-28-15,12 5 23 16,6 1 30-16,-12 41-15 0,48-54-6 15,0 20 0-15,0 11-7 16,-6 12-7-16,7 11 14 16,-7 11 53-16,-42-11 25 0,48 30 110 15,-48-30-35-15,30 48-4 16,-24-8 46-16,-18-3-54 16,-18 2-8-16,-18-2-61 0,-31-3-31 15,-5-4-25-15,0-3-30 16,-1-6 17-16,1-8 6 15,12-3-6-15,12-6-142 16,5-11-188-16,19-13-218 0,12-14-45 16</inkml:trace>
  <inkml:trace contextRef="#ctx0" brushRef="#br0" timeOffset="1052">2576 248 1157 0,'0'0'119'0,"0"0"-12"0,0 0 207 15,0 0-23-15,0 0-162 16,-19 71-50-16,1-3-44 16,6 10-13-16,6 3-29 0,-6 8 16 15,6-4-101-15,0-4-332 16,-6-3-222-16</inkml:trace>
  <inkml:trace contextRef="#ctx0" brushRef="#br0" timeOffset="1409">1305 340 1518 0,'0'0'204'0,"6"-27"-22"0,-6 27-98 16,0 0-46-16,0 0 178 16,12 33-13-16,0 12-101 0,6 5-58 15,0 4-8-15,6 4-12 16,0 3-17-16,0 1-13 16,0-1-60-16,-12 3-448 0,0-6-390 15</inkml:trace>
  <inkml:trace contextRef="#ctx0" brushRef="#br0" timeOffset="2260">1112 923 1108 0,'0'0'70'0,"-6"-34"48"16,6 34-35-1,0 0-62-15,-12-37-18 0,12 37 8 16,6-41-11-16,-6 41-10 16,6-44 22-16,6 4-5 0,-12 40-10 15,18-54-4-15,0 16 14 16,-18 38-4-16,24-41-1 15,-24 41-10-15,42-34 11 0,-6 14-10 16,0 9 13-16,-36 11-6 16,55 7 4-16,-13 3-2 15,-42-10-17-15,36 31 15 0,-36-31-3 16,24 45 6-16,-18-5 77 16,-24-2 54-16,-6-4-55 0,-18-1-45 15,-6 1-11-15,-13-7-23 16,1 0 11-16,-6-3-6 15,0-7 5-15,-1-7-10 16,7-3-5-16,6-7 2 0,6-10 16 16,0-7-13-16,48 17 16 15,-55-44-14-15,25-3-21 16,6-1-2-16,18 4 32 0,6-3-32 16,0 5 18-16,0 42 23 15,12-44-28-15,-12 44-5 16,0 0 13-16,48-27-24 0,-48 27 24 15,48 7 14-15,-48-7-33 16,0 0 19-16,37 44 20 16,-37-44-15-16,12 55 2 15,-12-14-12-15,-6-4-9 0,6-37 9 16,-36 44-3-16,-1-7 23 16,-5-3-7-16,0-4-3 0,-6 8-17 15,6 2 12-15,0 8-16 16,-1 0 4-16,7 3 29 15,0-4-2-15,12 4-22 0,0-3-5 16,6-4 23-16,0-4 117 16,0-9 41-16,0-1-11 15,0-6-40-15,18-24-17 16,-37 24 18-16,7-10 27 0,-6-14-2 16,6-8-32-16,0-12-8 15,0-7-17-15,0-17-39 0,6-10-16 16,5-7-5-16,7-14-4 15,6 1-8-15,12-2 5 0,0 5-7 16,7 14-9-16,11-4-1 16,6 10-9-16,6 3-12 0,0 11-116 15,-36 37-211-15,54-44-370 16,-6 16-182-16</inkml:trace>
  <inkml:trace contextRef="#ctx0" brushRef="#br0" timeOffset="2453">702 34 2245 0,'0'0'296'0,"0"-34"-75"15,0 34-100-15,0 0-63 16,0 0-33-16,0 0-30 0,0 0-291 15,0 0-409-15,0 0-164 16</inkml:trace>
  <inkml:trace contextRef="#ctx0" brushRef="#br0" timeOffset="2637">190 289 1416 0,'0'0'253'16,"0"0"29"-16,42-20-71 0,0-4-114 16,19 0-42-16,5 3-31 15,6 4-3-15,1 7-192 16,-1 0-395-16,-6-1-198 0</inkml:trace>
  <inkml:trace contextRef="#ctx0" brushRef="#br0" timeOffset="3381">1780 17 1245 0,'0'0'229'16,"0"0"-17"-16,0 0-46 15,0 0-81-15,0 0-61 0,0 0-3 16,0 0 66-16,0 0 32 16,0 51 21-16,12 6-34 15,7 11 57-15,-7 8-66 0,6 5 63 16,0 4-80-16,0 6-39 16,0 0-12-16,-12-2-13 0,6-7-10 15,-12-8-15 1,0-9 3-16,0-8 14 0,-6-9-4 15,6-14-12-15,0-3 4 16,0-31 11-16,0 0-12 0,0 0-1 16,0 0-5-16,0 0-118 15,0 0-165-15,0 0-292 0,0 0-183 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9:44.7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150 661 997 0,'0'0'281'16,"0"-41"-3"-16,0 41-31 0,0 0-45 15,0 0-75-15,0 0-62 16,0 0-47-16,0 0 168 15,0 0-2-15,42 28-76 16,1 19-7-16,-1 18-38 0,6 13 23 16,0 7-43-16,0 3-31 15,-6 0-8-15,1-7 5 16,-7-5-2-16,-12-12-16 0,0-13 6 16,-6-10-3-16,0-14 13 15,-18-27-1-15,0 0-9 16,0 0 3-16,0 0 3 0,24-41 0 15,0-20-22-15,0-10-50 16,13-22-30-16,-1-5-12 0,12-10-17 16,-5 6 16-16,-1 11-79 15,-6 9-160-15,-6 14-185 16,1 14-7-16</inkml:trace>
  <inkml:trace contextRef="#ctx0" brushRef="#br0" timeOffset="188">1001 559 973 0,'0'0'224'0,"0"0"2"16,0 0-87-16,0 0-61 16,0 0-32-16,60-30-22 0,-6 10-11 15,0-1-2-15,0 4-17 16,-54 17 11-16,49-16-310 15,-49 16-133-15</inkml:trace>
  <inkml:trace contextRef="#ctx0" brushRef="#br0" timeOffset="416">0 644 828 0,'0'0'122'0,"0"0"47"16,0 0-67-16,0 0-55 16,54-13-2-16,12 2-45 0,12 8-14 15,7 3-284-15,-1-3-179 16</inkml:trace>
  <inkml:trace contextRef="#ctx0" brushRef="#br0" timeOffset="795">1308 791 762 0,'0'0'191'0,"48"0"-63"16,-48 0-79-16,42-7-6 0,-42 7-39 16,54-17-8-16,-54 17 30 15,43-20-46-15,-43 20 20 0,0 0 72 16,36-38-22-16,-36 38-28 16,24-48 7-16,-24 48 6 15,6-44-12-15,-6 44 17 16,0 0-9-16,0 0-44 0,-66-17 13 15,5 31 124-15,-5 16-56 16,6 11-47-16,6 7 5 16,5 6 16-16,19-3 95 0,12 3-58 15,18-6-29-15,18-1-31 16,24-3-19-16,13-7 9 0,5-6-1 16,6-7-22-16,6-7 20 15,-5-7-158-15,-7-7-229 16,-12-6-135-16</inkml:trace>
  <inkml:trace contextRef="#ctx0" brushRef="#br0" timeOffset="1108">1832 835 841 0,'0'0'220'15,"0"0"47"-15,0 0-134 0,30 34 9 16,-12 3-3-16,-6 0-41 16,-6 4-55-16,0-7-24 0,-6-34-10 15,6 40-17-15,-6-40 5 16,6 38-7-16,-6-38 16 16,0 0-4-16,0 0 131 15,0 0 65-15,0 0-61 0,0 0-65 16,0 0-33-16,36-48-20 15,-12-6-4-15,7-10-13 16,-7-7-2-16,6 3-7 0,-6-4-13 16,0 14-144-16,-6 7-192 15,0 7-270-15</inkml:trace>
  <inkml:trace contextRef="#ctx0" brushRef="#br0" timeOffset="1363">2700 91 1594 0,'0'0'157'16,"0"0"200"-16,0 0 15 15,0 0-107-15,-12 58-119 16,12 13-73-16,-6 21-10 0,6 6-17 15,0 14-27-15,0 0-6 16,-6-3-3-16,6-4-13 16,0-10-11-16,6-14-251 15,-6-16-297-15,0-18-228 0</inkml:trace>
  <inkml:trace contextRef="#ctx0" brushRef="#br0" timeOffset="1557">2404 383 1424 0,'0'0'294'16,"0"0"47"-16,42-40-104 0,0 19-106 16,13 15-69-16,6 2-45 15,5 11 7-15,6 0-30 0,1 3-61 16,-1-3-481-16,-6 0-299 15</inkml:trace>
  <inkml:trace contextRef="#ctx0" brushRef="#br0" timeOffset="1779">3236 471 1536 0,'-12'51'430'0,"6"3"-100"0,0 7-120 16,12 7-80-16,0 4-70 15,6 3-14-15,0-1-28 0,6-3-18 16,-5-13 6-16,-1-4-29 16,-6-13-235-16,-6-41-232 15,12 27-224-15</inkml:trace>
  <inkml:trace contextRef="#ctx0" brushRef="#br0" timeOffset="1956">3471 118 1650 0,'0'0'104'0,"0"0"-60"16,0 0-32-16,0 0 5 15,0 0-8-15,42 7-3 0,-42-7-315 16,49 30-274-16</inkml:trace>
  <inkml:trace contextRef="#ctx0" brushRef="#br0" timeOffset="2232">3839 671 1695 0,'-18'-37'353'15,"18"37"-69"-15,-18-37-110 0,18 37-88 16,-43-7-45-16,1 17-20 16,0 17-8-16,0 10-8 0,0 8 54 15,12 3-34-15,6-1 5 16,11 4 2-16,13-3-6 15,7-4-18-15,11-4-20 16,6-3 8-16,12-6-9 0,-6-7-122 16,12-7-253-16,-6-14-225 15,12-6-54-15</inkml:trace>
  <inkml:trace contextRef="#ctx0" brushRef="#br0" timeOffset="2716">4218 764 1268 0,'0'0'257'0,"-12"-34"-9"15,12 34-39-15,0 0-91 0,0 0-70 16,0 0-22-16,0 0 14 16,0 0-27-16,0 0-26 15,0 0 5-15,0 0 26 0,0 0-26 16,0 0 50-16,0 0 29 15,-36 20-27-15,6 7-31 0,12-3-10 16,-6 6 7-16,0 4 1 16,18-3-11-16,0 3 13 0,6-4-11 15,0-3-11-15,0-27 0 16,12 31 1-16,-12-31 23 16,0 0-10-16,36 17-20 0,-6-17 21 15,-30 0-6-15,36-34-13 16,0-7 2-16,-6-6 15 15,-5-7-13-15,-1-4 12 0,-5 4-3 16,-1 9 18-16,-6 7 22 16,-12 38-5-16,0 0-14 0,0 0-21 15,0 0 73-15,0 0-15 16,0 0-21-16,-30 48-35 0,11-3 14 16,7 6 6-16,12-7-29 15,6 3 18-15,7 1 0 16,11-4-23-16,-6-4 12 15,6-6-3-15,-12-3-133 0,-12-31-134 16,0 0-140-16,0 0-116 16,0 0-50-16</inkml:trace>
  <inkml:trace contextRef="#ctx0" brushRef="#br0" timeOffset="3059">4731 105 1189 0,'18'-44'304'0,"0"10"56"16,-6 7-34 0,-12 27-110-16,0 0-87 0,0 0-61 15,0 0-32-15,0 0-17 16,0 0 105-16,0 0-29 0,0 0-3 16,18 54 11-16,-11 10-22 15,-14 14 33-15,1 4 15 0,-6 10-37 16,0 3-36-16,0 3-6 15,6 0-3-15,6-5-17 0,-6-9-14 16,6-6-9-16,6-10-2 16,0-14 27-16,-6-7 12 0,18-6 10 15,6-10-5 1,-24-31 1-16,37 16-17 0,11-9-14 16,-6-7-19-16,0-7 2 15,-6-6 5-15,6-1-23 0,-17-3-87 16,11 1-213-16,-36 16-257 15,12-24-477-15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9:51.0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337 122 804 0,'0'0'215'0,"0"0"119"0,0 0-28 16,0 0-79-16,0 0-93 16,0 0-41-16,0 0-56 0,0 0-6 15,0 0 77-15,0 0-35 16,0 0-54-16,-12 34 21 16,-6 0-32-16,-6-4-2 15,0 1-16-15,-12-1 17 0,0-3-2 16,6-6-12-16,0-8 19 15,30-13-12-15,-24 10-16 0,24-10-21 16,0 0-3-16,0 0 17 16,-25-40 18-16,25-4-6 0,0-7 11 15,12 0-24-15,7-3 15 16,-7 10 3-16,0 7 11 16,-12 37-2-16,0 0-20 0,12-31 3 15,-12 31 11-15,0 0-2 16,0 0 10-16,-36 37 24 0,5 7-71 15,-5-3-370-15,-6 3-239 16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9:53.6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1351 0,'0'0'215'16,"0"0"48"-16,0 0-60 15,0 0 98-15,0 0-95 16,0 40-94-16,0 11-34 16,0 10-36-16,0 7-17 0,18 6-19 15,0 4-14-15,18 0-171 16,6-3-474-16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9:52.2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1857 0 813 0,'0'0'219'0,"0"0"55"0,0 0-78 16,0 0-71-16,0 0-58 15,0 0-49-15,0 0 7 0,0 0-21 16,0 0-12-16,-49 27 61 15,7 0-7-15,6 7-29 0,6-3-29 16,6-1 34-16,6-6-22 16,6 3 23-16,12-27-35 0,0 37 12 15,0-37 11 1,30 27-16-16,0-3 12 0,6-14-1 16,6 0-6-16,0-10 12 15,-5 0-6-15,-7-3-12 0,0-4 22 16,-30 7-9-16,30-13-20 15,-30 13 61-15,0 0 34 0,0 0-18 16,0 0-8-16,0 0-40 16,0 0-28-16,-30-21 16 0,-12 21-1 15,-7 14-18-15,1 3 15 16,0 10 3-16,6 3-13 0,0 4 24 16,18 4-26-16,0-1 12 15,11 0 10-15,7-3-6 16,12 0-9-16,7-7-13 15,-1 0 18-15,-12-27 16 0,30 27-16 16,-12-10 0-16,-18-17 9 16,0 0-13-16,0 0 4 0,0 0 0 15,-12 20-6-15,-18-6 48 16,-13-7-61-16,-5-4 2 0,-6 4 17 16,0-7 4-16,0 0-7 15,11-4-1-15,7-2 18 0,6-8-14 16,30 14-5-16,-24-30 8 15,18-1-9-15,6 1-1 16,6 3 7-16,6-1 10 16,-12 28-16-16,18-27-2 0,-18 27 14 15,0 0-29-15,0 0 29 16,24-10 4-16,-24 10-23 0,0 0 13 16,0 0 0-16,30 37 0 15,-24-3 66-15,0-3-17 0,-6-1 30 16,-6 1-23-16,-18 3-9 15,-6-7-32-15,-12 7-12 0,-12-4 9 16,0 1-12-16,-7-4-11 16,1 0-158-16,6-7-204 0,12-6-132 15,0-8-47-15</inkml:trace>
  <inkml:trace contextRef="#ctx0" brushRef="#br0" timeOffset="305">857 241 787 0,'0'0'213'0,"0"0"-40"0,0 0 37 15,24 37-11-15,-18 0-21 16,-6 0-20-16,-6 1-8 0,-6 2-49 16,0 8-68-16,-6-1-5 15,-7 1-11-15,1-1-25 0,-6 0 16 16,-6-3-20-16,0-10-194 16,6-7-127-16,30-27-24 0,-36 24-2 15,18-21 29-15,18-3 18 16</inkml:trace>
  <inkml:trace contextRef="#ctx0" brushRef="#br0" timeOffset="656">658 332 908 0,'0'0'120'0,"0"0"-35"0,0 0 55 15,0 0 29-15,0 0-25 16,-30 31 15-16,-6 6 12 0,5 10-49 15,-5 11 73-15,0 6-7 16,6 11-43-16,-6 3-2 0,12 3-56 16,0 0 35-16,0-3-43 15,6-3 29-15,-1-4 8 0,1-14-4 16,0-6-14-16,-6-7-26 16,6-10-24-16,-6-10-28 0,-6-7-6 15,0-7-9-15,0-7 13 16,0-10 0-16,5-13-13 0,1-10-5 15,6-11 5-15,6-10-5 16,6-10 4-16,0-13 2 0,6-8-4 16,12-2-2-16,0-1-3 0,12 7-10 15,13 4-93-15,5 9-74 16,12 8-77-16,0 9-128 0,6 4-234 16,-5 10-93-16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9:54.4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 0 1327 0,'0'0'291'16,"0"0"-22"-16,0 0-94 0,0 0-80 15,0 0-68-15,0 0 162 16,0 0-24-16,-27 34 3 0,15 10-20 16,12 7-15-16,0 6 16 15,0 1-51-15,0-1-44 0,12-2-31 16,1-1-11-16,-7 0-8 16,-6-3 4-16,8-4-15 15,-2-10 12-15,-6-37-13 0,0 34 2 16,0-34 0-16,0 0-79 15,0 0-91-15,0 0-163 0,0 0-216 16,0 0-146-16,0 0-16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16:34.7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4142 763 646 0,'0'0'137'16,"0"0"17"-16,0 0-43 16,0 0 48-16,0 0-15 15,0 0 18-15,0 0-7 0,0 0-17 16,0 0-32-16,0 0-16 15,0 0 49-15,0 0-10 0,0 0-12 16,0 0-26-16,0 0-31 16,32 18-12-16,12 0-2 0,-13-1-39 15,0 1 13 1,-5-4-23-16,-26-14 3 0,31 21 17 16,-31-21-12-16,38 14-13 15,-38-14 15-15,0 0-3 0,0 0-4 16,0 0 39-16,0 0-3 15,0 0-23-15,0 0-19 0,0 0 9 16,0 0 3-16,-44 4-9 16,12-8 3-16,-12 4 8 0,19-3-14 15,25 3 11-15,-38 0-5 16,38 0-4-16,-31 3-8 16,31-3 12-16,0 0 0 15,-31 22-14-15,31-22 20 0,-26 31 53 16,14 1 23-16,12 0 0 15,0 3 15-15,-6 1 11 0,-1-1-11 16,7-3-22-16,-6 0-3 16,6-32-16-16,-25 39-3 0,-7-15-26 15,-5-6-6-15,-14-7-11 16,1-4-10-16,-1-4 0 0,1 1-23 16,12-8-17-16,-6-6-37 15,12-1-80-15,32 11-127 0,0 0-209 16,-25-42-327-16</inkml:trace>
  <inkml:trace contextRef="#ctx0" brushRef="#br0" timeOffset="200">4588 1353 2422 0,'0'0'415'0,"0"0"-72"16,26 25-117-16,-26-25-94 16,0 0-74-16,0 0-23 15,0 0-122-15,0 0-155 0,0 0-335 16,0 0-415-16</inkml:trace>
  <inkml:trace contextRef="#ctx0" brushRef="#br0" timeOffset="460">3506 109 1990 0,'0'0'321'16,"0"0"-40"-16,0 0-10 0,0 0-62 15,0 0-40-15,7 53-40 16,11 8-39-16,14 6-34 0,-1 10-8 16,1 5-39-16,24 3-17 15,-12-1-127-15,7-9-155 0,-7-5-267 16,-6-10-269-16,6-7-5 16</inkml:trace>
  <inkml:trace contextRef="#ctx0" brushRef="#br0" timeOffset="980">3431 682 1097 0,'0'0'316'0,"0"0"-7"16,0 0-101-16,0 0-70 0,-19-42-32 16,19 42-17-16,0 0 39 15,0 0-65-15,-44 0-20 16,-6 3-29-16,-1 8-10 0,-11-1 11 16,5 4-3-16,-6 1-27 15,7-5 15-15,5 4 0 0,7-3-13 16,44-11-38-16,0 0 11 15,0 0 14-15,0 0 26 0,0 0-5 16,25 49-5-16,26-10-16 16,-1-7 21-16,13-4 24 0,-7 8-38 15,-5-5 19-15,5 8 10 16,-18-3 71-16,-38-36 9 0,38 46 55 16,-26-8 15-16,-12-38-47 15,-31 43-52-15,-13-11-14 16,-25-15-20-16,-13-2-21 0,-6-12-6 15,-13-3 8-15,7-7-8 16,6-7 7-16,6-4 4 0,13-10-7 16,13-4-8-16,18-7 7 15,7-10 3-15,12-8-10 0,19-6-11 16,6-8-33-16,13 0-78 16,-7 8-133-16,7 3-291 0,-6 7-192 15</inkml:trace>
  <inkml:trace contextRef="#ctx0" brushRef="#br0" timeOffset="1256">1789 74 1846 0,'0'-28'369'0,"0"28"-31"16,0 0-85-16,0 0-100 15,0 0-26-15,0 0 17 16,0 0-35-16,25 35-52 0,-6 11-26 16,6 11-1-16,1 6-25 15,5 8 2-15,0 10-135 0,-5 1-152 16,-8-1-308-16,1 0-289 15</inkml:trace>
  <inkml:trace contextRef="#ctx0" brushRef="#br0" timeOffset="2044">1437 385 1483 0,'0'0'276'0,"0"0"4"15,0 0-51-15,0 0-108 16,32 46-12-16,-32-46-13 0,25 53-49 16,-25-53-8-16,6 53-20 15,-6-53 8-15,-19 46-12 0,19-46-22 16,-50 35 20-16,0-21-17 15,50-14-24-15,-57-3-14 16,13-4 29-16,44 7-15 0,0 0-49 16,-44-57 23-16,19 11 17 15,25 46 14-15,-6-53 2 0,6 53 21 16,0-42 0-16,0 42-19 16,0 0 9-16,0 0 10 0,0 0-18 15,0 0 34-15,0 0 19 16,0 0-1-16,0 0 1 0,12 49 15 15,-12-49-53-15,7 50 23 16,-7-50 1-16,-7 49 17 0,7-49-10 16,-25 43-34-16,25-43 16 15,-44 32 1-15,44-32-1 16,-50 10-15-16,6-6 8 0,44-4 5 16,-50-21-8-16,50 21-31 15,-44-50-34-15,6 4-14 0,19 4 2 16,0-1 38-16,19 43 30 15,-12-46-14-15,12 46 12 16,0 0 11-16,-7-42-20 0,7 42 3 16,0 0 26-16,0 0 1 15,0 0-10-15,0 0 10 0,0 0 20 16,0 0-25-16,0 0 36 16,13 46 8-16,-13-46-2 15,19 46-2-15,-19-46-5 0,12 56 12 16,-12-56 26-16,0 50-23 15,0-50-11-15,-37 46-5 0,-7-18-20 16,-7-10-15-16,-6-8 7 16,-6 1-17-16,-6-8 9 0,0 1 7 15,-13-4-10-15,13 11-11 16,-7-1 20-16,7 1-4 0,6 3-25 16,13 4 14-16,0 6 24 15,12 5-3-15,38-29-15 0,-19 49 2 16,19-6 6-16,19-5 6 15,19 1-14-15,18 0 0 16,13-7-87-16,7 0-202 0,6-8-321 16,-1-6-195-16</inkml:trace>
  <inkml:trace contextRef="#ctx0" brushRef="#br0" timeOffset="2225">884 1403 1611 0,'0'0'262'0,"57"21"2"0,6-14-77 16,12-7-84-16,7 0-59 16,6-10-28-16,-7-5-338 0,-5-6-365 15</inkml:trace>
  <inkml:trace contextRef="#ctx0" brushRef="#br0" timeOffset="2433">1356 25 2529 0,'0'0'286'15,"-19"-25"-62"-15,19 25-84 0,0 0-75 16,0 0-36-16,0 0-73 16,0 0-207-16,0 0-404 0,0 0-354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16:03.5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68 57 560 0,'0'0'132'0,"0"0"49"16,0 0-3-16,0 0-67 0,0 0 24 16,0 0 0-16,0 0-16 15,0 0 3-15,0 0-52 0,0 0-34 16,0 0-27-16,0 0 33 16,0 0 30-16,0 0-19 15,0 0-22-15,-6 24 3 0,6-2 7 16,6 2-41-16,-6-24 32 15,0 0-27-15,38 29 8 0,-13-8-13 16,-25-21 9-16,32 14-12 16,-32-14 23-16,31 3-28 0,-12-10 19 15,-19 7-23-15,25-14 19 0,-25 14-16 16,19-24 9-16,-13-1 10 16,7-3-25-16,-7 3 18 0,-6 0-24 15,0 0 35-15,0 25-18 16,-6-21 4-16,6 21-6 15,-32-3-13-15,1 10 9 0,-13 10 25 16,6 1-5-16,1 7-32 16,5 3 75-16,7-3 0 0,6-1-20 15,7 1 24-15,12-25-24 16,-7 28 8-16,7-28-21 0,7 29-12 16,-7-29 13-16,31 21-13 15,0-14-1-15,1 0-11 0,-1-7 20 16,-31 0-12-16,38-11-4 0,-38 11 11 15,31-21-17-15,-12 0 11 16,-19 21 2-16,19-25-14 16,-19 25 14-16,6-21 69 0,-6 21 1 15,0 0-48-15,-6-21 20 16,6 21-60-16,0 0 18 0,-38-14-23 16,13 10 5-16,25 4 8 15,-31 0 10-15,31 0-24 0,-25 4 17 16,25-4-5-16,0 0-23 0,0 0-10 15,0 0-26-15,0 0 1 16,0 0-80-16,0 0-81 0,0 0-94 16,0 0-69-16,0 0-13 15,0 0-19-15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6:59:56.0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372 609 787 0,'0'0'207'15,"0"0"92"-15,0 0 4 0,0 0-84 16,12-33-115-16,-12 33-62 15,0 0-4-15,0 0-44 0,0 0 24 16,0 0 128-16,0 54-83 16,0 3 89-16,-6 11-68 15,0 10 34-15,0 3-52 0,6 1-28 16,-6 6-38-16,6-7 20 16,0-3-10-16,-6-10 8 15,6-8 40-15,0-9-26 0,0-7-19 16,0-10-21-16,0-10 8 15,0-24-8-15,0 0 26 0,6 24-6 16,-6-24-6-16,0 0-6 16,0 0 0-16,0 0-3 0,0 0 12 15,-6-31-9-15,12-6-16 16,6-11 5-16,6-9 24 16,18-7-16-16,6-8-26 0,18 1 4 15,7 7 4-15,5 13-12 16,-12 10 19-16,0 18 4 15,-5 13 14-15,-7 10-1 0,-18 17-12 16,0 13 0-16,-24 7 19 16,-6 7-1-16,-18 7-5 0,-6 0-17 15,-12-4 8-15,-12-6 19 16,-7 0-25-16,-5-4 11 0,0-7 7 16,-6-6-16-16,5-4 25 15,1-3-21-15,6-10-8 0,6-4 24 16,6-3-11-16,5-3-12 15,37 3-87-15,-30-7-123 0,30 7-146 16,0 0-96 0,0 0-55-16</inkml:trace>
  <inkml:trace contextRef="#ctx0" brushRef="#br0" timeOffset="452">1281 1216 1138 0,'0'0'173'0,"0"0"23"15,0 0-75-15,0 0-22 0,0 0 122 16,0 0-112-16,-6 23-30 15,6 8-40-15,6-4-13 0,6 0 38 16,0-3-16-16,6-4-44 16,13-3-4-16,5-3 17 0,0-4-1 15,0-3-31-15,6-11 15 16,-6 1 21-16,-6-7-14 0,1-4-4 16,-13-6-3-16,0-7 0 15,-6 0-12-15,-12-11 2 16,-6-2 22-16,-6-8-9 0,-12 1 7 15,-7 3-10-15,-11 7-7 16,0 9 11-16,-6 15-13 0,0 6 14 16,0 14-10-16,5 10 19 15,1 7-4-15,0 6-10 0,18-3-7 16,6 4 1-16,12-8 12 16,6 4-1-16,6-6-5 15,-6-21-188-15,18 27-241 0,6-10-135 16</inkml:trace>
  <inkml:trace contextRef="#ctx0" brushRef="#br0" timeOffset="759">2203 220 1340 0,'0'0'3'0,"0"0"206"16,-30 41 127-16,18 9-45 15,-6 18-87-15,12 17-80 0,0 3-49 16,6 7-17-16,12 6-11 16,-6-2-27-16,12-5-8 15,-6-2-1-15,6-11 0 0,-6-6-6 16,0-11-5-16,0-10-9 15,0-13-6-15,-6-11 22 0,0-9-5 16,-6-21-159-16,0 0-169 16,0 0-266-16,0 0 15 0</inkml:trace>
  <inkml:trace contextRef="#ctx0" brushRef="#br0" timeOffset="976">1944 735 527 0,'54'-31'194'0,"6"11"88"16,7 3-2-16,5 10-43 16,0 7-26-16,7 4-74 0,-7 6-62 15,0-3-46-15,0-4-27 16,-11 4 5-16,-7-4-125 0,-6 1-225 15,-18-8-192-15</inkml:trace>
  <inkml:trace contextRef="#ctx0" brushRef="#br0" timeOffset="1435">2613 61 1173 0,'-25'71'329'0,"19"0"-64"15,6 7 13-15,6 7-54 16,0 3-86-16,7 3-79 0,-1 1 44 16,-6-4-46-16,-6 0-41 15,0-4 12-15,0 1-22 0,-12-10 5 16,6-11-14-16,6-7 14 15,-13-13-11-15,7-13 13 0,6-31-13 16,0 30 6-16,0-30 8 16,0 0 65-16,0 0-47 0,0 0-7 15,0 0-25-15,19-30 0 16,5-7 3-16,-6-7-14 0,6-11 16 16,0-2-19-16,6 6 21 15,-6 10-14-15,0 11 9 16,-24 30-15-16,0 0 16 0,24-24-9 15,-24 24 11-15,36 21-13 16,-11 9 19-16,-13 11-1 0,-6 6-14 16,6 1 6-16,0-1 1 15,-6-3-15-15,0 0 23 0,-6-3-18 16,6-7 10-16,0-4-77 16,-6-30-239-16,12 30-329 0,-12-30-80 15</inkml:trace>
  <inkml:trace contextRef="#ctx0" brushRef="#br0" timeOffset="1692">3209 230 1170 0,'0'0'106'0,"0"-44"37"0,0 44 47 16,0 0-48-16,0 0 23 16,48-17 50-16,-12 27-38 0,-36-10-37 15,30 58-60-15,-6 3-27 16,-12 0-34-16,-5 7-8 16,5-4-5-16,-12 0-25 0,0-6-301 15,0-4-343-15</inkml:trace>
  <inkml:trace contextRef="#ctx0" brushRef="#br0" timeOffset="2260">4 0 1159 0,'0'0'121'0,"0"0"230"0,0 0-36 15,-6 47-105-15,6-3-76 16,6 4-43-16,-6 3-51 15,6-4-11-15,0 4-14 0,0-7-4 16,0 0-16-16,-6-7-32 16,0-3-384-16,-6-4-297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07:24.1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2964 8260 454 0,'0'0'147'0,"0"0"37"0,0 0-19 16,0 0-44-16,0 0 2 15,0 0-26-15,0 0 38 16,0 0 12-16,0 0-9 15,0 0-49-15,0 0-62 0,0 0-14 16,0 0 11-16,0 0 10 16,-18-37-43-16,18 37-15 15,0 0 24-15,0 0 6 0,-48-41 19 16,48 41-7-16,-49-27-36 16,49 27 15-16,-48-17 6 15,48 17 9-15,-42-10 13 0,42 10-12 16,0 0-10-16,-48-3 27 15,48 3-5-15,0 0-9 0,-48-4-5 16,48 4-32 0,-43 0 21-16,43 0 37 0,-54 4-40 15,12-4-19-15,42 0 40 16,-48 3-21-16,48-3 29 16,-54 0 2-16,54 0-4 0,-48 10 19 15,48-10-26-15,-49 4 4 16,49-4 13-16,-36 3-6 0,36-3-2 15,0 0-7-15,-36 17-16 16,36-17 24-16,0 0 5 16,-36 20-19-16,36-20-13 0,0 0 8 15,0 0 11-15,-36 28 4 16,36-28-12-16,0 0-6 16,-30 40 18-16,30-40 2 15,-30 34 9-15,11-7-7 0,19-27-4 16,-12 37 13-16,6-3 18 15,6-34 8-15,-12 38-12 16,6-5-11-16,6-6-13 0,0-27-1 16,-6 38 7-16,6-8-6 15,0-30 3-15,0 37-4 0,0-9 4 16,0-28-15-16,0 0-14 16,12 30 25-16,-12-30-20 0,18 31 8 15,-18-31-2 1,0 0 4-16,0 0-4 0,31 30-6 15,-31-30-5-15,30 24 9 16,-30-24-1-16,30 17 0 0,-30-17-8 16,24 17-6-16,-24-17-5 15,24 13 6-15,-24-13 8 16,0 0 0-16,30 14 6 0,-30-14-9 16,24 10-7-16,-24-10 1 15,36 10-2-15,-36-10 8 0,36 7-7 16,-36-7 7-16,31 0 9 15,-31 0-4-15,30 3-2 0,-30-3-11 16,36 4 8-16,-12-1 0 16,-24-3 8-16,30 3-8 0,-30-3-3 15,30 0-7 1,-30 0 13-16,36 4 1 0,-36-4-1 16,30 3-3-16,-30-3 0 15,25 0-3-15,-25 0 3 0,0 0 6 16,36-7-9-16,-36 7 3 15,30-6-8-15,-30 6-1 0,30-11 9 16,-30 11 2-16,0 0 4 16,36-17-2-16,-36 17-7 15,24-10-4-15,-24 10 4 16,0 0 6-16,30-17 1 0,-30 17 1 16,24-10-2-16,-24 10-13 15,0 0-2-15,0 0 12 0,0 0 0 16,30-27-9-16,-30 27-5 15,0 0 2-15,13-30 1 16,-13 30 8-16,12-27 0 0,-12 27-14 16,0 0-2-16,12-28-6 15,-12 28 5-15,0-27 12 0,0 27-7 16,0 0 15-16,6-30 6 16,-6 30-6-16,0 0-11 0,0 0 6 15,0-37 2-15,0 37-2 16,0 0-6-16,-6-34-8 15,6 34-10-15,0 0-14 16,-6-34 3-16,6 34 11 0,0 0 18 16,0-37 5-16,0 37 6 15,0 0-3-15,0 0-5 0,6-34 0 16,-6 34 4-16,0 0 4 16,0 0 15-16,0 0-7 0,0-34-1 15,0 34-18-15,0 0-1 16,0-31 9-16,0 31 11 15,0 0 0-15,0-37-8 0,0 37-9 16,0 0 5-16,0 0 8 16,-6-34 5-16,6 34 4 15,0 0-4-15,0 0-6 0,0 0-8 16,0 0 0-16,0 0 11 16,0 0 1-16,0 0-2 15,0 0-5-15,0 0-7 0,0 0-22 16,0 0-84-16,0 0-138 15,0 0-245-15,-25-40-224 0</inkml:trace>
  <inkml:trace contextRef="#ctx0" brushRef="#br0" timeOffset="2319">2849 183 475 0,'0'0'114'16,"0"0"-3"-16,0 0-11 15,0 0-35-15,0-37-31 0,0 37-22 16,0 0 3-1,0 0-1-15,0 0-61 0,0 0 79 16,0 0-6-16,0 0-33 16,0 0 4-16,-18-31-5 0,18 31 12 15,0 0 16-15,0 0-20 16,-36-27-5-16,36 27 7 16,0 0-2-16,-36-17 18 0,36 17 23 15,-36-13-24-15,36 13 7 16,0 0-21-16,-36-14 13 15,36 14-12-15,0 0 14 0,0 0-11 16,-36-6 4-16,36 6 5 16,0 0-44-16,-43-7 28 15,43 7 0-15,0 0 9 16,-36-4 0-16,36 4-16 0,0 0 13 16,0 0-6-16,0 0 7 15,-30 4 5-15,30-4-18 16,0 0 8-16,0 0-44 0,-36 13 70 15,36-13-28-15,0 0 10 16,0 0-2-16,0 0 11 0,-48 24-24 16,48-24 28-16,0 0-7 15,0 0-4-15,-36 37 5 16,36-37-3-16,0 0-1 16,0 0-25-16,0 0 37 15,-42 48 3-15,42-48-16 0,0 0 7 16,-37 37-34-16,37-37 4 15,0 0 42-15,0 0 31 0,0 0-44 16,-30 44 28-16,30-44-7 16,-18 34-18-16,18-34-5 15,0 0 11-15,-6 37 15 0,6-37-18 16,0 37-13-16,0-37 13 16,6 34 7-16,-6-34-40 15,12 34 15-15,-12-34-9 16,0 0 6-16,6 41 16 0,-6-41-19 15,6 37-23-15,-6-37 15 16,0 0 1-16,6 41 15 16,-6-41 8-16,0 0-16 0,6 33-25 15,-6-33 69-15,0 0 1 16,18 34 1-16,-18-34 5 0,0 0-12 16,43 27-24-16,-7-10 12 15,-6-7 6-15,-30-10 5 16,48 11-19-16,-6-8 3 0,-6-3 16 15,0-3-30-15,1-1 20 16,-37 4-38-16,42-7 13 16,-42 7 5-16,42-6-14 0,-42 6 23 15,42-10-17-15,-42 10 7 16,0 0 1-16,42-17-8 16,-42 17 18-16,0 0-18 15,36-31-3-15,-36 31-3 0,31-30 6 16,-31 30 13-16,36-38-10 15,-36 38 4-15,18-37-13 0,-18 37 18 16,18-37-12-16,-18 37 0 16,18-37 4-16,-18 37-16 15,0-34 30-15,0 34-18 0,6-31 9 16,-6 31-2-16,0 0-7 16,-6-37 8-16,6 37-14 15,-12-34-7-15,12 34 37 16,-18-37-19-16,18 37-9 0,-18-34 14 15,18 34-13-15,-12-37 13 16,12 37-33-16,-24-41 30 0,24 41-12 16,-18-34 14-16,18 34-14 15,0 0 35-15,-13-37-34 16,13 37-19-16,0 0 37 0,0 0-17 16,0 0 3-16,0 0 0 15,0 0 0-15,-30-34 0 0,30 34 5 16,0 0-5-16,-42-10 0 15,42 10 12-15,-36-7-41 16,36 7 29-16,0 0-8 16,-36 0 8-16,36 0-7 0,0 0-42 15,-36 4-35-15,36-4-77 16,0 0-56-16,0 0-154 16,-30 3-63-16</inkml:trace>
  <inkml:trace contextRef="#ctx0" brushRef="#br0" timeOffset="4790">2319 214 546 0,'0'0'116'0,"0"0"15"16,0 0-12-16,0 0 13 16,0 0-20-16,0 0-36 0,0 0-41 15,0 0-10-15,0 0 37 16,0 0-31-16,0 0-13 15,-42-27 36-15,42 27-33 16,0 0 19-16,-54-14-6 0,54 14-22 16,-54-7 27-16,54 7-30 15,-48 4 16-15,48-4 29 0,-49 10-51 16,49-10 40-16,-54 20-23 16,12-3-1-16,0 3 23 15,42-20-11-15,-48 34 21 0,5 0 10 16,7 0-10-16,-6 0 5 15,0 3-36-15,6 0 33 16,0 1-20-16,-6 2-24 16,5 1 39-16,-5 3 2 0,6 0-10 15,0 0-30-15,6 3 27 16,-6 4-21-16,6 0 17 16,-1 3-17-16,7 4 3 0,0 3-7 15,0 0-1-15,12 3-2 16,-6-3-10-16,6 0 10 0,0 3-14 15,0-3 17-15,0 0-17 16,-6-7 10-16,6 4-4 0,-6-7-2 16,6 6 5-16,0-6-5 15,-1 0 6-15,1 0-13 16,-6 3 19-16,6-3-21 16,0-1 15-16,-6 1-6 0,6 0 9 15,0 0-6-15,6-4 2 16,0 4-18-16,0-7 29 15,0 4-28-15,0-4 24 0,0 3-22 16,0 0 25-16,0 1-21 16,0 3 16-16,6-4-20 0,0 0 40 15,0 4 15-15,0 0-23 16,0 0-6-16,0 0-6 0,0-1-13 16,0 1 3-16,0 3 4 15,6 1-14-15,0-5 21 16,0 5-24-16,0-1 26 0,0 0-6 15,6-7-7-15,-6 4 5 16,6-3-12-16,-6-1 11 16,6-3-18-16,-6 0 23 0,6-3-9 15,-6-1 4-15,-6-40-4 16,6 58 4-16,-6-11 4 16,6-3-17-16,0 0 25 0,0-3-32 15,-6-41 18-15,6 61-2 16,0-14 6-16,-6-47-12 0,12 68-4 15,-5-17 25-15,-7-51-25 16,12 64 19-16,-6-10-19 16,0-6 21-16,0-4-8 15,6 0-18-15,-6 0 31 0,6 0-20 16,-6 0 4-16,6 3-8 16,-6-3 16-16,6 7-4 0,0-3-15 15,-6 6 20-15,6 0-21 16,0 4 19-16,0 3-7 15,0 3 0-15,-6 0 3 0,6 4-15 16,0 0 21-16,6-4-21 16,-6 4 25-16,0-7-25 0,0 3 26 15,1-6-27-15,-1-1 30 16,6-3-21-16,-6 1 8 0,0-8-7 16,6 4 3-1,-6-4 0-15,0 1 0 0,-12-48-6 16,18 71 12-16,0-14-13 15,-6-6 1-15,0 3 15 0,0-6-19 16,0-1 20-16,0 4-20 16,0-7 19-16,6 3-19 15,0-3 10-15,-5 4 0 0,5-1-6 16,0-3 14-16,0 4-23 16,-6-1 22-16,6 1-19 0,0-1 21 15,0-3-12-15,0 0 6 16,-6 0-16-16,0-3 19 15,0-7-6-15,6 3-11 16,-18-37 15-16,18 47-9 0,-6-10 11 16,0-3-1-16,-12-34-16 15,13 44 20-15,-1-6-17 0,-12-38 17 16,18 47-14-16,-6-10 5 16,0-3 4-16,-12-34-19 15,12 48 25-15,0-11-23 0,-12-37 23 16,24 44-16-16,-12-7 11 15,-12-37-5-15,24 44 0 0,0-10 0 16,-24-34-8-16,30 47 13 16,0-13-16-16,-30-34 21 15,37 44 3-15,-37-44-23 16,42 48 10-16,-42-48-20 0,36 37 31 16,-36-37-20-16,36 30 11 15,-36-30-10-15,0 0 8 0,0 0 13 16,30 27-29-16,-30-27 27 15,0 0-19-15,0 0-1 16,0 0 24-16,0 0-26 0,0 0 13 16,0 0 9-16,0 0-26 15,0 0 10-15,0 0-28 0,0 0 7 16,0 0-8-16,0 0-14 16,0 0 23-16,0 0 2 15,0 0-33-15,0 0 39 16,24-33-13-16,-24 33 7 0,0 0 15 15,0 0-23-15,-6-34 13 16,6 34 3-16,0 0-29 0,0 0 7 16,0 0-28-16,-42-21-6 15,42 21-20-15,-36-16 4 0,36 16 30 16,-36-11-7-16,36 11 25 16,0 0 11-16,-42-10-20 15,42 10 12-15,0 0-36 16,-43-10 37-16,43 10 22 0,0 0-16 15,-48-14 2-15,48 14 0 16,0 0-12-16,-48-23-8 16,48 23 6-16,0 0 25 0,0 0 21 15,0 0 52-15,-36-41-2 16,36 41 0-16,0 0 40 0,0 0 20 16,0 0-55-16,0 0-12 15,0 0-28-15,0 0-11 0,0 0 11 16,0 0-17-16,0 0-6 15,0 0 38-15,0 0-24 16,0 0 54-16,0 0-8 16,0 0-16-16,0 0 25 0,0 0-16 15,0 0 12-15,0 0-7 16,42 31-34-16,-42-31 8 16,42 30-17-16,-42-30-18 0,30 24 31 15,-30-24-25-15,0 0 8 16,42 30-5-16,-42-30-3 0,0 0 17 15,37 21-26-15,-37-21 23 16,0 0 7-16,0 0-21 0,0 0 27 16,0 0-24-16,0 0 13 15,30 23 15-15,-30-23-22 16,0 0 7-16,0 0-26 0,0 0 19 16,0 0 3-16,0 0-9 15,0 0 7-15,0 0-7 16,0 0 5-16,0 0 10 0,0 0-10 15,0 0 33-15,0 0-14 16,0 0 2-16,0 0 19 16,0 0 6-16,0 0 20 0,0 0-56 15,0 0 1-15,0 0-4 16,0 0-24-16,0 0 9 0,24-40-23 16,-12-4-12-16,0 3 21 15,-6-3-10-15,0 0 20 16,-6 7-2-16,6-1-4 15,-6 38 13-15,0-40-12 0,0 40 19 16,0 0-25-16,6-34-42 16,-6 34-52-16,0 0-104 0,0 0-121 15,0 0-209-15</inkml:trace>
  <inkml:trace contextRef="#ctx0" brushRef="#br0" timeOffset="5662">1133 6489 988 0,'0'0'259'0,"0"0"17"15,0 0-96-15,0 0-72 16,0 0-68-16,0 0-7 16,0 0-33-16,0 0-14 0,6-64-33 15,6 3-48-15,0 3 49 16,0-3 15-16,0 10 5 15,-12 51 10-15,24-57 16 16,-24 57 4-16,0 0 44 0,0 0-25 16,0 0 19-16,60-27-14 15,-60 27 3-15,48-4-8 0,-48 4-32 16,0 0 6-16,55 28 10 16,-55-28-7-16,0 0-13 15,0 0 34-15,0 0 10 0,0 0-9 16,0 0-32-16,0 0-14 15,0 0 30-15,0 0-6 16,0 0 17-16,-12 50 5 16,12-50 17-16,0 0-10 0,-49 54 10 15,49-54 11-15,-60 48-11 16,18-11-20-16,42-37-8 16,-54 37-6-16,12-13 16 0,42-24-10 15,-43 20-4-15,43-20-19 16,0 0 12-16,-48 0 17 0,48 0-5 15,0 0-29-15,0 0 17 16,-42-40-18-16,42 40 45 16,-24-41-17-16,24 41-6 0,0 0-22 15,-24-37 29-15,24 37 15 16,0 0-8-16,0 0 121 16,0 0 1-16,0 0-13 15,-12 34-13-15,6 6-28 0,0 1-25 16,0 0-13-16,0-1-28 15,-6-2-7-15,6-5-13 16,6-33-4-16,-18 38-97 0,18-38-174 16,0 0-238-16,-43 30-128 15,7-20 4-15</inkml:trace>
  <inkml:trace contextRef="#ctx0" brushRef="#br0" timeOffset="5875">765 6069 1183 0,'0'0'206'0,"0"0"93"16,0 0-72-16,0 0-111 0,0 0-65 15,0 0-25-15,0 0-82 16,0 0-154-16,0 0-154 15,0 0-66-15,0 0-19 0</inkml:trace>
  <inkml:trace contextRef="#ctx0" brushRef="#br0" timeOffset="6303">681 6509 682 0,'0'0'162'16,"0"0"71"-16,0 0-14 16,0 0-112-16,0 0-44 15,0 0-5-15,0 0-51 0,0 0-10 16,-42 0-97-16,42 0-40 15,0 0-21-15,-24-54 36 0,18 14 72 16,6 40 35-16,-6-41-1 16,6 41 25-16,0 0 56 15,0 0 59-15,0 0 57 0,0 0-54 16,0 0 20-16,30 47-11 16,-12-6-13-16,-6-4-18 0,-6-3 18 15,-12 3-28-15,-12 1-33 16,-18-1-18-16,-19 0-5 15,-5 0-23-15,-18 1-13 16,0-8 0-16,5-6 0 16,1-7 11-16,12-7-15 0,5-7-97 15,13-9-144-15,42 6-172 16,-36-34-134-16</inkml:trace>
  <inkml:trace contextRef="#ctx0" brushRef="#br0" timeOffset="6480">422 6201 1994 0,'54'-17'155'0,"-54"17"43"15,48-20-73-15,0 3-134 0,-5 0-268 16,5 0-405-16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07:34.54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0 186 684 0,'0'0'190'0,"0"0"58"0,0 0 1 16,0 0-8-16,0 0-44 16,0 0-53-16,0 0-15 15,0 0-38-15,0 0 24 16,0 0-34-16,0 0 14 0,0 0-18 15,0 0 26-15,0 0 41 16,0 0-38-16,0 0-16 16,0 0-34-16,0 0 8 0,36 0-23 15,-36 0-3-15,42 7 1 16,-12-4-8-16,1 0-13 0,-7 1 3 16,6-1 13-16,0-3-8 15,-6 7-13-15,-24-7-6 16,36 3 10-16,-6 1-6 0,0-4 23 15,-6 0-10-15,7 0 23 16,-1 0-47-16,0-7 3 16,0 3 9-16,0 1 1 0,0 0 14 15,0-4-1-15,-6 4-1 16,-24 3 9-16,36-4-12 16,-5 1 19-16,-31 3-11 0,30-4-11 15,-30 4-13-15,30-3 1 16,-6 3-3-16,-24 0 8 0,30-3 5 15,-30 3-7-15,36-4-10 16,-6 1 21-16,0 3-2 16,1-5-1-16,-1 2-5 0,-6 0 1 15,-24 3-7-15,36-7-5 16,-6 0-8-16,-30 7 1 0,36-7 5 16,-12 4 7-16,-24 3 7 15,36-7-8-15,-5 4-11 16,0-1 1-16,-1 1 4 0,-30 3 10 15,48-3 10-15,-12-1-7 16,0-2 16-16,6 2-9 16,-5-3-20-16,-1 4 0 0,6 0 6 15,-6-4 9-15,-6-3-9 16,-30 10-3-16,48-7-11 0,-18-1 3 16,-30 8 5-16,43-3 0 15,-43 3 3-15,0 0 0 0,36-7-3 16,-36 7 0-16,0 0-6 15,30-3 6-15,-30 3 5 16,36-4-5-16,-36 4 3 16,36 0-11-16,-36 0 2 0,42 0 6 15,-42 0 3-15,36-3 3 16,-36 3-3-16,0 0-9 0,37 0 6 16,-37 0-5-16,0 0 11 15,36 0-2-15,-36 0-4 16,0 0 0-16,36 0 0 0,-36 0-4 15,30 3 4-15,-30-3 0 16,30-3 6-16,-30 3-6 16,0 0 0-16,30-4 7 0,-30 4-16 15,0 0 14-15,36 4-13 16,-36-4 19-16,36 0-11 0,-36 0 4 16,31 0-14-16,-31 0 19 15,0 0-1-15,30-4-8 16,-30 4-10-16,0 0 17 0,0 0-7 15,24 0 3-15,-24 0-3 16,0 0 0-16,0 0 0 0,30-6 0 16,-30 6 0-16,0 0-8 15,30-11 11-15,-30 11-3 0,30-10-5 16,-30 10 18-16,0 0-21 16,0 0 17-16,0 0-1 15,0 0 0-15,0 0 16 16,0 0 26-16,0 0-17 0,0 0-4 15,0 0-14-15,0 0-18 16,0 0 3-16,0 0 4 0,-42-3-8 16,0 0 4-16,6 3 0 15,0 0 2-15,-7 3-2 0,-5 0 11 16,0 1-19-16,0-1 4 16,6 4 16-16,-13-4-21 0,13 4 9 15,0-4 0 1,6 4 0-16,36-7 6 0,-48 4 9 15,6 2-19-15,5-2 4 16,1 3 18-16,0-3-29 0,0-4 11 16,-6 0 16-16,6 3-24 15,-6-3 1-15,-1 4 12 0,-5-4 1 16,12 0-12-16,-6 0 16 16,6 0-13-16,0 0-5 0,36 0 10 15,-50 0 10-15,8 0-12 16,6 3 0-16,36-3 0 0,-42 0-11 15,6 0 24-15,36 0-9 16,-48 0-13-16,11 0 13 16,37 0-4-16,-48 0-11 15,12 0 16-15,36 0-9 0,-42 3 4 16,42-3 3-16,-48 4 2 16,6-4-17-16,42 0 19 0,-37 3-12 15,37-3 2-15,-42 4 12 16,42-4-1-16,-42 6-23 0,42-6 20 15,-36 7-5-15,36-7 0 16,-36 7 11-16,36-7-23 16,-36 3 12-16,36-3 0 0,-36 4 3 15,36-4-1-15,0 0-2 16,-43 3-4-16,43-3-2 0,0 0 9 16,-36 3-3-16,36-3 0 15,0 0 13-15,0 0-20 16,0 0 4-16,0 0 3 0,0 0-5 15,0 0 13-15,0 0-5 16,0 0-15-16,0 0 12 16,0 0 0-16,0 0 0 0,0 0-11 15,0 0 25-15,0 0-24 16,0 0 10-16,-36 17 3 0,36-17-8 16,0 0 5-16,-36 17 6 15,36-17-9-15,0 0 3 16,0 0 11-16,0 0-24 0,0 0 13 15,0 0 8-15,-36 15-18 16,36-15 14-16,0 0-10 16,0 0 2-16,0 0 14 0,0 0-20 15,0 0 5-15,0 0-3 16,0 0 8-16,0 0-27 0,0 0 2 16,0 0-17-16,0 0-24 15,0 0-7-15,0 0-34 0,0 0-83 16,0 0-120-16,0 0-248 15,0 0-405-15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07:37.9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2301 1084 255 0,'0'0'142'0,"0"0"-30"15,0 0-25-15,0 0-42 16,-42 24-5-16,42-24 18 0,-36 17 2 16,36-17-3-16,-48 6 23 15,12 1 6-15,36-7-22 16,-49 0 31-16,49 0-6 0,-48-3-34 16,6-1-30-16,42 4 36 15,-54-6 13-15,6-1-42 0,5 3 23 16,1 1-21-16,0 0-44 15,0-1 58-15,-6 4 20 16,6-3-33-16,-1 3 9 0,7-3-29 16,0-1-15-16,0 1 26 15,36 3-10-15,-48-7-9 0,12 4 13 16,0-4-13-16,36 7-7 16,-49-4 27-16,13 1-17 15,0 3-3-15,36 0 8 0,-48 0-24 16,12 0 15-16,36 0-3 15,-48 3-15-15,11 1 4 16,37-4 20-16,-42 3-16 0,42-3-5 16,-42 4 29-16,0-4-12 15,42 0-26-15,-42 0 35 0,6 3-5 16,36-3-25-16,-37 0 13 16,37 0 14-16,-42 3 24 0,42-3-16 15,-42 0 9-15,42 0-16 16,-42 4 11-16,42-4-21 15,-42 0 2-15,42 0 31 16,-36 3-15-16,36-3-6 0,-37 4-3 16,37-4-9-16,-36 0-5 15,36 0 2-15,-36 3-7 0,36-3 5 16,-48 3 9-16,48-3-23 16,-42 10 48-16,42-10 13 0,-42 14-29 15,42-14 15-15,-42 14 2 16,42-14-42-16,-43 13 38 0,43-13 10 15,-36 14-19-15,36-14 7 16,0 0 14-16,-36 17-29 16,36-17 6-16,0 0 3 15,-42 16-20-15,42-16 23 0,0 0 24 16,-36 24-20-16,36-24 0 16,0 0 2-16,-36 37-18 0,36-37-7 15,0 0 18-15,-37 41-18 16,37-41 0-16,-24 34 12 0,24-34-25 15,-18 34 18-15,18-34 22 16,0 0-23-16,-18 37 12 0,18-37-21 16,0 0 5-16,-18 37 7 15,18-37-18-15,0 0 11 0,0 0-1 16,0 0-9 0,-6 41 18-16,6-41 5 0,0 0-4 15,0 0 27-15,0 0-15 16,0 0-9-16,6 41 5 0,-6-41-18 15,0 0 1-15,0 0-1 16,0 0-18-16,0 0 19 0,18 33-3 16,-18-33-14-16,0 0 17 15,0 0-4-15,0 0-7 0,0 0 11 16,0 0-1-16,42 34-18 16,-42-34 22-16,37 21-5 15,-37-21-13-15,42 17 24 0,-42-17 6 16,48 13-8-16,-6-3 5 15,0-6-8-15,0 2-11 16,1-2 8-16,5-1 1 0,0 1-12 16,6-1 6-16,6-6 2 15,1 3-10-15,-1 0 8 0,0 0-3 16,0 0-11-16,-5 0 20 16,-1-4-15-16,6 4 1 15,-6 0 14-15,0-3-16 0,1 3 12 16,-1 0 3-16,0 0-12 15,6 3-5-15,-5-3 21 16,-1 0-21-16,0 0 14 0,-6 4-5 16,0-4-3-16,7 0-2 15,-13 0 12-15,6 3-10 0,-6 0-4 16,-6-3 16-16,-36 0-15 16,48 0 1-16,-11-3 15 15,-37 3-13-15,42-3 8 0,-6-4 0 16,-6 3-17-16,-30 4 22 15,42-10-8-15,-6 4-6 0,-36 6 8 16,42-21-4-16,-5 8-10 16,-37 13 15-16,0 0-8 0,42-34 5 15,-42 34 3-15,30-41-17 16,-30 41 12-16,36-37 5 0,-36 37-15 16,0 0 0-1,30-37 19-15,-30 37-17 0,30-24 8 16,-30 24 7-16,0 0-3 15,0 0-7-15,18-27 13 0,-18 27-10 16,0 0-7-16,0-34 14 16,0 34-18-16,-12-30 13 0,0 2 3 15,12 28-13-15,-18-30-1 16,18 30 19-16,-18-27-19 0,18 27 16 16,0 0-7-16,-18-24-6 15,18 24 6-15,0 0-7 0,0 0-23 16,0 0-10-16,-36-27 9 15,36 27-19-15,-30-17-5 16,30 17-17-16,0 0-40 16,0 0-54-16,0 0-73 0,0 0-153 15,0 0-122-15,0 0-25 16</inkml:trace>
  <inkml:trace contextRef="#ctx0" brushRef="#br0" timeOffset="924">2259 1192 431 0,'0'0'118'0,"0"0"20"16,0 0-4-16,0 0 14 15,0 0 14-15,0 0-13 16,0 0 20-16,0 0-63 0,42-27-19 16,6 7-11-16,-5-4 18 15,11-3-23-15,0-7-28 0,18-6-16 16,13-11-30-16,11-3 9 16,12-4-6-16,7 4 33 15,5 3 22-15,7 7 37 0,-1 3-30 16,7 8 3-16,-7 5 16 15,13 1-29-15,-13 4-15 16,7 6-1-16,-1 0-36 0,1 0 13 16,-1 3-3-16,1 1-14 15,-7 3 14-15,1-1-14 0,-7 5 22 16,-11 2-4-16,-1 4-6 16,-11-3-8-16,-7 6 15 0,-6 1-6 15,-5-1-5-15,-7 0 16 16,-6 1-14-16,0-1 6 15,-5 4 6-15,-1-4-7 16,-6 1-11-16,0-1 29 0,-5 1-23 16,-7-1 11-16,0 4-2 15,-6-4-12-15,0 0 41 0,0 4-10 16,0-3-15-16,1 2-13 16,-1-2 13-16,-6-1-6 0,0 1-13 15,0-1 3-15,-30-3 2 16,30 3 0-16,-30-3 10 0,0 0 4 15,0 0-6-15,0 0-5 16,0 0-16-16,0 0 0 16,0 0-27-16,0 0-28 15,-48-34-11-15,6 11-4 0,6 2 11 16,-6 4 22-16,42 17 17 16,-49-23 8-16,13 2 11 0,36 21 1 15,0 0 8-15,-36-33 3 16,36 33-3-16,0 0 0 0,-36-31 8 15,36 31 8-15,0 0-9 16,0 0 3-16,0 0 12 0,0 0 14 16,0 0 11-16,0 0 1 15,0 0 0-15,36 24-3 0,0 0-10 16,0-8-14-16,1 1-6 16,5 0-5-16,-6-7-4 0,0 4 0 15,-6-7 1 1,-30-7-2-16,30 7 9 0,-30-7 2 15,0 0 0-15,0 0-1 16,0 0-1-16,0 0 22 0,-24 40-7 16,-6-6-2-16,-12 0 6 15,6 0-11-15,-6 0-6 0,-7 3-8 16,7-7 1-16,6 1-12 16,-6-4-2-16,42-27-78 0,-48 30-183 15,5-6-315-15,43-24-288 16</inkml:trace>
  <inkml:trace contextRef="#ctx0" brushRef="#br0" timeOffset="2108">8096 728 967 0,'0'0'224'0,"42"17"61"15,-42-17-39-15,36 10-102 16,-36-10-81-16,36 4-67 0,-36-4-190 16,0 0-210-16,0 0-198 15</inkml:trace>
  <inkml:trace contextRef="#ctx0" brushRef="#br0" timeOffset="6580">8120 75 682 0,'12'-34'95'0,"-12"34"-26"0,0 0-11 16,0 0 21-16,0 0 24 16,0 0 11-16,0 0 7 15,0 0-48-15,0 0-31 16,0 0-6-16,0 0-9 0,0 0 61 15,0 0-9-15,6 34-24 16,-6 3 0-16,6 4 3 0,-6 3-23 16,6-4-8-16,0 1-14 15,-6 0 15-15,0-11-38 0,6 1 35 16,-6-31-10-16,-6 37 15 16,6-37 7-16,0 0-14 0,0 0-23 15,-48 30 29 1,6-13-23-16,6-10-6 0,-6-14 6 15,5 0-9-15,37 7-14 16,-54-17 30-16,12 4-20 0,42 13 9 16,-42-14 15-16,0 11 0 15,12 6 0-15,-1 11 44 0,1 3-24 16,30-17 16-16,-30 34 0 16,6 0 4-16,12-1-35 0,6-2 6 15,6 3-15-15,6-4-18 16,12-3 20-16,-18-27-43 0,36 31-258 15,-36-31-275-15,30 13-77 16</inkml:trace>
  <inkml:trace contextRef="#ctx0" brushRef="#br0" timeOffset="6877">7476 0 945 0,'0'0'134'0,"0"0"115"0,0 0-58 16,0 0-102-16,0 0-30 15,0 0-14-15,0 0-12 0,0 0 9 16,6 61-21-16,0-3-3 16,-6 3-9-16,6-4 10 0,0 1-59 15,0-7-283-15,-12-1-151 16</inkml:trace>
  <inkml:trace contextRef="#ctx0" brushRef="#br0" timeOffset="7636">7126 559 513 0,'0'0'125'0,"0"0"5"0,0 0-39 16,0 0-13-16,0 0-31 15,-6-30-21-15,6 30 1 0,0 0-10 16,6-38-17-16,-6 38 14 16,18-34-6-16,-18 34-30 15,0 0 34-15,42-33-9 0,-11 19-14 16,-31 14 34-16,36 3 40 16,-36-3-8-16,0 0 30 15,24 44 26-15,-12-6 6 0,-12-4-33 16,-6 3-2-16,-12-7-16 15,-12 1-42-15,-7-1-20 0,-11-3 16 16,-12-3-2-16,0-4-27 16,-6-3 28-16,5-3-9 0,7-7-33 15,6-4 32-15,6-3 5 16,42 0-34-16,-36-24-7 16,36 24 23-16,-12-44-4 0,18 7-28 15,-6 37 39-15,18-44-10 16,-18 44-20-16,0 0 27 0,42-30 4 15,-42 30-4-15,30-7-4 16,-30 7-3-16,0 0 18 0,0 0-24 16,18 34 22-16,-18-4-2 15,-6 1-31-15,-12-4 52 0,18-27-40 16,-36 34 5-16,0-7 21 16,5-4 0-16,1 1-34 0,0 0 10 15,30-24 20-15,-36 34 10 16,6-4-11-16,6-3 18 15,0 0-14-15,6 4 26 16,6-1 25-16,0 4 10 0,6-3-6 16,0 6-3-16,12-3-15 15,0-7 17-15,0 3 5 0,-6-30-45 16,0 0-16-16,12 31 35 16,-12-31 21-16,0 0-40 0,0 0 2 15,0 0-13-15,0 0-12 16,0 0-4-16,0 0 0 0,-30-21 3 15,30 21-9-15,-18-40 8 16,11-4-2-16,7-10 9 0,13-1-12 16,11-6-1-16,6-3 4 15,0 7-21-15,6-1-144 16,6 4-254-16,-6 0-193 0</inkml:trace>
  <inkml:trace contextRef="#ctx0" brushRef="#br0" timeOffset="7809">6964 180 859 0,'18'-38'42'15,"-18"38"9"-15,0 0-18 16,18-33-118-16,-18 33-228 15</inkml:trace>
  <inkml:trace contextRef="#ctx0" brushRef="#br0" timeOffset="7964">6927 197 884 0,'37'6'104'0,"5"-6"33"15,6-3-73-15,0 3-16 16,6 3-92-16,-6 8-348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07:54.0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2610 2695 408 0,'0'0'72'15,"0"0"13"-15,0 0-10 0,0 0 14 16,0 0-33-16,0 0-3 16,0 0 13-16,0 0 4 15,0 0 0-15,0 0-1 0,0 0-18 16,0 0-19-16,0 0 1 15,0 0 6-15,0 0-25 16,0 0-4-16,-49-13-38 0,49 13 52 16,-54-10-45-16,18 0 40 15,0 3 1-15,36 7-48 16,-42-10 58-16,42 10 4 0,-49-11 14 16,49 11-14-16,-42-6-6 15,42 6 15-15,-42-10 0 0,42 10-23 16,-48-7-15-16,12 3 7 15,36 4-6-15,-42-3-15 0,12-4-7 16,30 7 16-16,-55-3-17 16,13 3-1-16,0-4 18 15,6 4-10-15,0 4 23 16,0-1 2-16,36-3-31 0,-49 4 37 16,7-1 9-16,12-3 3 15,30 0 0-15,-48 7-2 0,48-7-39 16,-48 3 35-16,12 1-24 15,36-4-3-15,-55 3 10 16,19 0-5-16,-6 1 0 0,6-1-25 16,-6 0 17-16,6 1-5 15,-1-1 14-15,1 1-10 0,0-1 23 16,36-3 8-16,-48 7-17 16,6-4-1-16,6 1 19 15,36-4-17-15,-42 3-2 16,5 4 5-16,37-7-4 0,-42 3-6 15,42-3 4-15,-42 7 15 16,6-4-36-16,36-3 13 0,-48 7 17 16,18 3-2-16,30-10-2 15,-49 10 8-15,13 1-2 0,0-1 13 16,36-10 0-16,-48 13-19 16,12 1-4-16,-6-1-3 15,42-13-10-15,-43 17 17 0,1-3-20 16,0-1 14-16,-6-3-22 15,6 4 25-15,0-4-7 16,-1 0 7-16,1 1 8 0,6-1 11 16,0-4 6-16,36-6 2 15,-42 14-9-15,42-14-18 16,-36 14 16-16,36-14-16 0,0 0-4 16,0 0-1-16,-42 20-3 15,42-20 4-15,0 0 6 0,0 0 6 16,0 0 10-16,-31 34 3 15,31-34 7-15,-18 34-2 0,18-34-14 16,0 0-7 0,-12 40-9-16,12-40-6 0,0 0-8 15,-6 37 13-15,6-37-2 16,0 0 20-16,0 0-13 0,0 0 2 16,36 31-2-16,7-14 12 15,5-7-13-15,0-7 6 0,6 1 8 16,6-4-28-16,7 0 5 15,-1 0-6-15,12 0 6 16,1 0-7-16,5 0 7 0,0 3-4 16,7 1-11-16,-7-4 15 15,6 0 0-15,-5 0 0 0,-1 3 0 16,6-3 7-16,1 3-2 16,-7-3-5-16,0 4 0 0,1-4-3 15,-7 3 3 1,-6 1 4-16,-6-4-4 0,-5 3-4 15,5-3 4-15,-12 0-3 16,-6-3 7-16,1 3 0 0,-1-4-11 16,-6 1-5-16,-6-4 8 15,6 0 1-15,-6 0 3 0,0-3 0 16,-36 10 17-16,55-10-17 16,-19-3 17-16,-36 13-12 15,48-17 2-15,-48 17-4 16,36-24-3-16,-36 24 0 0,36-31-3 15,-36 31 0-15,30-33 6 0,-30 33-9 16,25-44 6-16,-13 13-18 16,-12 31 15-16,0-44-5 15,0 10 0-15,0 34 12 16,-12-47-1-16,-1 13 8 0,13 34-11 16,-24-41-4-16,24 41-2 15,-18-34 2-15,18 34-16 0,0 0 5 16,0 0 23-16,0 0-3 15,-42-33-10-15,42 33 5 0,0 0-3 16,0 0-37-16,-36-11-123 16,36 11-161-16,0 0-197 15,0 0-77-15</inkml:trace>
  <inkml:trace contextRef="#ctx0" brushRef="#br0" timeOffset="868">2561 2685 629 0,'0'0'119'0,"42"-27"34"0,1 0-12 15,-7 0-11-15,12 0-15 16,0-7-27-16,6 0-7 0,7-6-27 16,11-8-14-16,6-6-12 15,19 0-28-15,11-4-16 0,19 1 42 16,17-1-11-16,1 0 5 16,-1 4-7-16,1 0 5 15,5 3 11-15,1 7 34 0,-6 0-19 16,-7 7-44-16,7 0 0 15,-13 6 11-15,1 4 16 16,-13 0 9-16,1 3-33 0,-7 7 13 16,1 0-1-16,-7 4-15 15,0-1 10-15,-5-3-8 16,-1 0 12-16,-5 4 61 0,-1 3 16 16,-6 0-19-16,1 3-20 15,-13 0-19-15,0 0-15 0,-5-3-11 16,5 0-10-16,-12 0 14 15,6 0-21-15,-11 3 19 0,-7 0 2 16,-6 0-7-16,0 4-23 16,-12 0 25-16,1 3 0 15,-37 0-6-15,24-4 12 16,-24 4-9-16,0 0 34 0,0 0-37 16,0 0-16-16,0 0-74 15,0 0-109-15,0 0-25 0,0 0-73 16,6-30 47-16,-6 30 69 15,-6-31 47-15,6 31 48 16,-12-30 34-16,0 3 24 0,12 27 7 16,-19-27 30-16,19 27 11 15,0 0 48-15,0 0 22 0,0 0 25 16,0 0-3-16,0 0-59 16,0 0-13-16,0 0 47 15,0 0 70-15,0 0 9 0,0 0-33 16,0 0-7-16,25 13-31 15,11 1-13-15,0 3 5 0,0-7-47 16,0 0-14-16,0 3-10 16,-6-6-21-16,-30-7 26 0,31 10-9 15,-31-10 2-15,0 0 56 16,0 0-5-16,0 0 8 0,0 0 2 16,0 0-35-16,0 0 3 15,0 0-33-15,0 0 0 16,0 0-2-16,-43 24-14 15,7-4 6-15,-6 4 8 0,6 3-15 16,-6 0 19-16,0 7-31 16,5 0-123-16,37-34-312 0,-48 54-216 15</inkml:trace>
  <inkml:trace contextRef="#ctx0" brushRef="#br0" timeOffset="1676">10693 1205 575 0,'0'0'94'0,"0"0"10"16,0 0 17-16,0 0-7 15,0 0 24-15,0 0-7 0,24 38-25 16,-24-38-14-16,12 37-22 16,-12-37-30-16,0 37-29 0,0-37 9 15,-12 37 15-15,12-37 3 16,0 0 2-16,-18 41-12 16,18-41 9-16,0 0 14 0,-36 27 51 15,36-27 22-15,0 0 23 16,0 0 5-16,-30 24 2 0,30-24-69 15,0 0-44-15,0 0-24 16,-30-34-10-16,12 0-2 0,6-7 8 16,6-6-10-16,6-4-15 15,0 0 24-15,0 4-16 0,6-4 7 16,-6 7-8-16,0 10-26 16,0 4-94-16,0 30-244 15,0-31-264-15,0 31-62 0</inkml:trace>
  <inkml:trace contextRef="#ctx0" brushRef="#br0" timeOffset="1860">11109 955 1061 0,'42'0'202'0,"-6"-7"18"15,0 4-84-15,7-4-69 16,-1 3-46-16,-6-2-52 0,0 2-308 16,-18 4-131-16</inkml:trace>
  <inkml:trace contextRef="#ctx0" brushRef="#br0" timeOffset="2535">10416 924 778 0,'0'0'188'16,"0"0"27"-16,0 0-26 15,0 0-55-15,0 0-83 0,0 0-19 16,0 0 143-16,0 0-43 15,0 0-30-15,12 44-27 0,6 0-20 16,-12 0-17-16,6 0-10 16,-6-3-1-16,0 3-2 0,0-7-11 15,-6-37-14-15,0 41 0 16,0-41 5-16,0 0 2 16,-24 34-27-16,24-34-29 0,-30 17-13 15,30-17 8-15,0 0 23 16,-42-17 0-16,42 17 26 0,-36-31 10 15,36 31-10-15,-6-40-8 0,6 40 0 16,0 0 20-16,-12-38-10 16,12 38-1-16,0 0-2 0,0 0 21 15,0 0-9-15,0 0-6 16,0 0 16-16,-6 38 17 0,6-38-8 16,0 44-29-16,0-44 18 15,0 37-27-15,0-37 26 0,0 0 4 16,-6 34-14-16,6-34-9 15,0 0 15-15,0 0-4 16,0 0 0-16,0 0 5 0,-48 17 8 16,48-17-13-16,-36 6-5 15,36-6 7-15,-43-3-10 0,43 3 3 16,0 0-11-16,-36-30 25 16,36 30-14-16,-30-41 10 0,18 4-13 15,12 10 3-15,0 27 29 16,0-27 23-16,0 27-22 0,0 0-13 15,0 0-29-15,0 0 2 16,0 0 2-16,0 0 26 0,0 0 15 16,0 0-10-16,0 0-13 15,-18 27 7-15,18-27 1 16,-48 40-6-16,12-6 0 0,-13-7-103 16,1 0-391-16,-6-6-234 15</inkml:trace>
  <inkml:trace contextRef="#ctx0" brushRef="#br0" timeOffset="2700">9699 1642 1386 0,'73'41'218'0,"-13"-24"-62"16,0-10-68-16,0-7-23 0,1-11-335 15,-1-2-247-15</inkml:trace>
  <inkml:trace contextRef="#ctx0" brushRef="#br0" timeOffset="2925">11157 233 1246 0,'0'0'27'16,"0"0"108"-16,0 0 82 15,-48 38-58-15,-12 9-71 0,-13 14-21 16,-17 7-21-16,0 6-26 16,-1 4-96-16,-11-3-290 0,-13-1-92 15,1-6-41-15</inkml:trace>
  <inkml:trace contextRef="#ctx0" brushRef="#br0" timeOffset="3248">9615 1226 745 0,'0'0'79'0,"12"-34"2"16,-12 34 13-16,0 0-12 16,0 0-16-16,0 0-22 0,0 0-18 15,0 0 28-15,-36-17 82 16,0 13 16-16,-6 15 14 16,6 9-7-16,-7 7 25 0,1 14 27 15,0-1-29-15,0 4-67 16,6 7-28-16,-6 3-40 0,5 0-19 15,1 4-13-15,-6-11-6 16,6-3 7-16,0-10-57 0,36-34-159 16,-42 31-214-16,42-31-168 0,0 0 3 15</inkml:trace>
  <inkml:trace contextRef="#ctx0" brushRef="#br0" timeOffset="3417">9290 1690 1193 0,'0'0'247'0,"0"0"19"16,0 0-156-16,0 0-50 16,48 20-43-16,-48-20-266 0,42 0-258 15</inkml:trace>
  <inkml:trace contextRef="#ctx0" brushRef="#br0" timeOffset="4007">8958 684 621 0,'0'0'152'0,"0"0"-69"15,0 0-39-15,0 0 53 16,0 0 88-16,0 0-18 0,0 57-101 16,7 4-2-16,5 0 6 15,0-3-22-15,0-7-12 16,-6-7 8-16,0 0-31 0,0-7-5 15,-6-37 15-15,0 37-23 16,0-37 7-16,0 0-14 0,0 0 13 16,0 0 18-16,0 0-33 15,-48 24 9-15,48-24-17 0,-49 7 10 16,49-7-9-16,-48 0 27 16,48 0-23-16,0 0 3 0,-42 6-12 15,42-6 39-15,0 0-10 0,0 0-8 16,0 0-3-16,0 0-11 15,0 0 43-15,0 0-11 16,0 0-48-16,-48-3-37 16,48 3 32-16,-42-14 41 0,42 14-6 15,-43-6-6-15,43 6 13 0,-60-7 4 16,18 7 7-16,42 0 46 16,-54 13 30-16,12 4-7 0,42-17 14 15,-49 31 15-15,49-31 9 16,-36 47-18-16,18-13-23 0,18-34-18 15,0 41-12-15,0-41-15 16,18 51-11-16,-18-51-6 0,49 44-18 16,-7-10-41-16,-42-34-229 15,54 27-336-15,-12-10-32 16</inkml:trace>
  <inkml:trace contextRef="#ctx0" brushRef="#br0" timeOffset="4176">8663 1608 1208 0,'0'0'157'0,"0"0"80"15,0 0 16-15,0 0-19 16,0 0-100-16,0 0-82 16,0 0-18-16,0 0-81 0,0 0-291 15,0 0-240-15,0 0-91 16</inkml:trace>
  <inkml:trace contextRef="#ctx0" brushRef="#br0" timeOffset="4524">8091 1066 984 0,'0'0'100'0,"-6"38"29"0,6-38 1 16,0 0-27-16,0 0-48 15,0 34-45-15,0-34-10 0,0 0 26 16,0 0 17-16,0 0-14 16,0 0 23-16,0 0 80 0,0 0 38 15,0 0-92-15,0 0-21 16,0 0-20-16,0 0-8 0,0 0-8 15,-30-44-6-15,12 3 8 16,18 4 14-16,6 3-24 16,6 0 1-16,12 3-11 0,-24 31-9 15,36-27-100-15,0 10-160 0,-36 17-159 16,42-17 9-16,-5 11-10 16</inkml:trace>
  <inkml:trace contextRef="#ctx0" brushRef="#br0" timeOffset="4740">8151 816 857 0,'-36'-31'232'0,"0"-3"-6"16,12-3 8-16,0-7-64 16,0-3-67-16,12-1-13 0,0-2-21 15,6-5-36-15,6 5-12 16,0 2 17-16,12 4-20 0,0 7-2 15,12 3-16-15,6 7-11 16,0 7-150-16,0 3-130 0,0 7-99 16,-6 3 6-16,-24 7-40 15</inkml:trace>
  <inkml:trace contextRef="#ctx0" brushRef="#br0" timeOffset="5171">7639 670 575 0,'0'0'93'16,"0"0"51"-16,0 0 5 0,0 0 18 15,0 0-27-15,0 0-14 16,0 0-68-16,0 0-6 0,0 0-11 15,0 0-5-15,0 0 9 16,-36 44-36-16,0-7 26 0,6-3 11 16,0 4-3-16,6-1 4 15,-6 0-13-15,11-3 0 16,19-34 3-16,-30 47 30 0,12-9-4 16,18-38-8-16,-18 37 30 15,18-37 34-15,0 0-13 0,-36 27-14 16,6-17-1-16,30-10-1 15,-36-3-33-15,36 3-15 0,0 0-9 16,-24-44-15-16,6 3-3 16,18-3-5-16,0-10-10 0,6-4 4 15,12 1-2-15,0 3-2 16,0 6-10-16,6 7-4 16,0 8-135-16,-6 6-222 0,-18 27-331 15,30-28-82-15</inkml:trace>
  <inkml:trace contextRef="#ctx0" brushRef="#br0" timeOffset="5421">6983 271 1828 0,'0'0'59'0,"0"0"144"16,0 0-8-16,0 0-73 0,-18 47-61 15,12 4-44-15,0 0 15 16,0 3-27-16,0 3-119 0,0-2-218 16,-1-5-186-16,-5-2 11 15,6-4-6-15</inkml:trace>
  <inkml:trace contextRef="#ctx0" brushRef="#br0" timeOffset="6196">6760 809 988 0,'-36'-10'201'16,"36"10"43"-16,0 0-38 0,-36-27-40 15,36 27-66-15,0 0-47 16,0 0-38-16,-25-37 1 0,25 37-3 16,-12-41-28-16,12 41 4 15,12-34 8-15,-12 34-11 0,0 0-2 16,0 0 16-16,0 0 0 16,37-20 5-16,-37 20-17 15,36-4-8-15,-36 4 25 0,0 0 4 16,30 14 6-16,-30-14-35 15,0 0-2-15,0 0 22 0,24 37 18 16,-24-37-7-16,6 34-3 16,-6-34-4-16,0 0 24 0,-54 41-17 15,6-14-25-15,-1-10 14 16,-5-4 12-16,6-3-16 0,0-6 4 16,6-4 5-16,-1-4 9 15,43 4-32-15,-42-10-14 0,42 10-21 16,-36-34-61-16,36 34-25 15,-24-47 56-15,12 6 65 16,12 11-4-16,0 30-3 0,6-37 7 16,-6 37 18-16,0 0-18 15,36-14 0-15,-36 14 24 0,30 3 8 16,-30-3-28-16,0 0-15 16,36 27 29-16,-36-27 20 0,19 41-31 15,-19-41 24-15,0 0 28 0,0 31-11 16,0-31-3-16,0 0 28 15,0 0 11-15,-37 33-21 0,37-33-24 16,-42 34 10-16,0-10 4 16,6 0 32-16,36-24-1 15,-42 44-31-15,6-10 20 16,36-34-1-16,-31 47-31 0,7-6 1 16,12-7 17-16,12-34 5 0,-12 37-2 15,12-37 24-15,0 0 4 16,-18 34 40-16,18-34 31 0,0 0 10 15,0 0-7-15,0 0-42 16,0 0-34-16,-24 13 1 0,24-13-4 16,0 0-28-16,0 0-11 15,-30-44-6-15,12 0-19 0,18 4-3 16,0-8-14-16,6 4 14 16,0 0-4-16,6 7-68 0,0 6-72 15,-6-3-113-15,-6 34-198 16,12-40-242-16,6 6 7 15</inkml:trace>
  <inkml:trace contextRef="#ctx0" brushRef="#br0" timeOffset="6380">6657 54 1412 0,'31'-31'129'16,"-31"31"-11"-16,36-23-42 16,-36 23-40-16,0 0-44 15,0 0-279-15,0 0-163 0</inkml:trace>
  <inkml:trace contextRef="#ctx0" brushRef="#br0" timeOffset="6564">6055 376 1333 0,'0'0'146'0,"0"0"115"0,0 0 4 16,36-11-106-16,12 1-75 15,13 3-46-15,-7 1-162 0,6-1-372 16,-12 0-135-16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07:48.2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2048 6129 386 0,'0'0'87'15,"0"0"-1"-15,0 0-31 16,0 0-16-16,0 0 21 0,-30-20 6 15,30 20-18-15,-36-13 31 16,36 13 6-16,-36-11 12 0,5 5-11 16,31 6 41-16,-42-11-47 15,12 5-2-15,-6-1-42 0,-6 4 20 16,6-4-31-16,-6 7 1 16,-1-7-3-16,-5 0-27 0,0 4 18 15,6-4-7-15,6 4 1 16,-6-4 21-16,5 4-5 0,1 3 22 15,0-4-28 1,12 4-3-16,-12 0-1 0,12 0-9 16,-6-3-21-16,0 3 1 15,30 0 30-15,-43-4-23 0,7 1 8 16,6 6 28-16,0-3-18 16,0 0-10-16,0 0 0 0,30 0-3 15,-36-3 5-15,0 0-5 16,5-1 0-16,1 1-14 0,0-4 17 15,0 7-13-15,0-3 13 16,-6-1 11-16,0 4 4 0,6-3-21 16,-7 3 3-16,1 0 16 15,6 3-13-15,0-3-6 16,6 4 6-16,24-4-5 0,-42 3-1 16,12 0 8-16,30-3-5 15,-37 11 14-15,37-11 0 0,-36 10-8 16,36-10-21-16,-30 7-1 15,30-7 10-15,-36 6 25 0,6-2-5 16,30-4-3-16,-36 3 3 16,36-3-11-16,-36 7 0 0,36-7-3 15,0 0 3-15,-30 3-10 16,30-3 13-16,0 0-21 0,-25 14 18 16,25-14 8-1,0 0 2-15,0 0 5 0,-36 23-15 16,36-23 16-16,0 0 5 15,-24 28 7-15,24-28-8 0,0 0-15 16,-18 30-8-16,18-30 15 16,0 0-12-16,-12 34 5 0,12-34 28 15,-6 27-12-15,6-27-2 16,-6 30-5-16,6-30-11 0,0 0-6 16,-6 34 0-16,6-34-5 15,0 27 2-15,0-27 19 0,-6 31-6 16,6-31 10-16,0 27-11 15,0-27-14-15,0 0 12 16,-6 31-4-16,6-31 9 0,0 0-13 16,0 27 4-16,0-27 12 15,-6 30-12-15,6-30-6 0,0 0 3 16,0 34-4-16,0-34 39 16,0 0 5-16,6 30 2 0,-6-30-8 15,6 31-15-15,-6-31-2 16,0 0-8-16,24 30 6 0,0-13-18 15,6-7 6-15,0-6 14 16,1 3-17-16,5-4 3 16,0 0 6-16,6 4 7 0,-6-3-13 15,12-1 4-15,-6 4-7 16,7-7 3-16,-1 3-3 0,0-3-11 16,12-3 9-16,1-1 1 15,-7 4 12-15,0-3 1 0,0 3 7 16,-6 3-16-16,1-3-3 15,-1 0-10-15,-6-3 13 0,-6 3-5 16,0-3-5-16,0-1 12 16,-6 4 13-16,1 0-9 15,-7-3 5-15,6-1-7 0,0 1 0 16,-30 3-4-16,48-10-6 16,-12 3 8-16,6 0-7 0,-42 7-10 15,43-6 22-15,-43 6-12 16,42-11 19-16,-42 11 1 15,0 0-10-15,36-17-1 0,-36 17 0 16,36-20-4-16,-6 3-7 16,-6 0-10-16,-24 17 17 0,36-17-15 15,-6 4 20-15,1 3-5 16,-31 10 6-16,30-11 2 0,-30 11-5 16,36-3-1-16,-36 3-11 15,30-10 2-15,-30 10 1 16,30-14 6-16,-30 14 8 0,30-17-3 15,0 4 4-15,-30 13-5 16,36-17-1-16,-5 3-13 0,-31 14 4 16,30-20 1-16,0 0-2 15,-30 20-1-15,24-21 12 0,-24 21 5 16,0 0 3-16,30-30-12 16,-30 30 0-16,0 0-10 0,18-27 14 15,-18 27-22-15,0 0 24 16,0 0-17-16,0 0 16 0,0 0 2 15,0 0-11-15,0 0 4 16,0 0 7-16,0 0-11 0,0 0 4 16,0 0-30-16,0 0 22 15,30-20 3-15,-30 20 14 16,36-17 0-16,-12 10-5 16,-24 7 6-16,37-7-10 0,-37 7 10 15,24-10-10-15,-24 10 0 16,0 0-3-16,0 0 3 0,0 0-21 15,0 0 13-15,0 0-40 16,0 0-74-16,0 0-102 0,0 0-200 16,0 0-124-16</inkml:trace>
  <inkml:trace contextRef="#ctx0" brushRef="#br0" timeOffset="984">2132 6089 496 0,'0'0'139'16,"0"0"-12"-16,0 0-13 16,0 0-46-16,0 0 8 0,0 0 14 15,0 0-5-15,0 0-26 16,43-34-22-16,-1 10 39 0,6 1 3 16,12-1-22-16,12-7-22 15,13 1-25-15,11-7-10 0,6-1 15 16,13-2-15-16,-1-11 6 15,7-3 8-15,-1-4-18 0,1-6 7 16,5-1 5-16,1 8-8 16,-1-1-6-16,-5 8-26 15,-1 9 26-15,1 4 2 0,-7-1 18 16,1 8 4-16,-1 3-21 16,1 0 3-16,-7-4 0 0,-6 8-12 15,1-1 0-15,-13 7-12 16,-6 0 36-16,1 0-23 0,-13 3-8 15,-6-2 42-15,-11 5-15 16,-13-2 32-16,-6-1 23 0,-36 14-21 16,36-13-25-16,-36 13-20 15,0 0-11-15,0 0 25 0,0 0-5 16,0 0 2 0,0 0 0-16,36-7-1 0,-36 7-25 15,0 0 15-15,36-7-3 16,-36 7-6-16,0 0 26 0,36-3-9 15,-36 3-13-15,49-7-7 16,-49 7 15-16,48-7 7 0,-6-3-12 16,-42 10 17-16,48-10 0 15,-48 10-18-15,0 0 31 0,0 0-25 16,0 0 10-16,0 0-16 16,0 0-13-16,0 0 2 0,0 0-59 15,-30-41-1-15,30 41-31 16,-48-30 38-16,6 6 3 15,0 7 44-15,5 7-7 0,37 10 30 16,-48-17-14-16,12 4 20 16,36 13-22-16,0 0 36 0,-36-11-18 15,36 11 19-15,0 0-9 16,0 0 3-16,0 0 112 0,0 0 6 16,0 0-37-16,12 38-36 15,12-5 0-15,6 5 6 0,-30-38-42 16,48 40-5-16,-5-6 4 15,-7-7-11-15,0-6-27 0,-36-21 18 16,36 20 19-16,-36-20-37 16,0 0 26-16,36 14 18 0,-36-14 63 15,0 0 28 1,0 0-33-16,0 0-42 0,0 0-30 16,0 0 44-16,0 0-59 15,0 0-3-15,0 0 8 0,0 0 3 16,-36 33 4-16,0 1-17 15,0-10-7-15,6 6-186 0,-1 1-258 16,1-1-124-16</inkml:trace>
  <inkml:trace contextRef="#ctx0" brushRef="#br0" timeOffset="1780">7240 4423 902 0,'0'0'111'0,"0"0"29"15,0 0 2-15,-36-21-69 0,36 21-22 16,0 0-24-16,-18-30-31 15,18 30 34-15,-12-34-16 0,18 7-31 16,-6 27 31-16,12-27-9 16,-12 27-24-16,24-27 37 15,-24 27-21-15,36-17-8 0,1 7 16 16,-1 3-12-16,0 0 7 16,0 7-6-16,0 0-7 0,6-3 33 15,-6 3-17-15,1-4-6 16,-37 4-3-16,36 0-14 0,-36 0 45 15,24 4-42-15,-24-4 23 16,0 0 43-16,0 0 7 0,0 33 49 16,-18-2-3-16,0 3-11 15,-12-4 1-15,-1 8-26 0,-5-8-28 16,0 7 12 0,-6-13-41-16,0 3-9 0,-6-3 29 15,-1-4-25-15,1-6 2 16,0-4 3-16,6-7-14 0,6-6 16 15,12-4-6-15,24 7-14 16,-36-24 13-16,17-3 3 0,13-7-23 16,0 7 31-16,6 0-28 15,0 0 15-15,0 10 7 0,0 17-21 16,0 0 25-16,6-20-27 16,-6 20 34-16,0 0 57 0,0 0 27 15,-18 34-19-15,-6 3-17 16,6 0 6-16,-6 0-15 15,-6 7-14-15,6-3-34 0,0 0-1 16,0-7 8-16,0-4-18 16,24-30-9-16,-24 31-110 15,24-31-139-15,0 0-283 0,0 0-97 16,0 0 57-16</inkml:trace>
  <inkml:trace contextRef="#ctx0" brushRef="#br0" timeOffset="1953">7048 4135 226 0,'0'0'0'16,"0"0"21"-16,0 0-2 15,0 0-3-15,0 0-11 0,0 0-23 16,0 0-100-16</inkml:trace>
  <inkml:trace contextRef="#ctx0" brushRef="#br0" timeOffset="2332">6596 4389 790 0,'0'0'214'16,"-30"-4"1"-16,30 4-30 16,-30 0-47-16,30 0-78 0,0 0-1 15,0 0-19-15,0 0-44 16,0 0-19-16,-18-27 35 0,18 27-12 16,0 0-20-16,18-27 12 15,-18 27-1-15,36-24-1 0,0 14 15 16,-36 10-18-16,30-7-4 15,-30 7 13-15,30 11 0 16,-30-11 4-16,0 0 22 16,-6 30 85-16,-12 4 73 0,-6-4-26 15,-24 4 7-15,-6 4-47 16,-13-1-56-16,-5-3-23 0,-12 0-4 16,-7-4-18-16,7-3-13 15,-6-7-21-15,-1-3-176 0,13-6-261 16,6-8-121-16,17-6 12 15</inkml:trace>
  <inkml:trace contextRef="#ctx0" brushRef="#br0" timeOffset="2521">6373 3762 1484 0,'0'0'156'16,"0"0"3"-16,0 0-54 0,0 0-37 16,0 0-36-16,0 0-113 15,24 0-406-15,-24 0-197 0</inkml:trace>
  <inkml:trace contextRef="#ctx0" brushRef="#br0" timeOffset="19540">4024 4321 457 0,'0'0'83'15,"0"0"-21"-15,0 0 11 0,0 0 24 16,0 0 53-16,0 0-22 16,6-34-19-16,-6 34-1 15,0 0 22-15,0 0-4 16,-12-34-44-16,12 34-53 16,0 0-27-16,-30-34 19 0,30 34-21 15,-43-20 0-15,1 3 25 16,6 7-8-16,36 10-20 0,-42-7 10 15,42 7-13-15,-54-7 31 16,54 7-4-16,-48 0 1 16,48 0-29-16,-49 7 7 0,49-7 5 15,-48 10 23-15,48-10-23 16,-36 14-5-16,36-14 0 0,-42 24 7 16,42-24-7-1,0 0 15-15,-42 44-7 0,18-7 14 16,0-3 22-16,24-34 1 15,-31 51 14-15,7-4 19 16,0-3-21-16,6 3-29 0,0-6-21 16,18-41-14-16,-18 51 19 15,18-51-5-15,-6 47 9 0,6-47-25 16,6 48 18-16,-6-48-17 16,24 40 22-16,-24-40 0 15,0 0-11-15,54 41-3 0,-18-17-11 16,-36-24 23-16,61 17 7 15,-19-4-26-15,6-3-9 0,6-6 8 16,-12-1 19 0,7-3-6-16,-13 0-5 0,0 0-6 15,-6 0-7-15,-30 0 13 16,42-7 2-16,-42 7 4 16,42-6-25-16,1-5-19 0,-13-2-4 15,-30 13 22-15,42-27 2 16,-6 3 10-16,-36 24-4 0,42-30 7 15,-6-1-18-15,-36 31 23 16,36-41 3-16,-18 8-13 16,-5-1-13-16,-1 0 28 0,-12 34 1 15,12-48 2-15,-12 11 1 16,0 37-6-16,-6-44-70 16,-6 10 25-16,12 34-9 15,-25-37 27-15,25 37 31 0,-36-34 4 16,0 14-21-16,-6 10 17 15,6 3-13-15,0 3 22 16,-12 4-3-16,5 0-40 0,-5 0 5 16,12 0 8-16,36 0-7 15,-42 0-47-15,42 0-85 0,0 0-119 16,0 0-70-16,0 0-72 16</inkml:trace>
  <inkml:trace contextRef="#ctx0" brushRef="#br0" timeOffset="20632">2247 3887 198 0,'-36'-27'80'16,"36"27"20"-16,-36-23 4 15,36 23-10-15,0 0 11 0,-37-24 17 16,37 24-10-16,0 0-15 16,-42-20-4-16,42 20 19 15,-48-14-30-15,48 14-47 16,-48-7-13-16,48 7-22 0,-48 7 2 15,5 0 2-15,43-7 73 16,-48 13-23-16,6 4-17 16,42-17 10-16,-60 17 19 0,12 0-27 15,6 4 20-15,42-21-35 16,-55 33 13-16,13-6-7 0,42-27 13 16,-36 41-3-16,36-41-23 15,-42 54 23-15,12-13-9 16,30-41-20-16,-24 47-11 15,24-47-13-15,-24 51 22 0,24-51-4 16,-25 44 22-16,25-44-27 16,-24 41-14-16,24-41 25 15,0 0-27-15,0 0 27 0,-18 44 2 16,18-44-5-16,0 0-8 16,0 41-15-16,0-41 25 15,0 0 3-15,30 47 2 0,-30-47-15 16,49 37 0-16,-13-17-15 15,-36-20 11-15,60 17 9 0,-6-10 7 16,-6-10-6-16,-5-4-10 16,-1-3 15-16,6 0-19 15,-12-4 8-15,0-6 16 16,6-4-8-16,-12-3-8 0,7-3-21 16,-7-4 11-16,6-4 10 15,-12-6 4-15,0 4-23 16,0-1 6-16,0-3-5 0,-6 0 0 15,0 3 31-15,0 4-1 16,-6 0-2-16,-5 6 1 16,-7 31-21-16,0-40-4 0,0 40-4 15,-13-41 26-15,13 41 11 16,-36-30-22-16,36 30-17 16,-48-14 7-16,12 7 25 15,36 7 4-15,-48-3-16 0,48 3 0 16,-36 3-16-16,36-3 30 15,0 0-14-15,-30 4 0 0,30-4-47 16,0 0-106-16,0 0-116 16,0 0-155-16,0 0-72 15</inkml:trace>
  <inkml:trace contextRef="#ctx0" brushRef="#br0" timeOffset="21696">4301 5581 276 0,'-24'3'26'16,"0"4"3"-16,24-7 7 0,-30 14 6 16,30-14-2-16,-31 20-7 15,31-20-3-15,-36 27-1 0,6-3 3 16,30-24-17-16,-30 30 0 16,6 1 5-16,0-4-7 0,0 0-1 15,6 3 0-15,0 4-5 16,-6 0 6-16,5 0 39 15,1-4-13-15,6 1-14 0,0-4 8 16,0 0 18-16,12 3-5 16,0-30-2-16,6 34-20 0,6-3 28 15,-12-31 1-15,24 37-1 16,1-10 11-16,5 0-37 16,0-6-12-16,12-4-4 15,0-4-4-15,6-6-15 0,6-4 13 16,-5 1-19-16,5-8 21 15,0-3-26-15,0-3 4 0,1-3-26 16,-13-4-1-16,-6-4-11 16,-6-2 21-16,-6-4 15 0,-6-4 12 15,0 4-12-15,-6-3 14 16,0-4-4-16,-6 3 13 16,0-3-5-16,-6 1 2 15,-6-1 6-15,0-4-19 0,-12 1 6 16,6 3 13-16,-6 4 20 15,0 3-22-15,18 27-4 0,-30-34 12 16,30 34-22-16,-36-31 8 16,6 8 9-16,30 23-18 15,-36-24 2-15,36 24 3 0,-31-17-2 16,31 17 6-16,0 0 0 16,0 0-74-16,0 0-36 0,-30-20-44 15,30 20-30-15,0 0-25 16</inkml:trace>
  <inkml:trace contextRef="#ctx0" brushRef="#br0" timeOffset="22519">4638 5933 478 0,'18'0'75'0,"-18"0"8"16,0 0 5-16,36-7-31 0,-5 0-40 15,5 1 0-15,0-1 8 16,6 7 70-16,6 0-16 0,12 0-1 16,7 3-30-16,5 4-12 15,6-4 35-15,7 1-34 16,17-4 2-16,12 0-6 0,7-7-36 16,11-6 16-16,7-4-18 15,6-4-15-15,5-6 38 16,13-7-3-16,5-6 34 0,-5-8 2 15,-6-6-17-15,-1-3 20 16,-5-1 18-16,-1 0 11 0,-5 1 55 16,-12-1-4-16,-7 7-2 15,-11 1-33-15,-7 2-30 0,-12 1 27 16,-17-1-36-16,-7-2-32 16,-18-5-19-16,-6-2 7 15,-6-1-4-15,1-3-12 0,-7-3 0 16,0-4 3-16,6-10-9 15,0-6 3-15,0-4 3 16,1 0 4-16,-7-7 5 0,6 3-7 16,-18 1-2-16,0-1-8 15,-18 8 16-15,0 2-8 0,-12 5-4 16,-6-1 4-16,-6 7 11 16,0-4-15-16,-12 4 11 0,0 0-7 15,-6 0 2-15,-7-4 5 16,1 4-10-16,0 0 12 15,-6 7-15-15,0 3 12 0,-1 10 0 16,7 14-2-16,42 37-10 16,-54-41 2-16,54 41-2 0,-48-31 12 15,48 31-6-15,0 0 0 16,0 0 0-16,0 0-4 16,0 0 4-16,0 0-5 0,0 0 5 15,0 0 13-15,0 0-16 16,-36-44-5-16,36 44-30 0,-18-50-12 15,12 2-26-15,6 4 6 16,0 4 28-16,-6 6-21 16,6 34-60-16,-6-41-103 0,6 41-103 15,-12-34-49-15,12 34-10 16</inkml:trace>
  <inkml:trace contextRef="#ctx0" brushRef="#br0" timeOffset="23684">8036 2655 327 0,'0'0'94'0,"0"0"14"16,0 0 10-16,0 0-20 15,0 0-12-15,0 0-4 0,0 0-57 16,0 0 33-16,0 0 1 16,-43-14 17-16,43 14 28 0,0 0-36 15,0 0 53-15,-30-44-38 16,30 44 13-16,-30-51-54 0,18 4 19 16,6 0 18-1,0-8-23-15,12-2-23 0,0-11-6 16,18-6-10-16,0-4-11 15,0 0-6-15,13 0 0 0,-7 3-14 16,6 11 25-16,0 6-18 16,-6 8 24-16,0 6-28 0,0 10 19 15,-6 0 7-15,-24 34-7 16,0 0-27-16,30-34 26 0,-30 34-7 16,0 0-103-16,0 0-221 15,0 0-144-15</inkml:trace>
  <inkml:trace contextRef="#ctx0" brushRef="#br0" timeOffset="24752">4024 4226 395 0,'0'0'98'0,"0"0"26"16,0 0 26-16,0 0-14 0,0 0-27 16,0 0 27-16,0 0-44 15,54-41 2-15,-18 4-32 16,0 0-9-16,0-4-31 0,-5-9 10 16,11-1 41-16,-6-7-41 15,6-10 7-15,12-3-25 16,6-7-10-16,7 1 65 0,5-5-9 15,6-6-13-15,7 0-28 16,5 0-12-16,0 3 95 0,-5 4-31 16,-1-4-46-16,6 8 4 15,-5-1-21-15,-1 7-11 0,-6 3-2 16,7 7 13-16,-1 7 2 16,0 0-10-16,1 3 6 0,5 3-6 15,0 1-10-15,7-1 10 16,-1 1-11-16,7 0 14 15,-1 3-14-15,6 0 16 16,1 3-5-16,-7 7 2 0,-5-3-2 16,-7 6-4-16,-6-3 4 15,-5 4 6-15,-7 3 4 0,-18 0-6 16,-6 3-10-16,-6 4 3 16,-42 20-4-16,37-21 7 0,-37 21-4 15,0 0-8-15,0 0 16 16,0 0 8-16,0 0-12 15,0 0 9-15,0 0-28 0,0 0 6 16,0 0-167-16,0 0-177 16,0 0-87-16,0 0-29 0</inkml:trace>
  <inkml:trace contextRef="#ctx0" brushRef="#br0" timeOffset="25912">1867 3847 201 0,'18'-48'88'16,"-18"48"3"-16,43-50-3 16,-7 6 4-16,0 6-31 0,12-2 17 15,0 2-16-15,12-6 8 16,13 0 28-16,11-3-27 0,6-4 51 15,7 0-46-15,11-3 19 16,1 0-34-16,5 0-34 0,1 0 3 16,5-1-22-16,7-6-8 15,5-6 29-15,1-1-7 16,-1 7-22-16,7 0 116 0,-13 7-69 16,7 6-6-16,-13 1-24 15,7 6-9-15,-7-3-8 16,1 4 6-16,-13-1-28 0,-12-3 4 15,1 3 13-15,-19-3 20 16,0 7-24-16,-11 0 16 0,-1 0-28 16,-6 3 9-16,0 0 12 15,1 0 0-15,-13-3 11 0,6 0-1 16,-12-4-19-16,6 0-4 16,1 4 31-16,-7 0-14 0,0 3 11 15,-6 3-19-15,-36 31 4 16,54-37-12-16,-12 7 18 15,-42 30-14-15,61-34-5 16,-13 7 13-16,-6 3 10 0,6 4 6 16,-6 6-28-16,7-3 0 15,-7 7 20-15,6 0-11 0,0 0-12 16,0 3 24-16,0-3 1 16,-5 3-4-16,-7-3-13 0,0 3 20 15,-36 7-23-15,42-7-5 16,-6 1 18-16,0-5 7 0,-36 11 16 15,43-6-54-15,-43 6 21 16,36-7 11-16,-36 7 14 16,0 0-13-16,0 0-27 15,0 0 5-15,0 0 24 0,0 0-220 16,0 0-122-16,0 0-32 16</inkml:trace>
  <inkml:trace contextRef="#ctx0" brushRef="#br0" timeOffset="26332">6180 1314 406 0,'-30'-27'103'16,"30"27"-4"-16,0 0-21 0,0 0-47 15,0 0-8-15,0 0-10 16,0 0 25-16,0 0 65 0,0 0-51 16,0 0 58-16,42 33-54 15,0-9-34-15,7-7-1 16,-1-7-21-16,0 0 3 0,-6-6 15 16,0-1-25-16,-42-3 30 15,37 3-27-15,-37-3 4 0,0 0 82 16,0 0-70-16,0 0 12 15,0 0 10-15,0 0-43 0,0 0 16 16,0 0 23-16,-49 34 21 16,7 4-1-16,0-5-23 15,6 5-12-15,6 2 0 16,0-2-9-16,-1-1-12 0,7 0 6 16,24-37 0-16,-30 41-7 15,30-41-17-15,-30 37 24 0,30-37-188 16,0 0-176-16,0 0-104 15</inkml:trace>
  <inkml:trace contextRef="#ctx0" brushRef="#br0" timeOffset="26992">6734 1811 208 0,'-30'7'39'0,"30"-7"15"0,0 0 8 16,0 0-14-16,0 0 8 16,0 0 4-16,0 0 15 0,0 0 0 15,0 0-45-15,0 0-10 16,0 0-12-16,-30-7-15 0,30 7 15 16,0 0-8-16,0 0 7 15,0 0 4-15,0 0-31 0,0 0 23 16,0 0 79-1,0 0-6-15,0 0-35 0,48-10 5 16,7 0-46-16,5 0 6 16,-6 3 5-16,6-3-11 0,-6 3 2 15,1 0-2-15,-1 1 4 16,-6 2 39-16,-6 1 8 0,0 3-20 16,-5-3-7-16,-37 3 14 15,36 0-52-15,-36 0 47 0,0 0 53 16,0 0-6-16,0 0 13 15,36-4-29-15,-36 4-33 0,0 0-8 16,0 0-2-16,0 0-15 16,0 0-14-16,0 0 13 15,0 0 6-15,-12 44-11 16,-6-7 11-16,6-3-18 0,12-34-8 16,-24 44 15-16,6-6-15 15,18-38 25-15,-13 37-20 0,13-37 18 16,-12 51-22-16,6-7-1 15,0 0 25-15,12-4-25 0,0 4-7 16,0-6-222-16,-6-38-224 16</inkml:trace>
  <inkml:trace contextRef="#ctx0" brushRef="#br0" timeOffset="27491">7897 1757 444 0,'0'0'128'0,"42"4"8"16,-42-4-11-16,30 3 12 16,-30-3-21-16,42 3-18 0,-42-3-23 15,43 7-18-15,-43-7-13 16,48 4 26-16,-6-4-15 0,0-4-24 16,0-3-8-16,6 1-15 15,1-5 9-15,-1-2-15 16,0-4 1-16,-6 0-14 0,0-7 24 15,-42 24 0-15,43-23 59 16,-43 23-10-16,0 0-40 0,0 0-4 16,0 0-18-16,0 0 11 15,0 0-11-15,0 0-3 16,0 0 3-16,0 0 0 0,0 0-3 16,-49 34 8-16,19-1-5 15,6 5 5-15,12-1-14 0,0 4 12 16,6-4-11-16,6-3 17 15,0 3-9-15,0-37 0 16,18 44-129-16,-18-44-253 0,36 41-133 16</inkml:trace>
  <inkml:trace contextRef="#ctx0" brushRef="#br0" timeOffset="28432">9373 199 325 0,'0'0'113'16,"0"0"-43"-16,0 0 96 0,0 0-79 16,0 0-37-16,18 38 42 15,-18-38-46-15,24 44 40 16,-24-44-38-16,18 40-11 0,-18-40-25 16,0 0 17-16,6 48-27 15,-6-48-14-15,-12 40 36 0,12-40-9 16,-54 38-41-16,6-15 37 15,-1-6-19-15,7-10 8 16,6-4 7-16,36-3 12 16,-42-6-40-16,42 6 23 0,0 0 1 15,0 0 2-15,-12-38-15 16,12 38-27-16,0 0 34 16,0 0 26-16,42-33-30 0,-42 33 11 15,42-11 6-15,-12 11-6 16,-30 0 8-16,0 0-6 0,0 0-2 15,49 31 70-15,-49-31 74 16,0 0-44-16,6 40 41 16,-12-6-101-16,6-34 12 0,-55 48-41 15,1-14-19-15,6-4 23 16,6-6-19-16,42-24 16 16,-48 20-29-16,48-20-172 0,-43 10-279 15</inkml:trace>
  <inkml:trace contextRef="#ctx0" brushRef="#br0" timeOffset="28644">9216 0 955 0,'0'0'235'15,"0"0"18"-15,0 0-67 16,0 0-118-16,0 0-28 0,0 0 3 16,0 0-65-16,0 0 54 15,0 0-165-15,0 0-308 0</inkml:trace>
  <inkml:trace contextRef="#ctx0" brushRef="#br0" timeOffset="28967">8987 308 570 0,'0'0'171'15,"0"0"17"-15,0 0 3 0,-36-17-34 16,36 17-40-16,0 0-35 15,0 0-53-15,-36-10-11 16,36 10 96-16,0 0 37 0,-48 37-53 16,18 0-44-16,0 4 74 15,-1 3 4-15,13-4-73 16,-6 5-22-16,6-1-25 0,0 0 3 16,-12-4-8-16,30-40-5 15,-42 54 2-15,0-13-24 16,42-41-102-16,-48 44-243 0,48-44-137 15,-37 20-102-15</inkml:trace>
  <inkml:trace contextRef="#ctx0" brushRef="#br0" timeOffset="29153">9192 968 921 0,'60'-7'206'0,"13"1"-52"0,-7-8-48 15,0 1-100-15,-6-1 7 16,-5 0-287-16</inkml:trace>
  <inkml:trace contextRef="#ctx0" brushRef="#br0" timeOffset="29485">8608 13 1450 0,'0'0'152'0,"-30"41"68"16,18-14-14-16,12-27-103 16,0 0-34-16,0 30-55 0,0-30 18 15,0 0-15-15,0 0-11 16,0 0 11-16,36 10-22 16,-6-13 13-16,-30 3-13 0,30-24 2 15,-30 24 23-15,24-33-11 16,-24 33 12-16,12-28-39 15,-12 28-8-15,0 0-1 0,0 0-294 16,0 0-342-16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08:26.1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4210 880 439 0,'0'0'175'16,"0"0"-31"-16,0 0-28 0,0 0-60 16,0 0-18-16,0 0-25 0,0 0 110 15,0 0-33-15,0 0-26 16,0 0-6-16,13 34 49 0,-1-4-34 15,6-2-31-15,-6-1-30 16,0 0 14-16,12 3-34 16,-24-30-8-16,24 34 36 0,-6-7 11 15,-18-27-49-15,30 31 32 16,-6-11-14-16,-24-20-5 0,0 0-6 16,0 0 31-16,0 0-24 15,12 20-12-15,-12-20 26 0,0 0 13 16,-6 27-10-16,6-27-22 15,-24 24 24-15,0-4-15 0,0-6-15 16,6-7 29-16,-6 0-1 16,-12-1-9-16,6-6 1 0,-7-6 6 15,13 2-22-15,-6-3 2 16,30 7 41-16,-42-17-19 16,12 4-36-16,30 13 17 0,-30-31 13 15,30 31 13-15,-24-30-24 0,24 30 15 16,-18-27-15-16,18 27 1 15,0 0 11-15,-12-31-14 0,12 31-8 16,0 0 24-16,0 0-18 16,0 0-19-16,0 0 36 0,12-27-9 15,-12 27-19-15,0 0 14 16,30-23 11-16,-30 23-10 0,0 0-20 16,24-14 30-16,-24 14 0 15,0 0-19-15,0 0 16 16,0 0 12-16,30-3-24 0,-30 3 6 15,0 0 9-15,0 0-13 16,0 0-2-16,0 0-3 0,0 0 29 16,24 30 22-16,-24-30-51 15,12 31-1-15,-12-31 18 0,0 33-19 16,12-9 34-16,-12-24-35 0,0 24 15 16,0-24 17-16,0 27-13 15,0-27-9-15,0 0 29 0,-30 27-20 16,0-10-26-16,0-14 40 15,0 4-18-15,-7-7-16 16,1-3 37-16,-6-1-21 0,6-2-8 16,-6-5 28-16,18 5-32 15,24 6 24-15,-42-24 1 0,42 24-28 16,-24-27 15-16,-1-4 4 16,25 31-11-16,-12-37 7 0,6 10 12 15,6 27-26-15,-12-27 20 16,12 27-4-16,0 0-20 0,0 0 36 15,0-24 1-15,0 24-22 16,0 0 9-16,0 0 3 0,0 0-34 16,0 0 25-16,0 0 18 15,0 0 116-15,-24 24-58 0,6 3-31 16,-6 0-40-16,12 4 13 16,0-1-6-16,6 1-12 0,-6-1 16 15,0 1-22-15,0-8 6 16,12-23 5-16,-24 27-10 0,24-27-81 15,0 0-330-15,-12 24-200 16</inkml:trace>
  <inkml:trace contextRef="#ctx0" brushRef="#br0" timeOffset="214">4042 768 1037 0,'30'-17'142'0,"0"1"0"16,0 2-82-16,6-3-50 16,-6 7 9-16,-30 10-15 0,43-20-209 15,-19 9-144-15</inkml:trace>
  <inkml:trace contextRef="#ctx0" brushRef="#br0" timeOffset="477">3325 599 645 0,'0'0'99'16,"0"0"15"-16,0 0-20 0,0 0 122 15,0 0-125-15,0 0-27 16,6 44-35-16,6 3-12 16,-6-2-17-16,18 5 26 0,-12 1-33 15,-6 0 16-15,6 0 9 16,-6-11-46-16,0 1-352 0</inkml:trace>
  <inkml:trace contextRef="#ctx0" brushRef="#br0" timeOffset="761">3204 890 498 0,'0'0'138'15,"0"0"50"-15,0 0-78 0,0 0 1 16,0 0-36-16,13 34 21 16,11-7-40-16,-6 7 7 0,-6-3 48 15,-12-4-56-15,12 3-10 16,-12-3-45-16,0 0 35 0,0-27-32 15,-30 34 9-15,30-34-15 16,-49 37-280-16,7-16-215 16</inkml:trace>
  <inkml:trace contextRef="#ctx0" brushRef="#br0" timeOffset="1166">2572 694 553 0,'0'0'167'0,"0"0"-5"16,0 0-104-16,0 0-20 15,0 0 5-15,0 0 84 0,0 0-70 16,0 0 9-16,24 51-60 15,-6-1 21-15,-6-2-5 0,0-1-28 16,0 1-8-16,0-4 14 16,-6-4 16-16,-6-40-33 0,12 51-185 15,0-17-188-15</inkml:trace>
  <inkml:trace contextRef="#ctx0" brushRef="#br0" timeOffset="1469">3048 223 333 0,'-42'-24'95'0,"6"11"12"0,-1-1-42 16,1 8-40-16,-6 9 8 16,0 7-12-16,-12 0-14 0,6 11-2 15,-7 9 9-15,1 7 1 16,6-3-7-16,6 3-11 16,42-37 18-16,-54 55-10 0,11-8-11 15,7-6-4-15,24-1-214 16</inkml:trace>
  <inkml:trace contextRef="#ctx0" brushRef="#br0" timeOffset="2736">2349 914 169 0,'0'0'0'0,"0"0"0"0,0 0 5 16,0 0-11-16,0 0 6 0,0 0 13 15,0 0-18-15,0 0 5 16,0 0 4-16,0 0-10 0,0 0 1 15,0 0 18-15,0 0 18 16,0 0 5-16,0 0 22 16,0 0-5-16,0 0-3 0,0 0 32 15,0 0-20-15,0 0-33 16,0 0-8-16,0 0 1 0,0 0-13 16,0 0-5-16,0 0 19 15,0 0-31-15,0 0 13 0,0 0-1 16,0 0-18-16,0 0 5 15,0 0 28-15,0 0 78 0,0 0-71 16,-30 41 63-16,30-41-8 16,-24 34-57-16,24-34 2 0,-30 37-13 15,30-37-3-15,0 0-21 16,-42 40 11-16,42-40 17 16,0 0-34-16,-24 34 23 0,24-34 5 15,0 0-8-15,0 0-24 16,0 0 38-16,0 0-10 0,0 34-19 15,0-34 9-15,0 0 19 16,42 34-13-16,-12-10-10 0,-30-24 2 16,48 27 10-16,-48-27-9 0,36 27-2 15,-36-27 13-15,0 0-11 16,0 0 9-16,0 0 1 0,0 0-6 16,0 0 9-16,0 0 0 15,-6 34-25-15,6-34 12 16,0 0 32-16,-48 20-15 0,6-10-26 15,6-3 19-15,36-7-6 16,-49-3-7-16,49 3 21 0,-42-11 2 16,42 11-34-16,0 0 24 15,-36-23 1-15,36 23-11 0,0 0-8 16,-30-34 28-16,30 34-36 16,-6-37 14-16,6 37 17 0,-12-31-20 15,12 31 16-15,0 0 8 16,0 0-29-16,-6-34 5 0,6 34 16 15,0 0-14-15,0 0 7 16,-12-30 19-16,12 30 0 16,0 0-43-16,0 0 21 0,-12-37 14 15,12 37-15-15,-18-34-14 16,18 34 22-16,0-41 0 0,0 41-11 16,-6-41 11-16,6 41 2 15,-12-37-16-15,12 37 0 0,0 0 21 16,0 0-11-16,0 0-13 0,0 0 21 15,0 0 6-15,0 0-28 16,0 0 35-16,-6-34-21 0,6 34 0 16,0 0 0-16,0 0 10 15,0 0-34-15,0 0 28 16,0 0-7-16,0 0-2 0,0 0 14 16,0 0 56-16,0 0-33 15,0 0-28-15,0 0 22 0,0 0-49 16,0 0 23-16,0 0 26 15,0 0-33-15,0 0-1 0,0 0 18 16,6 41-35-16,-6-41-4 16,12 41 52-16,-12-41 1 0,0 0-39 15,6 37 20-15,-6-37 4 16,0 0-22-16,0 0 32 0,0 0-9 16,0 0-10-16,0 0 8 15,0 0-8-15,0 0-9 16,0 0 24-16,0 0 11 0,0 0-55 15,0 0 24-15,0 0 18 16,0 0-30-16,0 0 7 0,0 0 36 16,0 0-26-16,0 0-11 15,0 0 25-15,0 0-39 0,0 0 35 16,0 0 20-16,0 0-38 16,0 0 8-16,0 0 6 0,0 0-2 15,0 0-29-15,0 0 39 0,0 0-27 16,0 0-265-16,0 0-180 15</inkml:trace>
  <inkml:trace contextRef="#ctx0" brushRef="#br0" timeOffset="3004">2572 1612 1364 0,'30'37'426'0,"-30"-37"-64"16,0 0-96-16,30 34-74 16,-30-34-103-16,0 0-42 15,0 0-6-15,30 30-25 0,-30-30-16 16,0 0 14-16,0 0-14 0,0 0-55 15,0 0-253-15,0 0-306 16,0 0-79-16</inkml:trace>
  <inkml:trace contextRef="#ctx0" brushRef="#br0" timeOffset="3288">2403 1601 677 0,'0'0'130'0,"0"0"123"0,0 0 0 15,0 0-123-15,12 41-58 16,-12-41-38-16,0 0-8 16,31 31-19-16,-31-31-19 0,0 0-306 15,0 0-189-15</inkml:trace>
  <inkml:trace contextRef="#ctx0" brushRef="#br0" timeOffset="4601">2156 1154 328 0,'0'0'30'0,"0"0"22"16,0 0-2-16,0 0-5 0,0 0-4 15,0 0-1-15,0 0-40 16,0 0 5-16,0 0 7 0,0 0-16 16,0 0-1-16,0 0 12 15,0 0-16-15,0 0 6 0,0 0 8 16,0 0-5-16,0 0-4 16,0 0 4-16,0 0 0 0,0 0-8 15,0 0 21-15,0 0-13 16,0 0-14-16,0 0 17 0,0 0-6 15,0 0 3-15,0 0 14 16,0 0-14-16,0 0-6 16,-24 34 18-16,24-34-17 0,0 0-2 15,0 0 21-15,0 0 0 16,-36 34-25-16,36-34 14 0,0 0 11 16,0 0-14-16,0 0 9 15,-36 14 9-15,36-14 35 0,0 0-24 16,0 0 6-16,0 0-27 0,-36-24-8 15,36 24 10-15,-24-41-4 16,18 4-6-16,0-4-16 0,6 4 29 16,-6-3-22-16,6 2-14 15,0 38 28-15,6-40 60 16,-6 40-34-16,0 0-4 0,6-34 15 16,-6 34-16-16,0 0-21 15,0 0 14-15,0 0-23 0,0 0-2 16,0 0 28-16,0 0-30 15,0 0-4-15,0 0 19 0,0 0-11 16,0 0-4-16,0 0 8 16,0 0-14-16,0 0 23 0,0 0 4 15,0 0-13-15,0 0-19 16,0 0 33-16,6 44-5 0,-6-7-14 16,0-37 5-16,12 44 0 15,-12-7 140-15,0-37-79 16,12 41-4-16,-12-41-22 0,6 41-55 15,-6-41 39-15,12 34-19 16,-12-34 8-16,6 37-8 0,-6-37 4 16,0 0 6-16,0 37-18 15,0-37 8-15,0 0 14 0,6 37-28 16,-6-37-3-16,0 0 33 0,0 0-20 16,0 0-8-16,0 0 38 15,0 0-17-15,0 0 51 0,0 0 1 16,0 0-5-16,0 0-21 15,-42 27-25-15,42-27 5 0,-42 11 11 16,42-11-17-16,-49 0-12 16,49 0 17-16,0 0-20 15,-30-28 16-15,30 28-7 0,-24-40-25 16,24 40 22-16,-12-51 14 16,12 51-29-16,-12-47 24 0,12 47-19 15,0 0 19-15,0 0-3 16,0-38-14-16,0 38-3 0,0 0 29 15,0 0-28-15,0 0 3 16,0 0 7-16,0 0-16 0,0 0 20 16,0 0 13-16,0 0-39 0,0 0 6 15,0 0 27-15,-6 41-7 16,0-4 3-16,6-37 19 0,-6 44-19 16,6-44-21-16,-18 44 173 15,0-13-70-15,18-31-59 16,-36 37 24-16,0-10 37 0,0-10-3 15,-13-7-15-15,1-3-42 16,-6-7-24-16,-12-3 23 0,17-1-30 16,-5-9 164-16,0-1-66 15,6 1-61-15,6-1-21 0,42 14 17 16,-55-20-31-16,55 20-2 16,-30-21 16-16,30 21-32 0,0 0 18 15,0 0-266-15,0 0-421 16,-30-33-118-16</inkml:trace>
  <inkml:trace contextRef="#ctx0" brushRef="#br0" timeOffset="4769">1277 1002 767 0,'42'-27'143'0,"0"3"58"15,18 4-105-15,-5 3-54 16,11 0-24-16,0 0-252 16,-6-10-220-16</inkml:trace>
  <inkml:trace contextRef="#ctx0" brushRef="#br0" timeOffset="5009">2427 0 974 0,'0'0'215'0,"0"0"-91"16,0 0-44 0,0 0-20-16,0 0-77 0,0 0 44 15,-36 40 1-15,-18 4-24 0,-12 4-2 16,-12-1 13-16,-7 7-15 15,-11 7-23-15,-13-7-240 0,1 4-101 16,-6 0-57-16</inkml:trace>
  <inkml:trace contextRef="#ctx0" brushRef="#br0" timeOffset="5456">656 1110 338 0,'0'0'82'16,"0"0"58"-16,0 0-42 16,0 0 11-16,0 0-36 0,0 0-15 15,13 44-37-15,-13-44-25 0,0 0 19 16,0 0-8-16,42 17-4 15,-42-17 3-15,0 0-2 16,0 0-10-16,42-10 6 16,-42 10 63-16,0 0-17 0,0 0-9 15,0 0 32-15,0 0-47 0,0 0-9 16,0 0 10-16,0 0-17 16,0 0-11-16,0 0 23 0,0 0-38 15,-48-3 44-15,48 3-9 16,0 0-15-16,0 0 185 0,-55-14-96 15,55 14-48-15,0 0-37 16,0 0 26-16,0 0-37 0,-12-57 7 16,12 6 13-16,0 7-39 15,18-4 26-15,-18 48 23 16,19-60-23-16,-1 12-4 0,-18 48 4 16,0 0-120-16,0 0-171 15,0 0-105-15</inkml:trace>
  <inkml:trace contextRef="#ctx0" brushRef="#br0" timeOffset="5732">644 785 888 0,'0'0'249'15,"-42"-61"-30"-15,42 61-15 0,-42-50-4 16,42 50-88-16,0 0 13 16,-12-48-29-16,12 48-47 0,0 0-30 15,0-51-7-15,0 51-18 16,12-47-1-16,-12 47 22 0,42-54-44 16,0 6 40-16,1 8-11 15,-7-1-66-15,-36 41-140 0,42-47-162 16,-42 47-74-16,36-41-29 15</inkml:trace>
  <inkml:trace contextRef="#ctx0" brushRef="#br0" timeOffset="6169">397 799 348 0,'0'0'77'0,"0"0"40"0,0 0-27 15,-42 40-38-15,42-40 67 16,0 0 57-16,0 0-69 0,-42 51-68 16,42-51-20-16,-30 54-3 15,30-54 13-15,-30 58-29 16,12-7-16-16,12 0 21 0,0 3 33 15,0 0 112-15,0 4-68 16,12 3-55-16,0-4 3 0,-6-3-2 16,0-3-45-16,0-51 29 15,0 54 5-15,0-54 135 0,-6 41 51 16,6-41-99-16,0 0-19 16,0 0 67-16,-54 13-63 0,54-13 47 15,-55-13-74-15,55 13-28 0,-48-51-8 16,18 4-17-1,12-7-1-15,12-4-2 0,0-3-12 16,6 3 6-16,12 4-5 0,0 10-2 16,0 0 4-16,-12 44-77 15,0 0-480-15,48-47-383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08:33.5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6483 473 758 0,'0'0'116'0,"24"13"79"15,0 4 14-15,0 4-43 0,-6 9-4 16,24 1-50-16,-5 6-39 15,-1 3-18-15,-6 1-40 16,-6 0-19-16,6-4 4 0,-18-7 16 16,-12 1-2-16,0-31 1 15,-24 37-15-15,-18-10-13 0,6-6 20 16,-13-11-23-16,-11-7 16 16,6 1-3-16,6-11 9 0,-6-3 17 15,11-4-20-15,1-6 21 16,12 3-13-16,30 17-25 0,-30-37-7 15,18-1 21-15,12 4-15 16,12 1 11-16,0 5-8 0,-12 28 1 16,30-30 14-16,-30 30 7 15,24-17-17-15,-24 17 21 16,0 0-22-16,24 14 11 0,-24-14 10 16,18 30-26-16,-11-3 13 15,-14 0-17-15,7-27 24 0,-18 34-13 16,18-34 16-16,-30 31-7 15,0-8 19-15,-6-6-13 0,0-3-9 16,0-7-8-16,12-7 10 16,24 0-13-16,-43-14 26 0,43 14-2 15,-24-24-7-15,24 24 1 16,-24-30-29-16,24 30 13 0,-18-31-2 16,18 31 1-1,0 0 23-15,0 0-9 0,0 0-14 16,0 0 13-16,0 0-3 15,0 0-3-15,0 0-1 0,-12 38 8 16,0-11 6-16,12-27-20 16,-30 34 5-16,-6-7 11 0,0-10 5 15,-6-4-9-15,-1-3 0 16,-5-3 21-16,6-4-5 0,12-3-18 16,-6-3 10-16,36 3-13 15,-30-13-5-15,30 13-12 0,-12-31 0 16,18 4-1-16,6 0 25 15,24 7-22-15,-6 3 18 0,12 6-12 16,-12 8 12-16,0 3 13 16,-30 0-5-16,0 0-2 15,24 31-14-15,-18-1 22 0,-18 1-18 16,-6-4-5-16,-12 0 20 16,-6-4-11-16,-6 1 12 0,-6-4-5 15,12-6-2-15,-7-4-9 16,13-6 7-16,-6-1-3 0,36-3 0 15,-36-10-51-15,36 10-131 16,0 0-112-16,-24-41-8 0,18 4-7 16,6 0-8-16</inkml:trace>
  <inkml:trace contextRef="#ctx0" brushRef="#br0" timeOffset="185">6127 271 756 0,'0'0'174'15,"43"6"0"-15,-19-2-47 16,12-4-82-16,-6 0-17 0,-6 0-14 16,12 0-31-16,-36 0-209 15,30 0-104-15</inkml:trace>
  <inkml:trace contextRef="#ctx0" brushRef="#br0" timeOffset="512">5326 801 919 0,'0'0'200'0,"0"0"41"16,0 0-35-16,0 0-53 0,0 0-79 15,0 0-35-15,0 0-30 16,-48-13 12-16,48 13-28 0,-54 20 30 16,12 11-15-16,6 6 225 15,-1 7-133-15,7 7 61 0,0 3-57 16,0 0-57-16,-6 0-20 0,0-4-5 15,0-3-12-15,6-6-7 16,-7-7-3-16,37-34-10 0,-30 37-89 16,30-37-237-16,-36 24-281 15,36-24-71-15</inkml:trace>
  <inkml:trace contextRef="#ctx0" brushRef="#br0" timeOffset="666">4977 1447 1312 0,'36'4'275'0,"0"-8"-5"0,6-6-110 15,1 0-84-15,5 0-39 16,-6-4-20-16,6 4-147 0,-18-7-406 16</inkml:trace>
  <inkml:trace contextRef="#ctx0" brushRef="#br0" timeOffset="977">4501 984 1102 0,'0'0'88'15,"0"0"81"-15,0 0 56 16,0 0 123-16,0 0-145 0,0 0-102 16,12 34-49-16,-24 3-18 15,0 1-5-15,-18 2-19 0,6-4-10 16,-12 5-6-16,0-4 12 15,-1-3-6-15,1-3-296 0,36-31-335 16</inkml:trace>
  <inkml:trace contextRef="#ctx0" brushRef="#br0" timeOffset="1272">4350 557 813 0,'0'-30'154'16,"0"30"49"-16,0 0-24 0,0 0-65 16,0 0 4-16,0 0-52 15,0 0-42-15,0 0-12 16,0 0-21-16,0 0 30 0,0 0 176 15,0 0-110-15,0 0-43 16,-18 61-20-16,6-3-10 0,0-4 3 16,12-4-5-16,0 1-5 15,0 0-4-15,-6 3-278 0,-6-10-420 16</inkml:trace>
  <inkml:trace contextRef="#ctx0" brushRef="#br0" timeOffset="1980">3724 798 877 0,'0'0'112'0,"0"0"48"0,0 0-71 16,0 0 136-16,0 0-76 16,0 0 9-16,0 0-50 0,-18 51-40 15,-6-11 50-15,-12-9-24 16,-12-1-60-16,-7-3-8 0,-5-3 1 16,0-7-27-16,-7 0 15 15,6-3-4-15,7-8-5 0,0-2-17 16,12-8 31-16,42 4-8 15,-42-6 3-15,42 6-30 16,0 0 4-16,0 0 11 0,-43-41 13 16,43 41-21-16,0 0 16 15,0 0-4-15,0 0-9 0,0 0 9 16,0 0-4-16,0 0 0 16,0 0-8-16,0 0-15 0,0 0 9 15,0 0 14-15,0 0 16 16,0 0-9-16,-42 7 16 0,42-7-19 15,0 0-4-15,-48 30 5 16,48-30-1-16,-36 24-10 16,36-24 6-16,0 0 149 15,0 0-26-15,0 0 31 0,0 0-84 16,0 0-28-16,-42-20-25 16,42 20-9-16,0 0 4 0,-36-65-8 15,6 14 9-15,17 4-16 16,1 0-7-16,12 47 10 0,-18-58-90 15,18 58-204-15,-6-54-279 16,6 54-153-16</inkml:trace>
  <inkml:trace contextRef="#ctx0" brushRef="#br0" timeOffset="2186">3259 372 1113 0,'48'-24'327'16,"-5"11"-30"-16,-7 3-62 16,1 3-82-16,-1 4-81 0,-12 6-38 15,18 0-23-15,-42-3-21 16,36 14 5-16,-36-14 9 0,0 0-1 16,12 37-174-16,-12-37-281 15,-48 53-117-15</inkml:trace>
  <inkml:trace contextRef="#ctx0" brushRef="#br0" timeOffset="2372">3072 652 1342 0,'0'0'351'15,"0"0"-59"-15,0 0-87 16,0 0-103-16,0 0-57 0,0 0-9 15,0 0-14 1,0 0-15-16,0 0-32 0,0 0-277 16,0 0-308-16</inkml:trace>
  <inkml:trace contextRef="#ctx0" brushRef="#br0" timeOffset="3087">2657 913 1119 0,'0'0'251'16,"0"0"-93"-16,0 0-79 0,0 0-52 16,0 0-2-16,0 0-9 15,0 0 2-15,0 0-13 0,0 0-12 16,0 0 10-16,0 0 6 15,0 0-2-15,0 0-2 0,-48 47-30 16,48-47 29-16,0 0-30 16,-55 24 20-16,55-24-2 0,0 0 28 15,-54 4-28-15,54-4 8 16,0 0 0-16,0 0 0 0,0 0 0 16,0 0 3-16,0 0 0 15,0 0 0-15,0 0-39 16,0 0 27-16,0 0-11 0,0 0 32 15,0 0-16-15,0 0 9 16,0 0-12-16,0 0-4 0,0 0 29 16,0 0-10-16,0 0 3 15,0 0-1-15,0 0-19 0,-54 16 24 16,54-16-23-16,0 0 8 16,-54 17 0-16,54-17 0 0,0 0 5 15,0 0-2-15,-48-10 8 16,48 10-8-16,0 0-8 0,0 0 16 15,-24-51-14-15,24 51-5 16,-13-44 0-16,13 44 10 0,0 0 0 16,0 0-26-1,0 0 36-15,0 0 1 0,0 0 3 16,0 0-27-16,0 0 6 16,0 0-7-16,0 0 9 0,0 0 11 15,0 0-21-15,0 0 38 16,-54 28 82-16,54-28-53 0,-54 23-32 15,54-23-17-15,-54 17 128 16,54-17-57-16,-48 7-10 0,48-7 50 16,0 0-46-16,0 0-32 15,-49-24-26-15,49 24 0 0,-36-44-7 16,36 44-11-16,-12-64-2 16,6 10 5-16,6 54-13 15,0-55 25-15,0 55-63 0,0 0-190 16,0-50-201-16,0 50-92 15,0 0 9-15</inkml:trace>
  <inkml:trace contextRef="#ctx0" brushRef="#br0" timeOffset="3512">1723 886 545 0,'0'0'190'0,"0"0"27"16,0 0-25-16,0 0-32 16,0 0-93-16,0 0-33 0,0 0 0 15,0 0 64-15,0 0-26 16,0 0-47-16,0 0-10 0,0 0-8 16,-18 47-7-16,18-47 8 15,0 0 9-15,-48 55-5 0,48-55-20 16,-48 57 11-16,6-9 156 15,42-48-73-15,-43 66-59 0,7-12 1 16,12-3-28-16,0-3 0 16,6-8 15-16,18-40-2 15,-18 44-9-15,18-44-7 0,0 0 23 16,0 0 142-16,-24 41-42 16,24-41 35-16,0 0 6 0,0 0-57 15,0 0-55-15,0 0-23 16,0 0-20-16,-24-41 1 0,18-3-7 15,0-3-10-15,12 3 18 16,6-4-8-16,-6 4-8 0,-6 44-106 16,30-49-201-16,-30 49-243 15,48-44-131-15</inkml:trace>
  <inkml:trace contextRef="#ctx0" brushRef="#br0" timeOffset="3673">1795 1525 1509 0,'67'10'228'15,"-7"-13"23"-15,0-4-88 16,0-7-89-16,1-2-42 0,-13-1-178 16,0 0-415-16</inkml:trace>
  <inkml:trace contextRef="#ctx0" brushRef="#br0" timeOffset="4512">1103 537 1116 0,'0'0'63'16,"0"0"58"-16,0 0 111 15,0 0-39-15,0 0-78 0,0 0-68 16,0 0-14-16,0 0 131 16,-18 71-69-16,6-17-47 0,12-54-29 15,-12 61-7-15,6-13-16 16,6-48 23-16,-25 51-19 0,25-51 15 15,0 0-8-15,-60 44-2 16,60-44-14-16,-60 23 24 0,60-23-11 16,-60 7 1-16,60-7-17 15,0 0 7-15,0 0 14 16,-54-30-5-16,54 30 3 0,0 0-15 16,0 0-3-16,0 0 11 15,0 0 5-15,0 0-5 0,0 0 0 16,0 0 7-16,0 0-7 15,0 0 6-15,0 0-1 0,18 50-14 16,-18-50 9-16,0 51-11 16,0-51 1-16,0 0 15 0,-37 44-3 15,37-44-2-15,-48 31-3 16,48-31 10-16,0 0-54 0,0 0-52 16,-60-7 0-16,60 7 40 15,0 0 8-15,-30-54 33 16,30 54 4-16,-12-54 1 0,12 54 9 15,0 0 13-15,0 0-27 16,0 0 8-16,0 0 33 16,0 0-20-16,0 0 12 0,0 0-5 15,0 0-3-15,0 0-22 16,0 0 24-16,0 0-17 0,36 50 4 16,-36-50 19-16,0 0-9 15,0 0-2-15,-48 48-14 0,48-48 5 16,-66 20 5-16,11-13-6 15,55-7 6-15,-48-20-21 0,48 20 21 16,-42-51-4-16,42 51 15 16,-24-65-16-16,24 65-6 15,-6-61 20-15,6 61 3 0,0 0-28 16,0 0 24-16,0 0-20 16,0 0 21-16,0 0 13 0,0 0 1 15,0 0 59-15,0 0-42 16,30 48-18-16,-30-48 52 0,0 61-28 15,-12-14-25-15,12-47-11 16,-36 54 2-16,36-54-3 0,-48 51-36 16,48-51-236-16,-61 37-191 15,7-21-87-15</inkml:trace>
  <inkml:trace contextRef="#ctx0" brushRef="#br0" timeOffset="4692">699 513 1763 0,'0'0'164'0,"0"0"114"16,54-33-76-16,-54 33-96 16,0 0-65-16,0 0-23 0,0 0-257 15,0 0-300-15,0 0-141 16</inkml:trace>
  <inkml:trace contextRef="#ctx0" brushRef="#br0" timeOffset="4853">476 1423 1230 0,'61'34'147'0,"-7"-27"-12"0,-54-7-43 15,72-17-55-15,-18-7-200 0,-6-3-297 16</inkml:trace>
  <inkml:trace contextRef="#ctx0" brushRef="#br0" timeOffset="5085">1446 0 929 0,'0'0'146'0,"-42"10"59"16,42-10 38 0,-60 47-108-16,11 1-74 0,7-1-21 15,-12 7-40-15,0-3 18 16,0 3-14-16,-1-3-405 0,-11 6-226 15</inkml:trace>
  <inkml:trace contextRef="#ctx0" brushRef="#br0" timeOffset="5628">79 503 748 0,'0'0'148'0,"0"0"-20"16,0 0-46-16,42-47-16 0,-42 47-60 15,42-44-9-15,-42 44 24 16,48-40-19-16,-48 40 10 0,0 0-6 16,36-57-18-16,-36 57 49 15,30-58-21-15,-30 58 1 16,7-47-3-16,-7 47-1 0,0 0-34 15,0 0 11-15,0 0-2 16,0 0 16-16,-55-17-1 0,55 17 22 16,-48 20-35-16,48-20 10 15,0 0-19-15,-42 51 11 16,42-51 179-16,-24 54-114 0,24-54 19 16,-6 54-37-16,6-54-27 15,0 50-6-15,0-50-22 0,0 0 44 16,6 54-8-16,-6-54 2 15,0 0-60-15,12 65 29 16,-12-65 16-16,0 0 16 0,-6 57-13 16,6-57-324-16,-12 51-203 15</inkml:trace>
  <inkml:trace contextRef="#ctx0" brushRef="#br0" timeOffset="5949">0 900 671 0,'0'0'267'0,"0"0"76"0,0 0-10 16,0 0-72-16,0 0-91 16,0 0-11-16,0 0-61 0,0 0-39 15,0 0-36-15,0 0-13 16,0 0 16-16,0 0 73 0,0 0-40 15,0 0-31-15,0 0-32 16,0 0 10-16,0 0 9 0,0 0-6 16,0 0-9-16,0 0-20 15,0 0 24-15,0 0 5 16,0 0-4-16,0 0-23 0,0 0 8 16,0 0 17-16,0 0-3 15,0 0-311-15,31 50-352 16,-31-50-111-16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08:43.2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816 662 1034 0,'0'0'142'0,"0"0"-66"0,0 0-27 16,0 0-40-16,0 0 146 15,-6 41-46-15,0 0-69 16,0-4 2-16,-6 0 61 0,-6-3-58 15,0-3-14-15,18-31-16 16,-42 33-2-16,6-12-17 0,0-8 9 16,-1-9 12-16,37-4-11 15,-36-4 6-15,36 4 1 0,-36-17-19 16,36 17 45-16,-18-23-6 16,6-4-27-16,6 0 13 15,0-1-7-15,6 28-12 16,-6-30 8-16,6 30 6 0,0 0-17 15,0 0-10-15,0 0-5 16,0 0 15-16,0 0-1 0,18 41 9 16,0 3 9-16,6 3 57 15,6 4-27-15,7 0-10 0,5 3-22 16,0-7 13-16,0 1-19 16,0-8 9-16,-6-1-30 0,-36-39-40 15,36 37-252-15,-36-37-247 16</inkml:trace>
  <inkml:trace contextRef="#ctx0" brushRef="#br0" timeOffset="484">943 1 631 0,'-30'-10'86'16,"-6"10"12"-16,-13 13 36 16,-17 11 0-16,-6 24-68 0,-12 16-15 15,-7 17 104-15,-5 11-66 16,-2 6 76-16,8 8-40 0,6 6 45 15,17-1-58-15,19 5 66 16,24-1-75-16,18-4-8 0,30-6-35 16,18-9 28-16,25-8-36 15,11-10-20-15,18-13-24 16,14-15 13-16,4-9-21 0,-5-11 12 16,-1-16-18-16,-12-14 21 15,1-17-31-15,-6-17 22 16,-13-20-39-16,-11-27 6 0,-7-28-30 15,-18-27-2-15,-6-20-14 16,-6-17 26-16,-18 4 18 0,-12 7 6 16,-24 19 18-16,-12 20-5 15,-12 25 6-15,-12 24-6 0,-6 19 10 16,-7 22-13-16,0 16 13 16,7 13-202-16,-1 18-301 0,7 16-174 15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08:41.8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689 397 1336 0,'0'0'286'0,"0"0"-40"16,0 0-65-16,0 0-78 0,0 0 137 16,-18 34-9-16,12 3-7 15,6 3-79-15,6 4-44 16,0 4 10-16,6-1-63 0,6 1-11 15,0-1-30-15,1-3-1 16,-1 0 0-16,-12-3-3 0,0-4-143 16,0-3-244-16,-18-4-403 15,-6-2-125-15</inkml:trace>
  <inkml:trace contextRef="#ctx0" brushRef="#br0" timeOffset="568">822 173 650 0,'-42'-37'79'0,"42"37"48"15,-48-41-12-15,11 18-53 16,37 23-21-16,-42-28-29 0,42 28 6 16,-42-20 48-16,0 10 4 15,6 7 13-15,0 6-52 0,-7 4-6 16,-5 10-17-16,-6 10 138 16,0 13-56-16,0 8-36 15,5 9 92-15,1 15-79 16,6 5-9-16,0 5 20 0,12 2 49 15,6 1-61-15,18-4-28 16,6-6-26-16,18-4 30 0,18-7-12 16,12-6-11-16,18-7 7 15,19-14-15-15,17-7 0 0,12-6-2 16,1-14-2-16,11-10-7 16,-5-13 0-16,-1-8-3 15,-11-9 6-15,-19-11 7 0,-12-6-10 16,-17-11 3-16,-13-13-21 0,-24-7 24 15,-6-10-6-15,-18-10 0 16,-12-7-3-16,-6 0-1 16,-12 7-5-16,0 13-2 0,-12 21-10 15,5 13 13-15,-5 17-2 16,0 14 4-16,-6 16 13 0,0 11-7 16,0 3 3-16,5 7-3 15,1-3-57-15,42-14-230 0,-42 20-217 16,42-20-68-16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16:08.1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2706 2810 345 0,'0'0'43'15,"0"0"2"-15,0 0 10 16,0 0-20-16,0 0-6 0,0 0-1 15,0 0 6-15,0 0 13 16,0 0-11-16,0 0 1 0,0 0 9 16,0 0 8-16,0 0-4 0,0 0 7 15,0 0-12-15,0 0 10 16,0 0-7-16,0 0 16 16,0 0-11-16,0 0-6 0,32-11-26 15,-32 11-9-15,0 0 34 16,31-18 11-16,-6 4 27 0,-25 14-26 15,44-17 11-15,-12 3 8 16,-1 3 13-16,-6-3-16 0,13 0-4 16,-13 0-5-16,13-4-26 15,-7 0 17-15,7 1-19 0,-7 2 0 16,7-2 3-16,-7 3-5 0,7-1-17 16,0-6-2-16,-7 4 2 15,7-5-6-15,0 5-4 0,-1-5-16 16,1 1 8-16,0 0-5 15,12 0 5-15,-6-4 0 0,6 7 17 16,-6-3 27-16,0 4 19 16,7-1-34-16,-7-3 5 0,0 0-24 15,-7 3 9-15,1-3-22 16,0 3 12-16,-7-3-5 0,1 3-17 16,12-3 24-16,6 0-19 0,7-4 5 15,-7 11 14-15,0-7-16 16,-6-1 21-16,0 1-28 0,0-4 5 15,0 4 20-15,13-7-13 0,-7 3 0 16,0 4 0-16,-6 0 14 16,0-4-17-16,0 4 3 15,0-4-7-15,7 0 23 0,-1-3-16 16,0 3-3-16,0 1 3 0,-6-1-9 16,0 4 19-16,0 0-17 15,-12 3 7-15,-1 4-4 0,-31 14-6 16,38-14 19-16,-38 14-7 0,31-15 2 15,-31 15 16-15,0 0-15 16,32-17 11-16,-32 17-11 0,0 0-1 16,31-11 6-16,-31 11-10 15,0 0-6-15,0 0 9 16,0 0-11-16,0 0 18 0,0 0-16 16,0 0 0-16,0 0 16 0,0 0-21 15,0 0 15-15,0 0-12 16,0 0 4-16,0 0 14 0,0 0-13 15,0 0 7-15,0 0 4 0,0 0-17 16,0 0 5-16,0 0 14 16,0 0-23-16,0 0 19 0,0 0-1 15,0 0-5-15,0 0 7 0,0 0-27 16,0 0 25-16,0 0-9 16,0 0-6-16,0 0 22 0,0 0-12 15,0 0-14-15,0 0 34 16,0 0-38-16,0 0 27 0,0 0-6 15,0 0-3-15,0 0 7 16,0 0-4-16,0 0-7 0,0 0 11 16,0 0-22-16,0 0 28 15,0 0-11-15,0 0-5 0,0 0 34 16,0 0-8-16,0 0 2 0,0 0 15 16,0 0-19-16,0 0 13 15,0 0-2-15,0 0-1 0,0 0-3 16,0 0-25-16,0 0 2 0,0 0 2 15,0 0-20-15,0 0 17 16,0 0 6-16,7-32-23 0,-7 32 20 16,0 0-4-16,0 0-10 15,0 0 17-15,0 0-15 0,-7-28 10 16,7 28-3-16,0 0-13 16,0 0 21-16,0 0-10 0,0 0-9 15,-12-25 23-15,12 25-19 0,0 0 10 16,-19-28-2-16,19 28-3 15,0 0 6-15,-19-28-6 0,19 28 7 16,0 0 10-16,0 0-20 0,0 0 10 16,-31-35-4-16,31 35-11 15,0 0 16-15,0 0-4 0,-44-36-4 16,44 36 0-16,0 0 8 16,-38-35-8-16,38 35 0 15,0 0 7-15,-44-39-14 0,44 39 13 16,-44-32-11-16,44 32 0 0,-44-35 10 15,6 10-10-15,38 25 9 16,-44-25-4-16,13 8 3 0,31 17 5 16,-44-25-13-16,44 25 10 0,-44-28-1 15,44 28-4-15,-51-29 2 16,51 29-13-16,-50-17 22 0,50 17-11 16,-44-29 9-16,6 8-20 0,38 21 20 15,-44-24-9-15,13 2 0 16,31 22 3-16,-50-21-15 15,12 0 18-15,7 7-6 0,-1 0-7 16,-6 3 17-16,7-3-15 0,0 3 11 16,-1 1-10-16,1-1 4 15,-1 4 6-15,-5 0-20 0,5-4 17 16,-6 4 5-16,1 0-13 16,-1-3 5-16,0 3 6 0,1-4-17 15,-1 4 24-15,-6 0-20 0,0 0 14 16,0 0-3-16,-6 0-8 15,-1-4 13-15,7 0-20 0,-6 4 11 16,6-3 8-16,0 3-12 16,6 0 4-16,1 0 2 0,-1 3-5 15,13-3 12-15,-13 0-15 16,13 0 11-16,25 7-5 0,-50-7-9 16,6 0 18-16,0 0-9 0,6 3 3 15,-6 1-3-15,0-1-10 16,6 4 19-16,0-4-6 0,1 4-3 15,-1 0 8-15,-6 0-12 0,6 0 4 16,1 0 0-16,-1 0-6 16,0 4 13-16,0-4-10 0,1 0-8 15,-1 4 21-15,0 3-20 0,1-4 12 16,-7 1 7-16,6 3-18 16,0-4 3-16,0 4 15 15,1 4-20-15,-1-8 19 0,-6 8 0 16,0 0-19-16,6-1 19 15,-6 1-8-15,7-1-4 0,-14 8 9 16,1-4-19-16,0 4 21 0,-7 3-4 16,-6 0-12-16,7-3 21 15,-1 3-25-15,1 0 20 0,-1 1-4 16,7-1-3-16,-1 4-5 0,7-1-3 16,0 1 22-16,-12 0-22 15,12 3 22-15,-6 4-14 16,-1 0 21-16,1 3 4 0,0-3-19 15,6 0 14-15,-6-1-17 0,6 1 9 16,6 0 0-16,-6 3-12 16,0 1 20-16,0 3-1 0,6-1 27 15,-6 1-12-15,0 4-16 0,0-1 7 16,6-3-21-16,1 3 10 16,-1-3-11-16,7 0-9 0,-1 0 19 15,1 0-18-15,6 3 17 16,-1-3-9-16,1 4 11 0,0-1-8 15,0 4 4-15,0 0 12 0,6 0-12 16,-6 0 1-16,6-4-6 16,-6 4 4-16,6-3-13 15,0-1 23-15,-6 7-16 0,6-3 36 16,7 0-2-16,-7 4 4 0,6-1-18 16,1-3-7-16,5 4-5 15,1-4-11-15,0 3 10 0,6-7-14 16,-7 4 14-16,7-3-10 0,0-1 0 15,0 1 8-15,0-1-15 16,0 0 7-16,7 4 0 0,-7 0 4 16,0-3-2-16,12 3 0 0,-5-4-2 15,-1 0-3-15,6 1 0 16,1 3 9-16,0 0-1 16,-1 0-1-16,1 3-10 0,-1 1 11 15,7-4 3-15,-6 0-8 16,-1 3-5-16,7 1 5 0,0-5 0 15,0-2 0-15,-7-1 3 0,7 4 3 16,0-3-3-16,-6-1 0 16,6 0 0-16,-7 1 0 0,7-1-3 15,-6-3 0-15,5 0-3 0,-5-4 3 16,6 4-6-16,-7-3 1 16,7-1 11-16,6 0-3 15,7-7 3-15,-32-28-4 0,44 39 5 16,-6-7-19-16,-1-4 8 0,-5-3 4 15,-1 0 3-15,1-4-3 16,-1-3 3-16,-31-18-3 0,38 28 4 16,-1-7-4-16,1-3 0 0,-6 3-5 15,-1 0-2-15,7-3 7 16,-1 0 0-16,7 3 11 0,0-3-15 16,0-1-2-16,0-3 16 0,0 4-10 15,7-4-8-15,-20 4 13 16,13-4-5-16,0 0-3 0,0-3 5 15,0-1-6-15,-6 4 12 16,-1-7-15-16,1 4 14 0,0-4-17 16,0 4 18-16,-1-4-20 15,1 0 16-15,0-4-12 0,-1 5 11 16,7-5-18-16,-6 1 15 0,25-1 0 16,-13-6-3-16,-6 3 3 15,0 0-6-15,13-4 10 0,-13 4-17 16,6-3 18-16,-12-1-13 0,12 0 10 15,-6 1-11-15,13-1 15 0,-7-3 0 16,0 0-17-16,7 4 20 16,-7-4-16-16,7 3 17 0,-1-3-18 15,1 0 16-15,-7 0-16 0,13 0 13 16,-6 0-8-16,-7 0 11 16,6 0-16-16,-5 0 18 15,-1-1-21-15,0-2 17 0,1 3-13 16,5 0 7-16,-6-7 5 0,1 3-9 15,5 0 8-15,-5-3-4 16,5 0 0-16,1 0 3 0,-7-4-6 16,7 4 3-16,-1-3 2 0,1-1-2 15,-7 0-3-15,-6 1 3 16,0-1 3-16,0-3-3 0,0-4-7 16,-6 0 2-16,-1 4 11 0,1-4-6 15,-6 4 2-15,5 0-2 16,-5-7-4-16,-1 10 4 15,1-10-4-15,-1 6 6 0,0 1-2 16,1 0 0-16,-1 3 6 0,1-3-6 16,-1-4 5-16,1 1-5 15,5-5-7-15,-5 1 10 0,-1 0-1 16,-6 3-15-16,7 0 19 0,-1 1-16 16,-6-1 16-16,-25 25-15 15,38-35 18-15,-7 6-6 0,1 5-11 16,-32 24 14-16,31-39-9 0,7 10 6 15,-7-2-6-15,-5 2-2 16,-8-2 13-16,-5 2-18 16,6 1 17-16,6 0-14 0,-25 28 15 15,31-39-14-15,-5 3-4 0,-8 5 17 16,-18 31-13-16,38-43-1 0,-13 8 7 16,0 0 0-16,1 3 0 15,-1 0 0-15,0-7 2 0,0 4 0 16,0-4 2-16,0 0-4 0,-6-3-5 15,0 3 12-15,-6 0-12 16,5 0 11-16,-5 7-12 0,-13 32 6 16,13-46-4-16,-1 7 4 0,-6 11 4 15,-6 28-8-15,13-39 9 16,-7 7-11-16,1 1 15 16,-1 2-16-16,-6 29 13 0,0 0-15 15,6-39 13-15,0 11-4 0,1 0 0 16,-7 28 0-16,6-32 0 15,-6 32 0-15,0-35-4 0,0 35 7 16,0-32-3-16,0 32 0 0,6-35-4 16,-6 35 10-16,0-32-11 15,0 32 8-15,0-28-11 0,0 28 13 16,0 0-8-16,0-36 9 0,0 36-6 16,7-28 2-16,-7 28-7 15,0-28 5-15,0 28 0 16,0-32 0-16,0 32 0 0,0-35 0 15,0 35 0-15,0-29-4 0,0 29 7 16,0-32-6-16,0 32 8 16,0-28-10-16,0 28 8 0,0-28-11 15,0 28 21-15,0-28-18 0,0 28 5 16,0-29-6-16,0 29 15 16,6-28-12-16,-6 28 3 0,0 0 5 15,0-32-16-15,0 32 17 0,6-28-6 16,-6 28-7-16,0 0 15 15,0-32-16-15,0 32 8 0,0-28 3 16,0 28-8-16,0-32 5 16,0 32 9-16,0-28-14 0,0 28 5 15,-6-32 6-15,6 32-12 0,0-32 0 16,0 32 11-16,0-32-8 16,0 32-1-16,-6-28 9 0,6 28-12 15,0 0 17-15,6-28-10 0,-6 28-8 16,0 0 10-16,-6-28 4 15,6 28-13-15,0 0 12 0,0 0-5 16,-7-29-8-16,7 29 16 0,0 0-11 16,0 0-4-16,-12-28 13 15,12 28-10-15,-7-28 0 16,7 28 12-16,-6-28-11 0,6 28 3 0,0 0 5 16,-12-32-9-16,12 32 11 15,0 0-12-15,-13-25 1 16,13 25 10-16,0 0-11 0,-13-32 5 15,13 32 7-15,0 0-10 0,-12-32-4 16,12 32 14-16,0 0-11 16,0 0 0-16,-19-24 11 0,19 24-13 15,0 0 9-15,0 0 3 0,0 0-16 16,-19-29 14-16,19 29-4 16,0 0-6-16,0 0 12 15,0 0-1-15,0 0-10 0,0 0 5 0,0 0 8 16,-25-28-8-16,25 28-6 0,0 0 9 15,0 0-3-15,0 0-7 16,0 0 13-16,0 0-4 16,0 0-9-16,0 0 15 0,0 0-8 15,-25-28-8-15,25 28 12 0,0 0-4 16,0 0-6-16,0 0 13 16,0 0-7-16,0 0-4 0,0 0 7 15,0 0-1-15,0 0-5 0,0 0 3 16,0 0 5-16,0 0-2 15,0 0-7-15,-25-32 4 0,25 32 0 16,0 0-5-16,0 0 9 0,0 0 0 16,0 0-14-16,0 0 13 15,0 0 4-15,0 0-14 16,0 0 3-16,0 0 11 0,-32-35-17 16,32 35 16-16,0 0-4 0,0 0-10 15,0 0 8-15,0 0 6 16,0 0-6-16,0 0-7 0,0 0 10 15,-31-32 0-15,31 32-9 0,0 0 12 16,0 0-6-16,0 0-5 16,0 0 5-16,0 0-12 0,0 0-85 15,0 0-74-15,0 0-114 0,0 0-180 16,0 0-261-16,0 0-106 0</inkml:trace>
  <inkml:trace contextRef="#ctx0" brushRef="#br0" timeOffset="2915">2756 2721 139 0,'0'0'30'16,"0"0"-10"-16,0 0-5 15,0 0 2-15,0 0 13 16,-25 4 11-16,25-4-1 0,0 0-2 16,0 0 17-16,0 0-10 15,0 0-10-15,0 0-5 0,-25 32-6 16,25-32-16-16,0 0 12 15,6 28-14-15,-6-28-1 0,0 0 4 16,0 0 5-16,32 18-19 0,-32-18 21 16,0 0-19-16,25 3 7 15,-25-3 28-15,0 0 3 0,0 0 18 16,0 0-20-16,0 0-19 16,0 0 34-16,0-28-14 0,0 28 22 15,0 0 6-15,0 0-10 16,0 0-36-16,-38-14 12 15,38 14-13-15,-25 3-9 0,25-3-11 16,-38 14 20-16,38-14 22 0,0 0 12 16,-25 29 34-16,25-29-31 15,0 0-24-15,0 35 5 0,0-35-17 16,0 0 8-16,0 0-12 16,44 25-12-16,-6-11 0 0,-38-14 5 15,44-4-3-15,-6-3-5 16,-13-7 3-16,-25 14 0 0,38-21 13 15,-38 21-13-15,31-39-7 0,-12 4 10 16,-7 3 5-16,-5 0-8 16,-7 32 33-16,0-32 60 15,0 32 6-15,0 0-26 0,0 0-37 16,0 0-14-16,-38-10-26 16,7 13 18-16,31-3-14 0,-38 14 6 15,38-14-131-15,0 0-119 0,-25 22-20 16,25-22-132-16</inkml:trace>
  <inkml:trace contextRef="#ctx0" brushRef="#br0" timeOffset="4720">3297 1870 278 0,'0'0'80'0,"0"0"9"0,0 0 24 16,0 0 19-16,0 0-31 0,0 0-11 15,0 0 16-15,0 0-33 16,0 0-15-16,0 0-33 0,0 0-6 15,0 0-3-15,0 0 11 16,0 0-18-16,0 0-16 16,0 0 74-16,0 0-14 0,0 0 5 15,0 39 48-15,6-1-22 0,1 5-5 16,-1-1 35-16,0 4-26 16,7 0-21-16,-7 0 21 0,7 0-9 15,-1 0-12-15,-6-4 15 16,1-3-47-16,-1-3-19 0,0-5-2 15,1-6-7-15,-7-25 5 0,0 25-9 16,0-25 1-16,0 0-4 16,6 21 12-16,-6-21-3 0,0 0 20 15,0 0 30-15,0 0-33 16,0 0-12-16,0 0-7 0,-6-25-7 16,6-3 3-16,0-7 0 15,-7-8-13-15,7-6-8 0,-6-4-27 16,6-7 13-16,0 3 8 15,0-3 2-15,6 7 5 0,-6 4 10 16,7 6 1-16,-1 4 0 0,-6 4 11 16,6 7-3-16,0 3 15 15,-6 25-17-15,7-32 0 0,-7 32-3 16,6-28-6-16,-6 28 9 16,0 0-11-16,0 0 11 0,13-28-4 15,-13 28 4-15,0 0 0 0,0 0-11 16,0 0-7-16,0 0 12 15,0 0 6-15,0 0 0 16,18-29 11-16,-18 29-11 0,0 0 4 16,0 0-4-16,0 0-9 0,32-10 1 15,-32 10 3-15,31 3-3 16,-31-3-6-16,32 18 14 0,-32-18-16 16,25 35 20-16,-6-3 0 15,-7 0 3-15,-5 3-3 0,-1-3 11 16,-6 0 14-16,-6 0 11 0,6-4 1 15,-13 0 6-15,0-3-12 16,1 0-8-16,12-25-12 16,-32 28-12-16,7-7 1 0,0-7-9 15,-6 0-5-15,6-10 4 0,-1 0 6 16,26-4-15-16,-25-15 2 16,25 15-4-16,-25-28 3 0,25 28 0 15,-12-35 9-15,12 35 5 16,-7-28 0-16,7 28-9 0,0 0 5 15,0 0-12-15,0 0 3 0,0 0 10 16,0 0 8-16,0 0-2 16,25-11 18-16,-25 11 19 0,32 11 26 15,-7 6-2-15,6 8-7 16,1 0-15-16,-7-1 6 0,6 1-8 16,-5-4-17-16,-1-3 1 15,-25-18-16-15,25 18 9 0,-25-18-9 16,0 0 1-16,25 10-9 15,-25-10 0-15,0 0 2 0,0 0 16 16,0 0-8-16,25-3-10 0,0-4-3 16,-25 7 11-16,25-14-8 15,-25 14 0-15,19-15-14 0,-19 15 14 16,25-14 10-16,-25 14-3 0,0 0-16 16,0 0 6-16,0 0 7 15,0 0 1-15,0 0-5 16,0 0-12-16,0 0 6 0,0 0 10 15,19-10 4-15,-19 10-8 0,0 0-40 16,0 0-73-16,0 0-77 16,0 0-129-16,0 0-211 0,0 0-160 15</inkml:trace>
  <inkml:trace contextRef="#ctx0" brushRef="#br0" timeOffset="6300">343 873 404 0,'0'0'96'16,"0"0"46"-16,0 0 3 0,-19-28-29 15,19 28-30-15,0 0 3 16,-19-25-4-16,19 25 3 0,0 0 18 16,-31-32-6-16,31 32 29 15,0 0-21-15,-32-21 5 0,32 21-42 16,0 0-4-16,-31-14-70 15,31 14 21-15,-32 4-27 0,32-4 26 16,-31 24-26-16,0 8 33 16,12 3 24-16,6 4 27 0,1 7-15 15,5-7-13-15,7 4 16 16,0-1-32-16,7-7 12 16,5-3-36-16,-12-32 16 15,25 32-15-15,-25-32-3 0,44 14-5 16,-6-18-11-16,0-13 30 15,6-15-19-15,0-7 11 0,0-10-23 16,6-11 20-16,7-11-17 16,-7-14 23-16,6-14-14 0,1-21-12 15,0-4 8-15,-7 8 9 16,-6 20-5-16,-13 22-16 0,-12 21 16 16,0 14-8-16,-19 39 0 15,0 0 22-15,0 0 17 16,-19 57-16-16,0 6-6 0,-12 8-3 15,-1 0-1-15,7-1-9 16,-6 5 4-16,-1-5 10 0,7 1 13 16,13-4 13-16,-1-3-5 15,1-1-18-15,5-10-4 0,7-7-9 16,7-7 0-16,-7-39 0 16,0 39-13-16,0-39-78 0,0 0-65 15,0 0-54-15,0 0-46 16,0 0-84-16,0 0-42 0,0 0-52 15</inkml:trace>
  <inkml:trace contextRef="#ctx0" brushRef="#br0" timeOffset="6592">871 569 730 0,'0'0'300'0,"0"0"67"15,0 0-19-15,19 36-24 0,-7-1-78 16,-5 7-27-16,-14 1-52 16,-5-1-50-16,-1 1-39 15,1-5-30-15,-1 1-21 0,0-7-11 16,7 0-6-16,6-32-7 15,-19 32-6-15,19-32-51 0,0 0-77 16,0 0-91-16,0 0-124 16,0 0-296-16,0 0-57 0</inkml:trace>
  <inkml:trace contextRef="#ctx0" brushRef="#br0" timeOffset="6808">1003 495 1313 0,'0'0'261'0,"0"0"50"16,0 0-77-16,38-18-107 0,-13 15-60 15,-7-1-42-15,-18 4-13 16,0 0-32-16,32 0-206 0,-32 0-248 15,19 4-94-15</inkml:trace>
  <inkml:trace contextRef="#ctx0" brushRef="#br0" timeOffset="7276">1116 615 724 0,'0'0'214'0,"25"7"-14"16,-25-7-107-16,31 0-44 15,-31 0-22-15,38-7-16 0,-6-3-9 16,-32 10-13-16,25-18 8 16,-25 18 20-16,0 0 10 15,25-35-37-15,-6 3-2 0,-13 3 8 16,0-2 19-16,-6 31 59 15,0-32-14-15,0 32-13 0,0 0-2 16,-12-28-51-16,12 28-24 16,0 0 26-16,0 0 21 0,0 0-25 15,-32 7 2-15,32-7 6 16,0 0-7-16,-25 39 19 0,19-11-33 16,6-28 36-16,0 46 57 15,6-7 27-15,7-4-13 16,-1 0-10-16,7 1-9 0,-6-5 0 15,6 1 4-15,-13-3 3 16,-6-29 26-16,6 35-20 0,-6 0 6 16,0-7-16-16,-12 1-24 15,12-29-15-15,-19 32-28 0,19-32-16 16,0 0-97-16,-38 31-105 16,38-31-143-16,-44 15-90 0,13-12-22 15,31-3 12-15</inkml:trace>
  <inkml:trace contextRef="#ctx0" brushRef="#br0" timeOffset="7557">1770 0 841 0,'0'0'339'0,"0"0"7"16,37 29-78-16,-12 2-47 0,1 5-13 16,-14 3-9-16,1 7-25 15,-13-1-53-15,0 5-45 16,0-4-50-16,-13 3 2 0,1-6-15 16,-7-1-1-16,-6 1-57 15,-7-5-70-15,1-6-55 0,-1-3-84 16,7-8-54-16,25-21-137 15,-44 24 29-15,13-13 16 0</inkml:trace>
  <inkml:trace contextRef="#ctx0" brushRef="#br0" timeOffset="7979">2090 64 531 0,'32'-7'143'0,"-32"7"24"16,0 0-38-16,0 0 33 16,0 0 1-16,0 0-6 0,25 32-32 15,-19-1-2-15,-6-2-60 16,0-29 15-16,-25 42-38 0,0-10-23 16,-7-4 8-16,-12-3-25 15,0 0 0-15,0-4 9 0,7-3-28 16,5-4 29-16,32-14-13 15,0 0 6-15,-31 14 20 0,31-14 19 16,0 0 1-16,0 0-28 16,0 0-6-16,31-14 13 15,1 3-13-15,-1 0 34 0,7 11-4 16,-13 0-16-16,6 4 16 16,-31-4-16-16,32 18-3 0,-32-18 25 15,37 24-14-15,-37-24 15 0,38 36-23 16,-38-36 0-16,32 28-7 15,-32-28-25-15,31 25 12 0,-31-25-31 16,0 0-68-16,0 0-68 16,0 0-49-16,0 0-100 0,0 0-97 15,25 17-4-15</inkml:trace>
  <inkml:trace contextRef="#ctx0" brushRef="#br0" timeOffset="8969">3888 1788 486 0,'0'0'101'0,"0"0"-15"0,0 0 23 16,0 0-3-16,0 0 52 15,0 0 34-15,31 4 5 16,1-8-48-16,-1-3-19 0,1 4-50 16,-1-4-16-16,0 0-33 15,1-4 1-15,-32 11-24 0,38-10 3 16,-7-5-6-16,-31 15 5 0,25-10-7 15,-25 10 0-15,0 0-55 16,0 0-109-16,0 0-130 0,0 0-79 16,0 0 9-16,0 0 10 0</inkml:trace>
  <inkml:trace contextRef="#ctx0" brushRef="#br0" timeOffset="9236">3963 1898 499 0,'38'-14'136'16,"-38"14"7"-16,31-11-7 0,-31 11-2 16,32 0 8-16,-32 0-11 0,31 0-64 15,-31 0-26-15,32 7-37 16,-32-7 13-16,0 0-11 0,0 0-1 15,0 0-13-15,25 0-48 16,-25 0-64-16,38-10 12 0,-7-4 24 16,-6-1-21-16,0 1 24 15,-25 14-15-15,38-28-36 0,-7 7-66 16</inkml:trace>
  <inkml:trace contextRef="#ctx0" brushRef="#br0" timeOffset="9860">4334 1513 676 0,'0'0'140'15,"0"0"-22"-15,0 0 5 16,0 0-21-16,44-36-18 0,-44 36-53 16,38-14 8-16,-38 14 7 0,38-21-27 15,-38 21-12-15,0 0 22 16,0 0-5-16,37-25-18 15,-37 25 9-15,0 0 2 0,25-38-30 16,-25 38 13-16,0 0-7 16,0 0 33-16,0 0-9 0,13-32 19 15,-13 32-31-15,0 0-1 0,0 0 11 16,0 0 51-16,0 0-36 16,0 0 13-16,0 0 17 0,-6 46 11 15,6-7-24-15,-7-8-12 0,7 1-10 16,0-4 2-16,0 1-7 15,0-29-20-15,7 42 3 0,-7-10-3 16,0-32 0-16,6 32-38 16,-6-32-138-16,0 0-101 15,0 0-67-15,0 0-15 0,0 0-15 16</inkml:trace>
  <inkml:trace contextRef="#ctx0" brushRef="#br0" timeOffset="10377">4755 1442 679 0,'0'0'158'0,"0"0"-29"15,0 0-39-15,0 0-36 0,0 0-1 16,0 0-6-16,0 0-26 16,0 0-9-16,0 0-19 0,0 0 37 15,0 0-13-15,0 0 38 16,-25 46-9-16,6-11 26 0,19-35-17 16,-12 46-6-16,12-10-29 0,0-36 25 15,0 35-9-15,0-35-3 16,0 0-14-16,12 35-8 15,-12-35 37-15,0 0-24 0,0 0-17 16,38 18 36-16,-38-18-55 0,31-7-8 16,-31 7 31-16,38-28-11 15,-38 28 5-15,50-43-23 0,-18 8 15 16,-32 35 10-16,38-42 2 16,-38 42 11-16,18-39 12 0,-18 39 15 15,7-32-26-15,-7 32 3 0,0 0-17 16,0 0-10-16,-44-35-13 15,44 35 9-15,-51-22 23 16,14 12-10-16,37 10-31 0,-38-7-32 0,38 7-16 16,0 0 8-16,0 0-43 15,-38 0-69-15,38 0-43 16,0 0-13-16,0 0-49 0,0 0-34 16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08:45.7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1006 593 618 0,'0'0'205'0,"0"0"21"16,0 0-11-16,0 0-98 15,0 0-44-15,0 0-34 16,0 0 219-16,0 0 33 0,0 0-85 16,0 27-33-16,-12 0-64 15,-6 0-41-15,0 0-29 0,-13 0-21 16,1-3-7-16,0 0-16 0,-12-4 15 16,6-7-14-16,-6-2 4 15,12-1 12-15,6-7-12 0,24-3 16 16,-25 0-19-16,25 0 6 0,-18-20-9 15,12 0 6-15,6-4 0 16,6-10-4-16,6 3 9 0,-6-6-20 16,6 7 25-16,-6 3-13 15,-6 27 3-15,13-24 2 16,-13 24-5-16,0 0-3 0,0 0-10 16,0 0 16-16,0 0-12 0,-25 17 19 15,25-17-10-15,-30 30 12 16,6-6-20-16,0-4 25 0,0-3-14 15,0-3 7-15,0-1-2 0,0-6-11 16,0 3 16-16,0-10-10 16,-1 0 7-16,25 0-10 0,-24-10-2 15,24 10 13-15,-24-20-14 0,24 20 10 16,-18-24 2-16,18 24-11 16,-12-20 9-16,12 20-4 15,0 0-11-15,0 0 19 0,0 0-27 16,0 0 19-16,0 0 3 0,0 0-11 15,6 24 15-15,6 9-13 16,12 5 15-16,0 6 3 0,1 0-20 16,-1 3 131-16,6 1-59 15,0 2-41-15,0-6 1 0,0-3-10 16,-6-4-19-16,0-6 16 0,-24-31-11 16,18 30-5-16,-18-30 10 15,0 0-131-15,0 0-258 0,0 0-245 16,0 0-28-16</inkml:trace>
  <inkml:trace contextRef="#ctx0" brushRef="#br0" timeOffset="529">1072 132 554 0,'-18'-37'31'0,"18"37"23"16,-30-41 11-16,6 14-22 0,-12 7-12 16,-7 13 27-16,-11 10 11 15,-6 18 43-15,-6 9 24 0,-13 21 23 16,1 3 28-16,0 11-9 0,-7 2-40 15,7 4-79-15,6 1 2 16,0 5 78-16,11 1-26 0,7-3-86 16,18-4-4-16,6 0 31 0,12-3-22 15,18-4 15-15,18-3 55 16,12-3-29-16,24-11-15 16,12 1-14-16,13-4-34 0,17-7 10 15,1-7-7-15,5-6-16 16,6-10 9-16,-5-4 6 0,-1-10-12 15,1-10-5-15,-7-7 13 0,0-7-17 16,-5-13 9-16,-1-11 7 16,-6-9-19-16,-11-14 17 0,-13-11-9 15,-6-19-13-15,-12-8 24 0,-12-6-13 16,-12 10 0-16,-6 7 14 16,-18 3-20-16,-6 17 21 0,-18 7-13 15,-6 14 4-15,-12 12 4 16,-12 15-15-16,-1 10-88 0,1 13-125 15,0 4-207-15,0 6-108 16,0 7-71-16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08:47.4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1018 488 962 0,'0'0'259'0,"0"0"-84"15,0 0-68-15,-12-24-28 16,12 24-57-16,0 0 10 0,-42-13-53 16,0 13 32-16,5 6-6 15,-5 1-5-15,6 7 0 0,6 6 0 16,0 0 9-16,12 4-9 0,6 0 11 16,6 6 0-16,6 1-3 15,12-4-5-15,6-3-3 16,0-1 14-16,6-2-4 0,-24-21 0 15,42 20-10-15,-12-7 5 0,-30-13 8 16,30 11-13-16,1-8-8 16,-31-3 14-16,0 0 35 0,30 3 47 15,-30-3 30-15,0 0-59 16,0 0-17-16,0 0-36 0,0 0-15 16,-48-30 18-16,-1 6-9 0,-5 7-12 15,0 0 18-15,-6 0 1 16,-1-16-24-16,7 12 29 15,0 4-18-15,0 4 6 0,12-4-6 16,6 0 14-16,36 17 10 0,-37-20 3 16,37 20 27-16,0 0-34 15,0 0 8-15,0 0-18 0,0 0 2 16,0 0-2-16,0 0-20 0,0 0 28 16,0 0 79-16,0 0-45 15,0 30-16-15,6 4-15 0,0-4-7 16,6 4 5-16,1 0-13 0,5 0 8 15,6-4-2-15,0 8-3 16,6-8-16-16,0 1 25 16,6 3-12-16,0-7-7 0,0 0-124 15,1-4-181-15,-7-2-118 0,12-8-50 16,-6-3 8-16</inkml:trace>
  <inkml:trace contextRef="#ctx0" brushRef="#br0" timeOffset="604">1151 111 663 0,'-49'-34'148'0,"7"10"42"16,6 8-4-16,0 5-43 16,0 1-88-16,36 10-4 0,-48-10-32 15,5 7-17-15,7-1 34 0,0 8 69 16,0 9-51-16,0 4-36 16,-6 3 21-16,-7 11-29 0,1 3 111 15,-6 3-36-15,-6 7-46 16,0 0-15-16,-7 4 118 0,-5 2-75 15,6 2-19-15,6 2-23 16,11-3-19-16,7 3 14 0,12 4-9 16,18-1-8-16,6 4 76 0,18 4-41 15,18 2-25-15,12-2 13 16,13 3-13-16,17 0-17 0,12-7 9 16,7 0 15-16,5-7-17 0,6-10-7 15,1-6 14-15,-1-4-5 16,1-11-5-16,-7-9 2 0,-12-4 2 15,-5-10-2-15,-7-7-9 16,-6-10 4-16,-12-13 17 0,-6-7-14 16,-11-8-13-16,-1-12 9 15,-12-11 14-15,0-10-14 0,6-7-32 16,-6-14-24-16,0 1 24 0,-6 0 4 16,0 3 14-16,-6 7 21 15,-6 14 2-15,-6 9-15 0,-6 10 10 16,-18 14 0-16,-6 4-10 0,-12 7 10 15,-12 9 3-15,0 4-101 0,-13 7-52 16,7-3-16-16,0 3-85 16,6-1-59-16,6 1-55 0,5 3-16 15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09:16.74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596 1455 526 0,'0'0'115'16,"12"-21"20"-16,-12 21 32 15,0 0-8-15,0 0-3 0,-12-27-17 16,12 27 25-16,-18-24-15 15,-6 8-14-15,24 16-23 16,-42-17-15-16,6 6-30 0,5 1-28 16,-5 3-8-16,6 4-14 0,0 3 22 15,0-3-13-15,6 3-2 16,0 0-19-16,0 6-8 0,0 5-11 16,24-11 18-16,-37 17 6 15,1 3 1-15,6 4-20 0,6 3 23 16,6 0 67-16,-6 7-27 15,12 0-31-15,-6 3 0 0,12 3-23 16,0 4 6-16,0 7 75 16,0 0-5-16,6 4-31 15,6-1-14-15,6-3 42 0,0 0-12 16,18-4-21-16,0-3-25 0,6-6 35 16,6-4 2-16,7-4-26 15,5-10-20-15,6-3 5 0,6-3-4 16,7-7-5-16,-7-4 4 0,12-10 4 15,-6-6-13-15,-5-8-7 16,-7-9 16-16,-6-7-11 0,-12-4-12 16,-6-10 14-16,-5-3 3 15,-7 3 5-15,-6-3-19 0,-6 7 17 16,-6 2 3-16,-6 1-12 0,0 3 11 16,-6 7-5-16,-12 4-12 15,0 2 19-15,18 28-7 16,-37-30-5-16,1 3 8 0,0 7-3 15,0 6-12-15,-6 1 19 0,6-1-10 16,-6 4-6-16,5 0 14 16,37 10-8-16,-36-4-39 0,36 4-47 15,0 0-91-15,-30-7-84 0,30 7-59 16,0 0-115-16,0 0 0 16,0 0 26-16,0 0 2 0</inkml:trace>
  <inkml:trace contextRef="#ctx0" brushRef="#br0" timeOffset="812">614 625 341 0,'0'0'54'0,"0"0"25"16,0 0-22-16,0 0-13 0,-36-4 10 15,36 4 1-15,0 0-21 16,-42-6 18-16,12 2 6 0,30 4-12 16,-55 0 6-16,19 0 25 15,36 0 6-15,-60 7-42 0,12 0-10 16,6 0 9-16,42-7 17 0,-61 17-29 16,19-4 13-16,42-13 34 15,-54 27-23-15,54-27-43 0,-48 48 84 16,48-48-25-16,-36 57-34 15,18-9 65-15,18-48-40 0,6 54-15 16,6-14-5-16,-12-40 4 16,48 48-30-16,-6-8-24 0,6-6 23 15,1-3-1-15,-7-7 9 0,12-4 4 16,0 0-24-16,0-3 10 16,-5-7-6-16,-7-10 21 0,6-3-18 15,0-7 34-15,-6-4-57 0,6-3 0 16,7-6 25-16,-7-8-3 15,6-3-20-15,-12 4 14 0,0-11 5 16,-6 0 9-16,-11 1-6 0,-25 40-8 16,18-54 37-16,-6 10 24 15,-12 10-18-15,-12 3 16 16,12 31-30-16,-30-37-20 0,30 37 1 16,-49-37-4-16,1 10-6 15,6 10 6-15,6 3-17 0,0 0 11 16,36 14 0-16,-42-14-5 0,42 14-36 15,0 0-161-15,-43-10-200 16,43 10-127-16,0 0-18 0</inkml:trace>
  <inkml:trace contextRef="#ctx0" brushRef="#br0" timeOffset="2472">2433 282 159 0,'0'0'66'15,"0"0"-5"-15,0 0 9 0,6-24-1 16,-6 24 14-16,0 0-9 16,0-30-7-16,0 30-14 0,-12-27-18 15,12 27-5-15,-18-34-9 16,18 34-3-16,-18-31 13 15,18 31-8-15,-24-27 13 0,24 27-22 16,-24-27 33-16,24 27-26 16,0 0 2-16,-30-27 14 0,30 27-21 15,0 0 22-15,0 0 1 16,-42-31 20-16,42 31-8 0,-43-17-6 16,1 11 39-16,6 6-14 0,-6 3 24 15,6 7-42-15,-6 4-31 16,-1-1 0-16,-5 4 40 0,6 0-26 15,6 0 5-15,0 3-13 16,6 4-23-16,30-24 2 0,-30 44 72 16,6-7-23-16,18 1-20 15,6-4-14-15,12-1-6 16,6 8 44-16,12-7-29 0,6 3-4 16,6-6 0-16,6-4-11 15,6 0-12-15,13 0-10 0,-1-7 4 16,-6-6-2-16,6 0 17 15,1-7-3-15,-1-7 10 0,-6-3 5 16,0-1-15-16,-5-10-5 0,-7-3 10 16,-6-10-2-16,0-4-4 15,-12-9-20-15,0-4 16 0,-11-4 2 16,-1 4 5-16,-12 4-4 16,-6 2-20-16,0 1 17 15,-12 7 0-15,12 30-4 0,-25-31-9 16,25 31 9-16,-30-30 0 15,30 30 5-15,-30-21 0 0,30 21-20 16,0 0 5-16,0 0-13 16,0 0-126-16,0 0-140 0,0 0-80 15,0 0-4-15,-24 0-35 16</inkml:trace>
  <inkml:trace contextRef="#ctx0" brushRef="#br0" timeOffset="2964">2632 394 554 0,'0'0'97'0,"0"0"11"15,0 0 24-15,30-7 22 0,6 3 6 16,6 8-4-16,7-4-50 16,12 7 16-16,5-1-8 0,6 11-33 15,13 0 19-15,5 7 29 0,6 3 1 16,13 10-33-16,5 4-50 15,1 4-11-15,5 6 7 0,1 3 60 16,-1 3-37-16,-5 4-35 16,-1 4-7-16,-5-1-15 0,-1-3-14 15,0 3 12-15,-5-6-7 16,-7 0-14-16,1-8 8 16,-7-6 6-16,-6 0 2 0,-5 0-5 15,-13-10 18-15,0 0-15 0,-12-10 9 16,-12-4-9-16,-5-10-3 15,-7 1 7-15,-6-1-9 0,-24-10 13 16,0 0-11-16,0 0-128 16,0 0-98-16,0 0-167 0,0 0-63 15,0 0-19-15</inkml:trace>
  <inkml:trace contextRef="#ctx0" brushRef="#br0" timeOffset="3648">1156 909 778 0,'0'0'182'0,"0"0"15"0,0 0-13 16,0 0-35-16,0 0-75 0,0 0-39 15,0 0-4-15,48 7 50 16,-5 3-23-16,5 7-27 0,12 4 55 16,12 6 44-16,19 6-15 15,17 11 1-15,13 11-17 0,23 2-40 16,13 8-16-16,11-1-33 0,13 0 16 16,0-3-22-16,0 0 9 15,-6-7-3-15,-12-3-5 0,-1-7-5 16,-17-7-10-16,-12-6 6 0,-13-7 20 15,-12-7-28 1,-11-4 17-16,-19-3 6 0,-6-2-11 16,-17-1-4-16,-19-4 4 0,-6 1 5 15,-30-4 2-15,0 0-12 16,0 0-12-16,0 0 3 0,0 0-62 16,0 0-80-16,0 0-120 0,0 0-135 15,0 0-57-15,0 0-30 16</inkml:trace>
  <inkml:trace contextRef="#ctx0" brushRef="#br0" timeOffset="4220">1132 1899 815 0,'36'0'242'0,"6"4"-17"0,7-1-33 16,11 4-21-16,12 6 4 15,0 1-16-15,19 3-17 16,11 3-40-16,7-3-14 0,-1 7-3 16,7-1-4-16,-1 1-21 15,6 0-30-15,-11 0-18 0,5-4-9 16,1 7 7-16,-7-7 5 0,-11-3-12 16,-6-3-13-16,-7-1 20 15,-11-2-10-15,-19-5-11 0,-12-2 22 16,-6-4-8-16,-36 0-94 0,0 0-21 15,0 0-54-15,0 0-45 16,0 0-55-16,18-24-41 16,-18 24 14-16,0 0 35 0,0 0 25 15,0 0 18-15,0 0 0 0</inkml:trace>
  <inkml:trace contextRef="#ctx0" brushRef="#br0" timeOffset="4560">3061 2025 633 0,'-24'0'101'16,"24"0"26"0,0 0 26-16,0 0-7 0,-24 33-4 15,24-33-21-15,12 38-58 0,18-8-25 16,6-3 16-16,0-6-43 15,6-5-11-15,0-2 22 0,-6 0-38 16,1-8 19-16,-37-6 12 0,36 11-20 16,-36-11 5-16,30 6 21 15,-30-6-9-15,0 0 57 0,0 0-3 16,0 0-7-16,-30 21 6 0,-12-4 51 16,-7-1-69-16,-5 1-21 15,0-3-1-15,0-1-7 0,6 4-25 16,-1-10 16-16,13 0-2 15,0 0-121-15,36-7-203 16,-36-4-202-16,36 4-69 0</inkml:trace>
  <inkml:trace contextRef="#ctx0" brushRef="#br0" timeOffset="5200">4109 1604 602 0,'0'0'179'16,"0"0"8"-16,0 0 21 16,0 0-40-16,0 0-36 15,0 0-28-15,0 0-70 0,0 0 8 16,0 0-25-16,0 0 48 0,0 0-38 15,0 0-41-15,0 0 32 16,0 0-35-16,0 0 28 0,0 0-26 16,0 0 15-16,0 0 0 0,0 0 0 15,0 0 20-15,0 0-23 16,0 0-10-16,0 0 13 0,0 0 12 16,0 0 76-16,0 0-2 0,0 0-44 15,0 33-18-15,18 1 62 16,0 4 1-16,6-5-60 0,12 6-3 15,0-9-8-15,-6 1-22 16,7-1 6-16,-13-6 15 16,-24-24-15-16,36 27 0 0,-36-27 11 15,24 17-16-15,-24-17 14 0,0 0 1 16,0 0-14-16,0 0-9 16,0 0 27-16,0 0-21 0,0 0-12 15,0 0 28-15,0 0-16 0,-36-17-6 16,0 14 22-16,6 3-23 15,30 0 2-15,-37 3 25 0,37-3-51 16,-30 7-149-16,30-7-223 0,0 0-103 16</inkml:trace>
  <inkml:trace contextRef="#ctx0" brushRef="#br0" timeOffset="5776">5398 1177 508 0,'0'0'121'16,"0"0"20"-1,0 0-8-15,0 0-47 0,0 0-29 16,0 0-27-16,0 0 121 0,0 0-52 16,0 0 19-16,0 0-22 15,0 0 62-15,-6 41-12 0,12-4-37 16,12-3-68-16,6-4-13 0,6-6-16 16,0 0 7-16,0-1-11 15,7-2-11-15,-7-8 0 0,-6-3 12 16,-24-10-2-16,30 7 1 0,-30-7-12 15,0 0 12-15,0 0 46 16,0 0 0-16,0 0-7 16,0 0-27-16,0 0 21 0,0 0-57 15,-36 17 18-15,-6 0 56 0,-7-4-30 16,7 4 5-16,-12 0-17 16,6 4-13-16,0-4 9 0,-1-4-12 15,7 4-31-15,0-3-343 16,12-1-306-16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09:23.83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3313 0 488 0,'-24'0'172'15,"24"0"-5"-15,0 0 24 0,-24 0-18 16,24 0 16-16,0 0-38 16,-36 7 27-16,36-7-22 0,-42 10-10 15,42-10-37-15,-31 20-29 16,31-20-17-16,-37 34-35 0,19-3-20 15,12-1 41-15,6 4-27 16,12 0-22-16,24 0 13 0,8 3-2 16,4-3-14-16,6-4-3 15,0-6 6-15,-6-7 0 16,-5-7-19-16,0-10 7 0,-43 0 1 16,0 0 11-16,0 0-12 15,0 0-11-15,0-34 32 0,0 34-1 16,-43-30-3-16,6 6-12 15,-17 10 7-15,12 4 6 0,-12 0 0 16,-6 0-13-16,4 3 15 16,-4 0-1-16,0-3-7 0,6 0-3 15,5-3 3-15,0 6 17 16,-5 0-17-16,30-7 4 16,24 14 12-16,-42-17 3 15,42 17-4-15,0 0 51 0,-24-27 23 16,24 27 6-16,0 0-18 15,0 0-2-15,0 0-19 0,0 0 15 16,0 0-21-16,-24-20-10 16,24 20-6-16,0 0 9 0,0 0 0 15,0 0-3-15,0 0 3 16,0 0 2-16,0 0 37 0,0 0 39 16,0 0 28-16,0 37 6 15,12 4-19-15,12 6-57 0,12 1-42 16,6 9-16-16,24 9-1 15,8 1-24-15,-2 5-5 16,0-1-68-16,-5-10-130 0,-12-11-117 16,-13-9-158-16,-6-7-330 15,-36-34-228-15</inkml:trace>
  <inkml:trace contextRef="#ctx0" brushRef="#br0" timeOffset="1919">4462 376 611 0,'0'0'130'0,"0"0"33"16,0 0 13-16,0 0-47 0,0 0-60 15,0 0-1-15,12 41 17 0,0 0 47 16,0-4-55-16,12-3-16 16,-12 0-1-16,0-3-42 15,-6-1 0-15,-6-30 16 0,13 37-13 16,-13-37 16-16,-13 31-29 16,13-31 2-16,-30 24-2 0,-18-8-13 15,6-12 8-15,-19-4 6 0,7-4-9 16,-1-9 22-16,1 3-30 15,5 0-50-15,7-4-8 0,42 14 6 16,-36-27-1-16,36 27 13 16,0 0 19-16,-18-37 29 0,18 37-25 15,0 0 25-15,0 0 11 16,42-24-11-16,-6 21 0 16,-36 3 0-16,43 13-7 0,-7 1 11 15,-36-14-4-15,30 30 15 0,-30-30-30 16,12 27 27-16,-12-27-20 15,12 31 3-15,-12-31 5 0,0 0 3 16,0 0-13-16,13 27 10 16,-13-27 25-16,0 0 7 0,0 0-28 15,0 0-21-15,0 0 5 0,0 0 26 16,0 0-9-16,0 0-9 16,-37 17 12-16,37-17-16 0,-24 17 5 15,24-17 55-15,-42 20 16 16,42-20-2-16,-25 24-32 15,25-24 30-15,0 0-11 0,-30 30-44 16,30-30 6-16,0 0 6 16,-36 24-21-16,36-24-5 0,0 0 22 15,0 0-17-15,-30 17 6 0,30-17-6 16,-24 7 6-16,24-7-3 16,0 0 6-16,0 0-14 0,0 0-8 15,0 0-14-15,-31-24-14 16,31 24-17-16,-12-31 42 0,12 31-3 15,0 0 9-15,6-33 13 0,-6 33-8 16,0 0 15-16,6-28-14 16,-6 28 12-16,0 0 13 0,0 0-26 15,0 0-2-15,0 0-9 16,0 0 19-16,0 0 1 16,0 0-4-16,31 34 14 0,-19-7 36 15,0 4-13-15,-12-31-13 16,12 37-2-16,-12-6 24 0,0-31 0 15,-12 27-32-15,12-27-18 0,0 0 16 16,-36 27 8-16,36-27-18 16,-37 10 2-16,37-10-17 0,-30 3 19 15,30-3-9-15,0 0-13 16,-36-17-10-16,36 17-23 0,0 0 17 16,-19-23 0-16,19 23 32 15,0 0-4-15,0 0-15 0,0 0 26 16,0 0-14-16,0 0 10 15,0 0-3-15,0 0 55 0,-36 20 34 16,0 4 60-16,-6 3-29 16,0 0-19-16,-7 7-54 0,-6 0-28 15,19 3-10-15,-6-6 2 16,12-3-11-16,30-28-12 0,-36 30-211 16,36-30-325-16,0 0-199 15</inkml:trace>
  <inkml:trace contextRef="#ctx0" brushRef="#br0" timeOffset="2123">4250 190 1032 0,'49'-34'121'0,"-7"10"36"0,6 7-62 16,7 10-54-16,-1 4-28 16,13 6-1-16,-1 7-253 15,1 1-163-15</inkml:trace>
  <inkml:trace contextRef="#ctx0" brushRef="#br0" timeOffset="2344">3881 1485 1400 0,'43'24'250'0,"5"-4"-29"16,7-3-79-16,5-3-91 0,-12-4-14 15,1-7-68-15,-1-6-258 16,-18-4-273-16</inkml:trace>
  <inkml:trace contextRef="#ctx0" brushRef="#br0" timeOffset="3138">2345 516 724 0,'0'0'156'0,"0"0"-6"0,0 0-19 15,0 0-14-15,0 0-56 16,0 0 42-16,12 50 16 0,-12-9 1 16,0-41-23-16,-12 54-46 15,-6-3 44-15,0-7-25 0,0-3-39 16,0-1 2-16,-6-6 11 16,24-34-9-16,-24 41-13 0,24-41-2 15,0 0 34-15,0 0 16 16,0 0-16-16,0 0 10 0,0 0-18 15,0 0-22-15,0 0-14 16,0 0-29-16,24-37 14 16,0-1 12-16,-6-9-7 0,6-4-21 15,-6 7 31-15,-6 4-3 16,-6 2-17-16,-6 38 10 0,-12-34 0 16,12 34 9-16,-48-10-9 15,6 27 85-15,-6 14-5 0,-6 9-23 16,-7 8-27-16,6 3-23 15,-5 6 13-15,0-3-3 16,-1 4-20-16,6-11 8 0,1-3 2 16,0-3-7-16,12-7-67 15,-7-10-217-15,49-24-333 16,-42 16-149-16</inkml:trace>
  <inkml:trace contextRef="#ctx0" brushRef="#br0" timeOffset="3312">2437 1357 2499 0,'30'0'326'0,"-30"0"-25"0,30-11-124 16,0 1-89-16,-30 10-40 15,0 0-221-15,18-30-285 16,-6-7-413-16</inkml:trace>
  <inkml:trace contextRef="#ctx0" brushRef="#br0" timeOffset="3499">1899 278 2005 0,'72'-21'172'16,"6"4"-91"-16,1 7-26 0,-6 3-38 16,5 11-115-16,0-4-403 15,-16 0-276-15</inkml:trace>
  <inkml:trace contextRef="#ctx0" brushRef="#br0" timeOffset="3709">1711 95 1894 0,'12'54'262'0,"6"4"-82"15,-6 6-84-15,12 14-57 16,-6 4-4-16,-12-1-17 0,1 1-275 15,-7-5-435-15</inkml:trace>
  <inkml:trace contextRef="#ctx0" brushRef="#br0" timeOffset="4063">1627 651 1441 0,'0'0'195'0,"-43"4"41"0,43-4-38 16,0 0-78-16,0 0-63 15,-42 37-39-15,42-37-22 0,-37 40 23 16,37-40-2-16,0 0-14 16,-42 31 1-16,42-31-11 0,-48 17 21 15,-1-17-12-15,1-4-5 16,0 1 84-16,-7-4 36 0,-11 1 57 15,-13 2-15-15,-12 1-49 16,-11-1-29-16,-13 1-21 16,-6 0-29-16,-6-4-31 15,0 3 9-15,18-2-6 0,13-1 7 16,23 0-2-16,12 4-16 16,61 3-39-16,-48-4-106 0,48 4-177 15,0 0-140-15,0 0-99 16,0-50 6-16</inkml:trace>
  <inkml:trace contextRef="#ctx0" brushRef="#br0" timeOffset="4199">164 389 1624 0,'54'-30'163'0,"6"3"1"0,13 6-44 15,12 5-57-15,11 5-28 16,7 1-21-16,0 7-162 0,-1-1-386 15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09:30.58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2002 475 657 0,'0'0'144'15,"0"0"-9"-15,0 0 20 16,0 0 25-16,0 0-40 16,0 0-28-16,0 0-24 0,0 0-65 15,0 0 40-15,0 0-63 0,0 0 11 16,0 0 37-16,0 0-19 15,24 20-25-15,-24-20 11 0,30 31-25 16,-30-31 10-16,30 40 18 16,-30-40-18-16,24 37 3 0,-24-37-8 15,24 31-2-15,-24-31 26 0,0 0-36 16,0 0 22-16,0 0-2 16,0 0-14-16,0 0 26 0,0 0-23 15,0 0-2-15,-36 13 24 16,0-13-19-16,36 0 20 15,-36-13-22-15,12 6 13 0,24 7-6 16,-36-20-15-16,36 20-13 0,-18-31-15 16,6 8-9-16,12 23 41 15,-12-31-9-15,12 31 8 0,0 0 12 16,0-24 0-16,0 24 9 16,0 0-31-16,0 0 30 0,0 0-1 15,0 0-10-15,0 0 17 0,0 0-28 16,0 0 39-16,0 0 28 15,0 0 1-15,0 0 44 0,0 0 12 16,0 0-4-16,12 34 2 16,-12-34-68-16,0 31 4 0,0-31 9 15,-12 27 1-15,12-27-2 16,-18 30-28-16,18-30 4 0,-43 27-28 16,19-10 12-16,-6-6-5 15,0-8-4-15,6-3 14 0,-12 0-38 16,6 0 26-16,0-3-5 0,30 3 6 15,-37-7 1-15,37 7-19 16,-30-10 17-16,30 10 1 0,0 0-10 16,0 0-9-16,-24-27 25 15,24 27-9-15,0 0-3 0,0 0-3 16,0 0 5-16,0 0-2 0,0 0 0 16,-12-28-13-16,12 28 7 15,0 0-1-15,0 0-9 16,0 0 35-16,0 0-19 0,0 0 17 15,0 0-6-15,-24 31 9 16,24-31-5-16,-18 34-15 0,18-34 20 16,0 0-13-16,0 0 6 0,-30 27-11 15,30-27 5-15,-30 13-18 16,30-13 26-16,-30 7-25 0,30-7 4 16,-30-7 14-16,30 7-3 15,0 0-26-15,0 0 15 0,0 0-27 16,-19-30-2-16,19 30 32 0,-6-27-5 15,6 27-10-15,0 0 18 16,0 0-5-16,0 0 1 16,0 0-9-16,0 0 22 0,0 0 4 15,0 0-19-15,0 0 12 16,0 0 17-16,-6 27-1 0,6-27-11 16,0 0 4-16,-12 27-19 0,12-27 18 15,0 0-14-15,-36 17-5 16,12-7 13-16,24-10-25 0,-36 0 30 15,36 0-24-15,-30-10 15 0,30 10 1 16,-30-14-15-16,30 14 14 16,0 0-4-16,0 0-10 15,0 0 13-15,0 0-10 0,0 0 10 16,-24-30 4-16,24 30-22 16,0 0 18-16,0 0-3 0,0 0 0 15,0 0 23-15,-37 7-11 0,37-7 6 16,-36 13-1-16,5-3 5 15,-5 1-13-15,0-1 1 0,0-7-2 16,0 1-3-16,-7-1 2 16,7-3-7-16,0-3 3 0,0-4-3 15,0 0 0-15,36 7 5 0,-30-7-5 16,30 7-4-16,0 0-5 16,0 0-9-16,-12-37-9 15,18 13-12-15,-6 24 5 0,30-23 15 16,0 2-3-16,0 11 0 0,-6 0 17 15,6 10 5-15,-30 0 0 16,30 17-3-16,-30-17 6 0,0 0 0 16,13 34 10-16,-13-4-6 15,0-30 4-15,-31 34-1 0,1-7 3 16,-6-10-13-16,-6 0-5 0,-6 0 5 16,-6-7-7-16,-1-7-1 15,7-3 14-15,6-6 0 0,0-4 4 16,6-4-2-16,12-3 0 15,24 17-2-15,-37-27-6 16,13 0 0-16,12-4-11 0,6 1-5 16,6-7 4-16,6-4 19 0,-6 0-4 15,12 4 3-15,-12 10-1 16,6 3-5-16,-6 24-8 0,0-23 8 16,0 23-25-16,0 0 21 0,0 0 4 15,0 0 7-15,0 0-4 16,-6 40 7-16,-6 4 0 0,12 4-5 15,-6 6 8-15,6 10-13 16,0 4 10-16,0 6 59 16,-6 4-40-16,0 0 1 0,0-2-24 15,0-8 1-15,6-14 12 0,-12-3-9 16,0-11 31-16,0-13-27 16,12-27 2-16,-36 27-12 0,12-17 3 15,-6-6 1-15,6-8-6 0,-7-2 1 16,31 6-3-16,-42-31-11 15,12 1 7-15,6-14 9 0,12-7-15 16,6-3-62-16,6-11-88 16,12-10-127-16,6 4-57 0,12-4-73 15,6 11-73-15</inkml:trace>
  <inkml:trace contextRef="#ctx0" brushRef="#br0" timeOffset="241">1532 274 941 0,'0'0'238'16,"36"-10"8"-16,0 3-17 0,-6 7-8 16,1 3-57-16,5 4-58 15,-6 7-28-15,-6-4-10 0,-24-10-13 16,0 0 3-16,24 34-35 0,-24-34-10 15,-12 31-27-15,12-31-22 16,-42 24-128-16,-6-7-186 16,5-7-136-16,1-7-63 0</inkml:trace>
  <inkml:trace contextRef="#ctx0" brushRef="#br0" timeOffset="440">1628 0 864 0,'0'0'168'0,"0"0"51"0,-36 0 47 15,-12 13-33-15,-12 11-31 16,-6 6-50-16,-7 8-67 16,-11-1-23-16,6 7-34 0,-7 0-6 15,12 3-22-15,-5-3 7 0,5 1-232 16,7-7-343-16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16:38.8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1289 31 820 0,'0'0'252'15,"0"0"57"-15,0 0-94 16,0 0-124-16,0 0-45 0,0 0 125 16,-6 27-48-16,6 17-20 15,0 10 10-15,6 7-32 0,-6 0-40 16,0 3-26-16,6 1 7 15,-6-4-27-15,6-4 5 16,-6-3 17-16,-6-3-246 16,0-3-379-16</inkml:trace>
  <inkml:trace contextRef="#ctx0" brushRef="#br0" timeOffset="376">789 485 1112 0,'0'0'153'0,"0"0"36"15,0 0-39-15,0 0-82 0,-42 50-21 16,24-6-25-16,18-44-8 15,-6 44 16-15,6-44-26 0,18 38 5 16,-18-38 6-16,0 0-35 16,48 34 28-16,-5-21-19 0,-43-13 23 15,42-13-12-15,-42 13-24 16,36-41 21-16,-24 4-25 0,-12-7 7 16,-12 6 21-16,12 38 12 15,-36-44-21-15,36 44 16 16,-42-27-13-16,-1 17 0 15,7 17 8-15,36-7-8 0,-42 20 31 16,42-20-32-16,0 0-151 16,-36 48-312-16</inkml:trace>
  <inkml:trace contextRef="#ctx0" brushRef="#br0" timeOffset="635">645 0 1050 0,'-36'48'307'0,"-13"6"-32"0,-11 10-2 16,0 11-109-16,-6 3-96 15,-1 6-16-15,1 1-28 0,0 0 0 16,12-1-28-16,6-9-118 16,5-14-366-16,13-10-201 0</inkml:trace>
  <inkml:trace contextRef="#ctx0" brushRef="#br0" timeOffset="908">12 349 1015 0,'0'0'22'0,"0"0"90"0,0 0-37 16,0 0-21-16,0 0-28 15,42 24 0-15,-42-24-3 16,43 10-23-16,-43-10-9 0,30-3 98 15,-30 3-24-15,0 0-34 16,18-31 16-16,-18 31-5 0,0-30-24 16,0 30 16-16,-18-27-44 15,18 27 14-15,-42-11-73 0,5 8-302 16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16:37.0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2801 599 835 0,'0'0'59'0,"0"0"4"16,-13-37-18-16,7 3-35 0,12 4-10 15,0-4 5-15,1 0 4 16,-1 4 0-16,6 3-21 0,-6-1 2 16,-6 28 16-16,6-27-13 15,-6 27 14-15,0 0-13 16,0 0 10-16,0 0-4 0,0 0 38 15,0 0 2-15,36-10-12 16,6 14-1-16,0 2 1 16,-6 8-11-16,6 6-7 15,7 1 13-15,-1-1 16 0,-6 0-4 16,-6-3-13-16,-36-17-27 16,42 17 8-16,-42-17 17 0,0 0-5 15,0 0-1-15,0 0-4 16,0 0-10-16,0 0-6 0,0 0 10 15,-66 17 13-15,0-10-36 16,-1-4 50-16,-5-3-36 0,-6-3 18 16,6-4-42-16,-1-3 43 15,7 0-20-15,6-4 30 16,12 1-20-16,5 2-17 16,13-2 24-16,30 13-34 0,-42-20 51 15,42 20-50-15,0 0 37 16,0 0-22-16,-30-24 17 15,30 24-22-15,0 0 8 0,0 0 6 16,0 0-2-16,0 0 0 16,0 0 4-16,0 0-23 0,0 0 47 15,0 0-51-15,0 0 34 16,0 0-1-16,0 0 85 0,0 0-51 16,0 0 13-1,0 0-44-15,-36 34-13 0,36-34-3 16,0 0 11-16,0 0-2 15,-30 34 9-15,30-34-7 0,0 0 8 16,-36 13-9-16,36-13-25 16,0 0 5-16,0 0 13 0,0 0 4 15,-30-34 4-15,18 7-8 16,12 27 9-16,0 0-43 0,0 0 30 16,0 0-24-16,0 0 21 15,0 0 16-15,0 0 19 16,0 0-37-16,-37 14 9 15,37-14 13-15,0 0-13 0,-42 34 15 16,42-34 4-16,-36 20-17 16,36-20-2-16,-42 13-27 0,42-13 32 15,-36 0 3-15,36 0-19 16,0 0 6-16,0 0 25 16,-24-44-55-16,24 44-13 0,-12-37 28 15,12 37 23-15,0 0 9 16,0 0-16-16,0 0-3 0,0 0-11 15,0 0 18-15,0 0 4 16,0 0 31-16,-37 17-31 0,37-17 18 16,0 0 65-1,-36 24 0-15,36-24 35 0,-36 13-35 16,36-13-37-16,-36-6 14 16,36 6-34-16,0 0-25 0,-36-38 8 15,18 1-13-15,6-4 5 16,12-9 3-16,0-11-8 0,18 0-25 15,-6 6 29-15,6 15-12 16,-6 6-229-16,-12 34-205 0,0 0-125 16</inkml:trace>
  <inkml:trace contextRef="#ctx0" brushRef="#br0" timeOffset="657">1572 203 783 0,'0'0'181'0,"0"0"-72"0,0 0 22 16,0 0 23-16,0 0-73 16,0 0-38-16,6 48-29 15,-6-11-7-15,6-3 0 0,-6-34 14 16,-6 44-8-16,6-44 9 15,0 0-19-15,-6 44 7 0,6-44-27 16,0 0 4-16,0 0 20 16,0 0 0-16,-48 30-24 15,17-16 25-15,31-14-27 0,-42-4 21 16,42 4-22-16,-42-3 15 16,42 3 23-16,0 0-23 0,0 0 19 15,0 0-39-15,0 0 29 16,0 0-1-16,0 0-15 0,0 0 22 15,0 0 2-15,0 0-19 16,0 0 7-16,0 0 13 16,0 0-13-16,0 0 0 0,0 0 11 15,0 0-20-15,-36 0 3 16,36 0-2-16,0 0-3 16,0 0-27-16,-42-37 28 0,42 37-11 15,0 0 21-15,0 0 4 16,0 0-21-16,-24-31 14 0,24 31 13 15,0 0-10-15,0 0 22 16,0 0-18-16,0 0-17 0,0 0 28 16,0 0-6-16,0 0-9 15,-36 10 122-15,36-10 73 16,-37 28 12-16,1-8-16 0,-6 0 1 16,-18 1-78-16,-12-1 31 15,-13-3-69-15,-17-7-31 16,-1 0-11-16,-5-7-13 0,6-3-12 15,11-3-1-15,7-7 2 16,6-4-5-16,11-6 2 0,13-4 3 16,6-6-10-16,6-1 0 15,12-2-13-15,12-8-210 0,6-3-475 16</inkml:trace>
  <inkml:trace contextRef="#ctx0" brushRef="#br0" timeOffset="837">632 877 2278 0,'78'4'227'0,"1"-8"-94"15,5-3-69-15,0-3-37 16,1-3-218-16,-7-14-512 15</inkml:trace>
  <inkml:trace contextRef="#ctx0" brushRef="#br0" timeOffset="1013">373 64 1481 0,'78'-13'66'0,"13"-1"-53"16,23 4-4-16,1 7-17 0,-7-4-478 15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16:42.5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3831 2903 423 0,'0'0'80'0,"0"0"-6"0,0 0-8 16,0 0 22-16,-36-24-49 16,36 24 11-16,-48-20-21 0,11 6-19 15,-11 4 3-15,6 0-21 16,-12 0 11-16,-6-1 41 15,-7 5-12-15,1-4-12 16,-6-1 0-16,0 5-15 0,-7-1 52 16,7 0-25-16,6 0 19 15,-7 4-12-15,7-4-39 0,6 4 6 16,0-4 11-16,5 0-17 16,1 4 5-16,0-4 1 15,12 0 0-15,-12 0-2 0,5 1 5 16,1-1-9-16,0 0 13 15,0 0-19-15,6 1 16 0,0-1-26 16,-1 3 18-16,43 4 25 16,-54-6-30-16,6-1-16 15,48 7 29-15,-60-7-14 16,18 4-7-16,-1-1 21 0,43 4-1 16,-54-6-22-16,6-5 5 15,0 8-5-15,6 3 10 0,5 3 26 16,-11-3-17-16,6 4-25 15,0-1 33-15,-6 1-5 0,0-4-18 16,-1 0 9-16,1 3 0 16,0-3 24-16,0 0-34 15,0 0 14-15,-7 0-4 0,7 3-3 16,0-3 13-16,-6 0-23 16,6 4 13-16,-7-4 7 15,1 3-30-15,6-6 34 16,0 3-23-16,-6 0 14 0,5-4 23 15,1 8-44-15,0-4 36 16,48 0-17-16,-66 0 8 0,12 0-8 16,5 0-6-16,49 0-1 15,-66 3 7-15,18 1 0 0,48-4-22 16,-48 16 47-16,48-16-9 16,-42 21-47-16,42-21 44 15,-43 23-22-15,43-23 31 0,0 0-25 16,-42 38 0-16,42-38 24 15,0 0-26-15,-48 44 17 0,48-44-24 16,0 0 8-16,-42 40 10 16,42-40-19-16,0 0 22 15,0 0-9-15,-24 41 4 16,24-41-4-16,0 0-8 0,0 0 41 16,0 44 90-16,0-44-34 15,0 0-37-15,0 0-28 0,18 44 4 16,-18-44-36-16,0 0 8 15,24 41-7-15,-24-41 23 16,0 0-21-16,0 0 9 0,48 40 25 16,-48-40 66-16,54 31-47 15,-5-11-35-15,-7-6-2 0,0-4 1 16,0 0-26-16,6 0 31 16,0 0-3-16,1 1-14 15,-7-1-3-15,6 0-11 16,-12 0 5-16,6-3 14 0,-6 0-10 15,7-4 18-15,-7 0 5 16,6-3-12-16,0 4 1 0,0-1-11 16,6 0 4-16,1-3-4 15,11 4 1-15,0-4 3 0,18 3-5 16,1 1 5-16,5-4-15 16,12 3 11-16,-5 0 13 0,-1-3-1 15,13 4-6 1,-7 3-5-16,-6-4-15 0,13 4 11 15,-7 0-3-15,0-1 13 16,1 1-3-16,-7-4 27 0,-5 1-27 16,-1-4 12-16,-6 3-12 15,-6-6 2-15,1 3 3 16,-1 0-10-16,-6 3-14 0,1 1 7 16,-1-4 19-16,0 0-22 15,-6 3 30-15,-6-6 0 0,-5 3-10 16,-7-7-12-16,0-3 3 15,-6 3 9-15,-36 7-5 16,42-20 3-16,-42 20-1 16,36-24 1-16,-36 24-3 0,37-27 0 15,-37 27-27-15,0 0 23 16,36-37-9-16,-36 37 21 0,18-34-3 16,-18 34-17-16,18-38 12 15,-18 38 0-15,18-33-8 0,-18 33 3 16,6-38 13-16,-6 38-8 15,0-37-8-15,0 37 14 0,-12-34 1 16,12 34-25-16,-24-30 24 16,24 30-10-16,0 0-11 15,-36-38 9-15,36 38 6 16,0 0-3-16,-30-37 3 0,30 37 0 16,0 0-65-16,-31-34-27 15,31 34-78-15,0 0-129 0,0 0-152 16</inkml:trace>
  <inkml:trace contextRef="#ctx0" brushRef="#br0" timeOffset="520">3608 2771 670 0,'0'0'126'15,"0"0"52"-15,0 0 11 16,0 0-4-16,0 0-81 0,0 0-51 16,-12-38 51-16,12 38-31 15,0 0-32-15,6-37 9 0,-6 37 31 16,12-30-30-16,-12 30 8 15,36-34-2-15,-6-4 24 16,12 1-30-16,19-3-8 16,11-8-16-16,12 1-22 0,13-7-1 15,23-4-8-15,13 7-14 16,17-3 18-16,7 7-25 0,6 6 17 16,5 4 11-16,1 3-12 15,0 7 20-15,-13 6-22 0,-11 5 11 16,-19 2 11-16,-17 7-7 15,-19-6-11-15,-18 2 3 0,-18 8 4 16,-11-7 12-16,-7 3-19 16,-6 0-7-16,-30 7 22 15,24-17-5-15,-24 17-8 0,36-23-5 16,-36 23 26-16,30-24-26 16,-30 24-10-16,0 0-21 0,0 0-25 15,0 0-107-15,36-37-36 16,-36 37-79-16,6-34-44 0,-6 7 15 15,0 27 21-15</inkml:trace>
  <inkml:trace contextRef="#ctx0" brushRef="#br0" timeOffset="837">6090 1595 251 0,'0'0'75'0,"0"0"8"15,-36 4-25-15,36-4 42 16,0 0-8-16,-18 30 55 0,18-30 25 15,12 31-44-15,-12-31 5 16,54 40 58-16,0-9-76 0,0-11-25 16,6 4-61-16,1-7-32 15,-13-7 15-15,-6 0 7 0,-42-10 8 16,42 10 114-16,-42-10-33 16,0 0-63-16,24-3-2 0,-24 3-36 15,0 0-26-15,0 0 26 16,0 0 2-16,0 0-2 0,-36-17-23 15,0 14 7-15,0 6 14 16,-6 7 4-16,0 4-9 16,-1 6-13-16,1 4 28 0,6 6-6 15,-6 1-9-15,6-1-17 16,6 4-237-16,30-34-308 0</inkml:trace>
  <inkml:trace contextRef="#ctx0" brushRef="#br0" timeOffset="1680">10312 1182 391 0,'0'14'171'15,"0"10"13"-15,-18-1-12 16,6 8-52-16,0 6-74 0,0 4 92 15,-6-1-56-15,-6 1-31 16,12 0-16-16,6-4-35 0,-6-7-12 16,6-3 20-16,0-3-3 15,6-24 4-15,0 0-3 16,0 0 21-16,0 0-12 16,0 0-1-16,0 0 35 0,0 0 61 15,0 0-66-15,0 0-12 0,0 0 7 16,-6-30-33-16,0-11 6 15,6 14-29-15,0 27 21 0,0 0-4 16,0 0 3-16,0 0-3 16,0 0 0-16,-42-4 0 0,5 15 7 15,1 6 8-15,0 3 114 16,0 7-13-16,6 0-52 0,-12 0 69 16,18 7-41-16,-6-4-49 15,5-2-2-15,1 2-21 16,-6 1-5-16,6-4-15 0,0-4 9 15,-18 1 6-15,12 0-28 16,-18-4 26-16,11 0-9 0,-5-6-252 16,6-1-201-16,36-13-115 15</inkml:trace>
  <inkml:trace contextRef="#ctx0" brushRef="#br0" timeOffset="1889">10168 2124 1013 0,'0'0'315'16,"30"23"9"-16,-30-23-105 16,0 0-104-16,0 0-47 0,0 0-46 15,0 0 3-15,0 0-22 0,0 0-101 16,30 14-403-16,-30-14-220 15</inkml:trace>
  <inkml:trace contextRef="#ctx0" brushRef="#br0" timeOffset="2086">10041 993 1182 0,'0'0'164'0,"55"-14"-70"0,-1 1-56 15,12-1-11-15,12 4-22 16,1-4-195-16,-1-3-219 16</inkml:trace>
  <inkml:trace contextRef="#ctx0" brushRef="#br0" timeOffset="3084">9403 772 456 0,'0'0'166'16,"-12"51"2"-16,12 0-7 0,-12 3 9 15,6 7 58-15,-6 7-88 16,6 3-81-16,0 0-23 0,6 0-8 16,0 0-24-16,6-6 6 15,0-4-1-15,-6-10-46 0,-6-11-314 16,-12-9-148-16</inkml:trace>
  <inkml:trace contextRef="#ctx0" brushRef="#br0" timeOffset="3965">9144 1050 501 0,'0'0'94'0,"0"0"42"16,0 0-47-16,0 0-47 0,0 0-18 16,0 0-5-16,12 27-15 15,-12-27 98-15,0 31-63 0,0-31 34 16,-18 34-31-16,18-34-15 16,-48 30 2-16,11-6 36 0,-5-4-30 15,12-6-4-15,-6-4-12 16,0-7-27-16,36-3 23 0,-54 0-20 15,30 0 25-15,24 0-14 16,-37-10-16-16,37 10-5 0,0 0 15 16,-42-20 10-16,42 20-10 15,0 0 0-15,0 0 24 16,0 0-21-16,0 0-17 0,0 0 3 16,-42-24 21-16,42 24-1 15,0 0-1-15,0 0-13 0,0 0 1 16,0 0 16-16,0 0-7 15,0 0-12-15,0 0 7 0,0 0-4 16,0 0-16-16,-24-30 35 16,24 30-29-16,0 0 19 0,0 0 9 15,0 0-23-15,0 0-2 16,0 0 1-16,0 0 7 0,-42-11-14 16,42 11 3-16,-42 0 10 15,42 0 39-15,-30 7-56 16,30-7 32-16,0 0-6 0,-43 24 5 15,43-24-26-15,-36 34 30 16,36-34 6-16,0 0-32 0,-36 37 17 16,36-37-22-16,0 0-1 15,0 0 26-15,-24 34-1 0,24-34 17 16,0 0-15-16,12 34-39 16,-12-34 37-16,0 0 9 0,30 37-23 15,-30-37 12-15,0 0-9 16,42 30 10-16,-42-30-12 0,0 0 2 15,0 0-20-15,0 0 29 16,0 0 20-16,0 0-43 16,0 0 22-16,0 0 11 15,0 0-15-15,0 0 19 0,0 0-9 16,0 0-29-16,0 0 39 16,0 0 17-16,0 0-20 0,0 0-14 15,0 0 3-15,0 0 33 0,-42 34-15 16,6-10 35-16,-12 3 89 15,0 0-73-15,-7 0-6 0,7 4-50 16,-6-1 15-16,0-3-14 16,6 0-30-16,-7-3 33 0,1-4-26 15,0-6-19-15,0 0-220 16,6-8-147-16,11-2-69 16</inkml:trace>
  <inkml:trace contextRef="#ctx0" brushRef="#br0" timeOffset="4181">8505 827 406 0,'48'-4'92'15,"19"-3"-20"-15,-1 1-22 16,-6 2-22-16,6-2-2 0,-11-5-18 16,-7 5-34-16,-12-1-173 15</inkml:trace>
  <inkml:trace contextRef="#ctx0" brushRef="#br0" timeOffset="4457">8156 945 1114 0,'0'0'283'0,"0"0"46"0,36-7-138 16,-36 7-85-16,30 0-55 16,-30 0-21-16,30 7-22 0,-30-7 8 15,0 0-178-15,36 7-238 16,-36-7-154-16</inkml:trace>
  <inkml:trace contextRef="#ctx0" brushRef="#br0" timeOffset="4696">7873 759 788 0,'0'-37'260'15,"0"37"13"-15,0 0-84 0,0 0-82 16,0 0 3-16,0 0 70 15,0 0 1-15,18 57-55 0,-6 4-71 16,-12 7-10-16,6 3-37 16,0 0-1-16,-12 0 0 0,0-3-275 15,-6-7-201-15,-6-7-98 16</inkml:trace>
  <inkml:trace contextRef="#ctx0" brushRef="#br0" timeOffset="5068">7493 1186 806 0,'0'0'192'15,"-30"-44"68"-15,6 6-53 0,12 1-32 16,12 37-98-16,12-41-55 16,-12 41 14-16,42-37-27 0,6 14-2 15,-5 9 4-15,11 11-16 16,0 3-7-16,-18 13 29 0,18 4-34 15,-17 14 8-15,-7 2 19 16,-6 11-6-16,-12 7-18 0,-18 7 40 16,-6 3-1-16,-18 3 45 15,-19 4-37-15,-11 0-16 16,-6-1 11-16,-12 4-17 0,11-3-8 16,-5 0-3-16,12-4-12 15,6-6 34-15,17-1-33 0,13-2 34 16,12-5-12-16,18-6-1 15,18 0-4-15,13-3-11 0,11-7 26 16,6-4-27-16,24-6 2 16,-5-7 7-16,-1-7-72 0,-6-13-234 15,-6-14-252-15</inkml:trace>
  <inkml:trace contextRef="#ctx0" brushRef="#br0" timeOffset="5576">7288 474 651 0,'0'0'152'16,"0"0"36"-16,0 0-96 0,0 0-53 15,0 0 63-15,0 0-28 16,0 0-26-16,13 38 53 0,-7-1-47 16,-12 0-19-16,-7 0-35 15,-5-3 35-15,18-34-42 0,-42 48 26 16,0-18-22-16,0-6 11 15,0-7-5-15,0-10-3 0,-1-11 0 16,7 1 20-16,36 3-20 16,-42-31 3-16,42 31-13 0,-42-54 4 15,18 3 6-15,6 14-6 16,18 37 23-16,0 0-17 16,-24-41-22-16,24 41 13 0,0 0 13 15,0 0 35-15,-61 11 64 16,13 12-68-16,0 8-22 0,6 3 12 15,0 0-7-15,-6-1-13 16,-1-2-19-16,7-7 26 0,6-1-4 16,36-23-27-16,0 0-112 15,-48 21-145-15,48-21-109 0,0 0-56 16</inkml:trace>
  <inkml:trace contextRef="#ctx0" brushRef="#br0" timeOffset="6456">7746 2063 854 0,'0'0'154'0,"0"0"-50"15,0 0-30-15,0 0-39 16,0 0-38-16,0 0 23 0,0 0 9 16,0 0-20-16,0 0-25 15,36 17 11-15,-36-17 27 0,37 3-29 16,-37-3 15-16,30-3 4 15,-30 3 0-15,0 0 12 0,0 0 13 16,36-34 3-16,-36 34-33 16,12-37-12-16,-12 37 19 15,-6-41-22-15,6 41 13 0,0 0-54 16,-48-34-327-16</inkml:trace>
  <inkml:trace contextRef="#ctx0" brushRef="#br0" timeOffset="6917">6656 248 649 0,'0'0'208'0,"0"0"2"15,0 0-95-15,0 0 26 16,0 0-38-16,0 0-62 0,-18-38-28 16,18 8 30-16,0 30-24 15,36-31 7-15,0 4-26 0,0 4 25 16,0 2-2-16,-5 4-40 16,11 0-3-16,-12 7 24 0,0 3 12 15,-30 7-9-15,30-10-32 16,-30 10 25-16,0 0 0 0,0 0 9 15,0 44-6-15,-12 7-24 16,-12 0-126-16,-12 3-260 16</inkml:trace>
  <inkml:trace contextRef="#ctx0" brushRef="#br0" timeOffset="7292">6180 271 728 0,'0'0'144'0,"0"0"81"15,0 0 27-15,0 0-100 16,18 37-102-16,-6-3-2 15,-12-34-29-15,12 44 9 16,-12-10-28-16,0-34-18 0,-12 41 54 16,12-41-23-16,-36 41 0 15,0-18-24-15,-6-6 11 0,0-10-12 16,5-4 27-16,37-3-7 16,-42-10-15-16,42 10 22 0,-24-34 0 15,24 4-15-15,18-11-8 16,6 7-2-16,13 0 17 0,-1 7 6 15,6-3-25-15,6 6-98 16,-6 7-243-16,-12 4-166 16</inkml:trace>
  <inkml:trace contextRef="#ctx0" brushRef="#br0" timeOffset="7509">5740 0 1202 0,'0'0'163'15,"0"0"-88"1,0 0-26-16,0 0 219 0,0 0-150 16,-6 41-43-16,0 6-33 15,6 11-39-15,-6 6-96 0,0 1-235 16,0 6-130-16,-12-4-6 15</inkml:trace>
  <inkml:trace contextRef="#ctx0" brushRef="#br0" timeOffset="7968">5397 508 899 0,'0'0'64'0,"0"0"-28"16,0 0 32-16,0 0 79 0,0 0-45 16,0 0-51-16,0 0-20 15,0 0-28-15,0 0 11 0,-18 38-6 16,18-38 56-16,-24 47-30 16,6-10 83-16,0-3-4 0,18-34-52 15,-36 37-30-15,36-37-26 16,-49 41 26-16,7-17-15 0,0-7-16 15,6-7 21-15,36-10-30 16,-42 0 9-16,6-4 11 16,36 4 0-16,-49-13-23 0,13-4 15 15,36 17 27-15,-42-20 46 16,42 20-2-16,-48-17-1 0,0 7 10 16,0 3 31-16,-13 10 26 15,1 4-54-15,-12-4 32 0,0 7-36 16,-1-3-53-16,-5 0-16 15,12-4 4-15,5-3-20 0,7-3 8 16,6 0 6-16,12-4-16 16,0-3 5-16,6 0 6 15,30 10-6-15,0 0-106 0,-24-48-156 16,5 7-228-16,13-6-128 16,12 0 16-16</inkml:trace>
  <inkml:trace contextRef="#ctx0" brushRef="#br0" timeOffset="8126">4198 180 837 0,'42'3'190'0,"13"-3"21"16,5-7 9-16,6-3-86 16,0 0-58-16,7 0-48 0,-13-4-35 15,0-3-300-15,-12 1-204 16</inkml:trace>
  <inkml:trace contextRef="#ctx0" brushRef="#br0" timeOffset="31620">10451 3766 926 0,'0'0'124'0,"0"-17"-9"16,18 4 1-16,-18-4-33 0,6-3-9 15,0-1 11-15,6-2-24 16,0 2-57-16,12-6 36 0,0 3-29 15,0 7 4-15,-24 17-18 16,31-10 10-16,5 7-12 0,-6 6 8 16,0 4-8-16,-6 10 16 15,-24-17-9-15,42 41-19 0,-24-11 21 16,0 1 0-16,-18-31-9 16,12 30-7-16,-12-30 5 0,0 0-12 15,0 0 23-15,0 0 23 16,-42 17-27-16,-6-14 9 0,12-9-27 15,-6-8 28-15,-13 1-10 16,19-4 10-16,-6 3 3 0,0 1-13 16,6 2 14-16,-12 15 65 0,5 3-52 15,1 6 15-15,6 11-35 16,6-1 11-16,6 8-12 0,12-1-6 16,0 4 0-1,12-3-109-15,0-31-241 0,12 34-109 0</inkml:trace>
  <inkml:trace contextRef="#ctx0" brushRef="#br0" timeOffset="31866">10451 4146 897 0,'0'0'112'0,"0"0"26"15,36 3 5-15,-36-3-35 16,42-3-45-16,0-8 0 0,-5 11-11 16,-7 14 3-16,-30-14-10 15,36 17 16-15,-36-17 8 16,24 24-47-16,-24-24-22 0,12 33 20 16,-12-33-28-16,-18 34-162 15,-12-13-200-15,-12-8-138 0</inkml:trace>
  <inkml:trace contextRef="#ctx0" brushRef="#br0" timeOffset="33489">9535 3638 648 0,'0'0'168'15,"0"0"19"-15,0 0-37 16,0 33-37-16,0-33-57 0,18 28-28 16,-18-28-15-16,24 23 17 15,1-6-9-15,5-13-41 16,0-1 52-16,-30-3-45 0,30-7 13 15,6-6 4-15,-6-1-4 16,-6-3-21-16,-24 17 29 0,36-27 1 16,-36 27 9-16,18-27 81 15,-18 27-42-15,0 0-41 0,0 0 13 16,0 0-9-16,0 0 95 16,-18-3-51-16,-12 9-36 0,0 1-16 15,-6 3 15-15,6 4-37 16,-6-7 7-16,-6-1 32 0,18 1-16 15,-7-3-13-15,-5-1-12 16,12 0 20-16,24-3-4 16,-42-3 2-16,42 3 9 0,-30-7-12 15,30 7-23-15,-36-13 35 16,36 13-8-16,0 0-12 0,-30-34 5 16,18 10 38-16,12 24-67 15,-6-37 13-15,0 10 26 0,6 27-5 16,6-27-18-16,-6 27 18 0,0 0 2 15,0 0-26-15,-6-27 22 16,6 27 0-16,0 0-26 0,0 0 23 16,0 0 13-16,0 0-36 15,0 0 33-15,-25 40-1 16,13-9-22-16,12-31 9 0,-12 30 22 16,12-30-15-16,0 0-6 15,-24 31 13-15,24-31-10 0,0 0-6 16,-30 17 17-16,30-17 1 15,0 0-12-15,0 0-7 0,-30-14 12 16,30 14-48-16,-12-34-4 16,12 7 33-16,0 0-13 0,0 27 21 15,6-34 9-15,-6 34-3 16,0 0-31-16,0 0 6 0,0 0 45 16,0 0-7-16,0 0-35 15,0 0 19-15,-18 31 17 16,6-4-8-16,12-27-15 0,-24 30 9 15,24-30 16-15,-6 31-24 16,6-31 8-16,0 0 4 0,0 0 4 16,-36 20-22-16,5-10 24 15,31-10 6-15,-42 0-22 0,42 0 6 16,-42-10 10-16,42 10-4 0,-36-20-11 16,36 20 16-16,-30-34-26 15,12 3 8-15,6-3 23 0,12 34-23 16,0-47-2-16,-6 10 9 15,6 37 18-15,6-38-26 16,-6 38 8-16,0-40 15 0,0 40-6 16,-6-34-36-16,6 34 37 15,0 0-17-15,0-37-20 0,0 37 42 16,0 0-15-16,0 0 4 16,0 0-4-16,0 0 10 0,0 0-8 15,-6-31-2-15,6 31-3 16,0 0 3-16,0 0 7 0,0 0-10 15,0 0 3-15,0 0 19 16,0 0-27-16,0 0-4 0,0 0 36 16,0 0-24-16,0 0 9 15,0 0 11-15,0 0-20 0,0 0-17 16,0 0 34-16,0 0-48 16,0 0 42-16,0 0 6 15,-6 37-17-15,0 4 7 0,6 7 20 16,-12 2-7-16,12 1-17 15,0-3-3-15,0-1 12 0,-12-6-16 16,12-8 4-16,0-33 15 16,0 41-15-16,0-41-21 0,0 0 21 15,0 31 16-15,0-31-16 0,0 0 73 16,0 0-15-16,0 0-35 16,0 0-21-16,-37-4 18 0,37 4-17 15,-42-20-7-15,42 20 15 16,-42-27-11-16,42 27 0 15,-36-27 0-15,36 27 0 0,0 0-20 16,-36-27 22-16,36 27-11 16,0 0 5-16,0 0 20 0,0 0-12 15,0 0-28-15,0 0 42 16,0 0-22-16,0 0-7 0,0 0 25 16,0 0-28-16,-30 37 24 15,30-37 2-15,-12 44-12 0,12-44-7 16,-6 47 12-16,6-16 3 15,0-31-16-15,0 0 1 0,-6 37 22 16,6-37-9-16,0 0-6 16,-24 34-11-16,24-34 15 15,0 0-10-15,-43 41 20 0,43-41-23 16,-36 33 17-16,36-33-8 16,-36 31-4-16,36-31 9 0,0 0-5 15,0 0-4-15,0 0 19 16,0 0-25-16,-36 30 45 0,36-30 60 15,0 0-55-15,0 0-29 0,-36-10 20 16,36 10 20-16,0 0-42 16,-18-44 14-16,6 4-14 0,12-1-1 15,0 4-4-15,6-4 7 16,0 7-24-16,0 0 8 16,-6 34-62-16,12-40-158 0,-6 9-278 15,-6 31-116-15</inkml:trace>
  <inkml:trace contextRef="#ctx0" brushRef="#br0" timeOffset="33749">9746 3350 867 0,'48'0'156'0,"-6"0"46"16,7 0 9-16,-19 0-50 0,6 6-73 15,-12 1-35-15,-6 0-4 16,-18-7-28-16,0 0-7 0,18 24-9 16,-18-24 13-16,-6 27-70 15,6-27-228-15,-36 24-172 0,0-14-54 16</inkml:trace>
  <inkml:trace contextRef="#ctx0" brushRef="#br0" timeOffset="33937">9879 2842 106 0,'-30'20'-3'0,"-1"0"-2"16,31-20 15-16,-36 31-8 0,0-4-34 15</inkml:trace>
  <inkml:trace contextRef="#ctx0" brushRef="#br0" timeOffset="34704">9312 3248 656 0,'0'0'156'15,"0"0"-35"-15,0 0 5 0,0 0-44 16,12-30-38-16,-12 30 16 16,31-31-15-16,-7 1-37 15,12-1-6-15,-6 4 22 0,12-3-39 16,6-1 1-16,-6 7 39 15,7 1-15-15,-13 2 27 0,-6 8-2 16,-30 13-25-16,36-17 15 16,-36 17-8-16,0 0-25 0,30-10 16 15,-30 10 5-15,0 0 1 16,0 0-45-16,30-7 22 0,-30 7 24 16,0 0-25-16,0 0 10 15,0 0 21-15,6 27-16 16,-6-27 7-16,-12 37 48 0,0-3-17 15,-12-7-43-15,24-27 33 16,-18 38-22-16,18-38-28 0,-36 33 29 16,36-33-15-16,-30 31 6 0,0-11 12 15,30-20-149-15,-30 14-182 16,-1-11-119-16</inkml:trace>
  <inkml:trace contextRef="#ctx0" brushRef="#br0" timeOffset="35128">10505 2483 365 0,'0'0'124'0,"0"0"7"0,0 0 31 16,0 0-28-16,-30 23-29 0,-18-6 24 15,12 4 4-15,-19 2-54 16,1 4-45-16,0-3-15 0,-12 0 45 15,-7 3 25-15,-11-3-38 16,-18 3 3-16,-7 0-38 0,-5-7 10 16,-1 4-26-16,-5-4-6 15,18-6 21-15,11 3 14 0,-5-4-40 16,18-6 0-16,11 7-36 16,1-1-78-16,12-3-19 15,6 4-28-15,5 3-33 0,43-17 1 16,-42 27-51-16</inkml:trace>
  <inkml:trace contextRef="#ctx0" brushRef="#br0" timeOffset="35716">7891 3001 824 0,'0'0'73'15,"0"0"59"-15,0 0 175 16,0 0-30-16,0 0-101 0,12 37 13 15,-12 7-67-15,0 7-49 16,0 7-41-16,0 6-13 0,0 0-7 16,0 7-12-16,0 0 4 15,-6-6 3-15,-6-1 4 16,-6-3-261-16,-12-17-310 0,-13-10-141 16</inkml:trace>
  <inkml:trace contextRef="#ctx0" brushRef="#br0" timeOffset="36209">7620 3455 711 0,'0'0'147'0,"0"0"42"0,0 0-10 15,0 0-56-15,-48 10-39 16,17 3-53-16,31-13-19 0,-48 24-9 16,18-7 5-16,30-17-20 15,-36 20 24-15,36-20-21 16,0 0 9-16,0 0-5 0,-24 41 15 16,24-41 6-16,12 44-5 15,12-10-19-15,-24-34 20 0,42 44-12 16,-6-14 3-16,-36-30-3 15,43 31-12-15,-43-31 0 0,0 0 9 16,0 0 3-16,0 0 89 16,0 0-28-16,0 0 6 0,-49 30 0 15,1-13-20-15,0-13-7 16,0-4-28-16,6-7 116 0,5-3 23 16,37 10-57-1,-36-24-24-15,36 24-30 0,-30-41 14 16,18-3-15-16,6-10-28 15,6-3-6-15,0-11-2 0,0-7 0 16,6-6 3-16,0 7-21 16,0 2-5-16,0 12 6 0,0 9 14 15,0 13-69-15,-6 38-148 16,0 0-270-16,0 0-89 0</inkml:trace>
  <inkml:trace contextRef="#ctx0" brushRef="#br0" timeOffset="36406">7626 4213 1849 0,'42'14'310'15,"0"-7"-18"-15,0-7-113 16,0 0-85-16,1 0-51 0,-7-4-173 15,-36 4-407-15,36-13-374 16</inkml:trace>
  <inkml:trace contextRef="#ctx0" brushRef="#br0" timeOffset="36600">7216 4159 2212 0,'0'0'255'0,"0"0"16"0,0 0-87 15,0 0-92-15,0 0-47 16,0 0-37-16,0 0-208 0,0 0-272 16,0 0-422-16</inkml:trace>
  <inkml:trace contextRef="#ctx0" brushRef="#br0" timeOffset="36904">6903 3417 1490 0,'0'0'89'0,"0"0"-37"16,0 0 203-16,0 0-92 0,0 0-19 16,-6 48-70-16,12 3-41 15,0 3 36-15,0 3 61 0,6 1-63 16,-6-7-22-16,6-4 0 16,-6-6-1-16,-6-41-22 0,-6 44-4 15,6-44-5-15,-36 37-2 16,-6-13-11-16,0-11 10 0,-7-6-185 15,1-3-285-15,6-8-289 16</inkml:trace>
  <inkml:trace contextRef="#ctx0" brushRef="#br0" timeOffset="38072">7023 3035 330 0,'0'0'164'0,"0"0"9"0,0 0-3 16,0 0-55-16,-12 44 20 16,0 0-76-16,0 0-12 15,0 7 79-15,0 3-28 16,-6 0-34-16,0-3-32 0,-6-4-32 16,0-3 17-16,24-44-15 15,-48 48 2-15,-1-11 15 0,13-17-30 16,36-20 11-16,-60 10 8 15,18-6 6-15,42-4-22 0,0 0-2 16,-42-27 5-16,42 27 1 16,-30-51 13-16,12 0-17 0,6 7 15 15,12 44 2-15,-6-44-12 16,6 44-2-16,0 0-10 16,0 0-8-16,0 0 26 0,0 0-24 15,0 0 34-15,-43 24 4 16,43-24 1-16,-48 57-31 0,18-9 5 15,0-4 23-15,0-4-7 16,30-40-5-16,-42 48 3 0,42-48-3 16,-55 40-21-16,13-16-182 15,42-24-128-15,-48 7-84 0</inkml:trace>
  <inkml:trace contextRef="#ctx0" brushRef="#br0" timeOffset="38321">6379 3130 625 0,'0'0'127'0,"18"-48"66"15,-18 48 28-15,30-44-27 0,-30 44-82 16,48-34-91-16,-6 14-6 15,-42 20 20-15,49-14-40 16,-49 14-9-16,42 0 14 16,-42 0 0-16,0 0 5 0,18 41-10 15,-18-41-199-15,-12 61-173 16</inkml:trace>
  <inkml:trace contextRef="#ctx0" brushRef="#br0" timeOffset="38648">5981 3201 793 0,'0'0'115'0,"0"0"3"0,0 0-12 15,0 0-55-15,42 44-17 16,-17-4-30-16,-25-40 8 0,18 51-2 15,-18-51-2-15,0 51 4 16,0-51-29-16,0 0 14 0,0 0 28 16,0 0-33-16,0 0 109 15,-43 27-36-15,43-27 21 0,0 0-38 16,0 0 5-16,-30-51 1 16,12 7-33-16,18 0-12 0,0 4-12 15,0 40 3-15,12-51-18 16,-12 51-1-16,12-48-53 15,-12 48-240-15,0 0-184 0</inkml:trace>
  <inkml:trace contextRef="#ctx0" brushRef="#br0" timeOffset="38894">5861 2981 1202 0,'0'0'205'15,"0"0"0"-15,0 0-88 16,-36 44-38-16,24 0-34 0,0 6-9 16,0 8-8-16,0 3-34 15,-1 0 19-15,-5 0-13 0,6-4 4 16,0-9-277-16,-6-1-189 15,-6-13-86-15</inkml:trace>
  <inkml:trace contextRef="#ctx0" brushRef="#br0" timeOffset="39145">5674 3299 822 0,'0'0'180'0,"0"0"59"15,0 0 19-15,-12 47 9 16,6-13-97-16,6-34 2 0,-18 37-54 16,18-37 3-16,-36 31-54 15,-12-11-29-15,-7-6-23 0,-5-7-8 16,6-11 13-16,0 1-12 16,0-7-12-16,11-1 4 0,1-5 0 15,42 16-194 1,-48-28-158-16,48 28-125 0,0 0-35 15,-30-44 71-15</inkml:trace>
  <inkml:trace contextRef="#ctx0" brushRef="#br0" timeOffset="39286">5192 3241 851 0,'42'-13'192'0,"-42"13"7"0,61-10-27 15,-13 3-16-15,6-3-74 16,6 3-52-16,1 4-21 0,11-1 11 15,-12 1-20-15,6 3-208 16,-5 3-207-16</inkml:trace>
  <inkml:trace contextRef="#ctx0" brushRef="#br0" timeOffset="40002">10963 5412 865 0,'-24'-7'185'0,"24"7"69"0,-30 7 49 16,30-7-13-16,-36 31-50 0,-7 3-79 15,13-4-64-15,0 7-46 16,0-6-36-16,6 6-6 16,6-7-9-16,-6 4 16 0,0-3-16 15,-18-7-146-15,5-8-375 16,-5-2-233-16</inkml:trace>
  <inkml:trace contextRef="#ctx0" brushRef="#br0" timeOffset="40178">10740 5040 1294 0,'-12'-38'119'0,"12"38"-6"0,0 0-40 16,0 0-26-16,0 0-35 16,0 0-311-16,0 0-220 0</inkml:trace>
  <inkml:trace contextRef="#ctx0" brushRef="#br0" timeOffset="40568">10126 5338 1009 0,'12'30'26'0,"-12"-30"-10"16,24 27 14-16,-24-27-30 15,0 0 4-15,24 14-4 0,-24-14 5 16,0 0-3-16,30-10-2 15,-30 10-8-15,12-31 5 0,-12 31-10 16,-12-30 25-16,12 30 28 16,-24-31 65-16,24 31 31 15,-54-23-59-15,5-1 32 0,1 10-28 16,-12 4 76-16,24 0 18 0,-12 3-41 16,12-6-30-16,-1 2-41 15,37 11-32-15,-18-27-5 16,-6 0-8-16,12 0-1 0,0-3-7 15,12-11-15-15,0 0-7 16,12-9 12-16,0-1 7 0,-6 0-82 16,6 10-139-16,-6 8-147 15,-6 33-92-15,0 0-20 0</inkml:trace>
  <inkml:trace contextRef="#ctx0" brushRef="#br0" timeOffset="41020">9379 5145 631 0,'0'0'185'16,"0"37"21"-16,0-37-7 0,12 37-65 16,-12-37-3-16,30 44-89 0,-30-44-14 15,36 37-18-15,-36-37 10 16,0 0-18-16,30 34 6 0,-30-34-14 15,0 0 6-15,0 0 15 16,0 0-18-16,-42 17 5 16,12-7-7-16,-12-3 11 0,-1 0 13 15,7 3-33-15,-6 10 5 16,6 4 9-16,6 3 8 0,30-27 2 16,-48 51 4-16,18-4-30 15,-1-6 6-15,7 0 85 0,24-41 11 16,-42 40 51-16,42-40-54 15,-36 38 16-15,36-38-47 0,-42 27 63 16,42-27-44-16,-30 10 23 16,30-10-27-16,0 0 16 0,0 0-42 15,-36-24-13-15,36 24 1 16,-24-51-12-16,24-3-17 16,24-7-15-16,0 0 12 0,0 0 3 15,6 7 2-15,-6 10-5 16,0 7-90-16,-24 37-205 0,30-44-359 15,-18 7-128-15</inkml:trace>
  <inkml:trace contextRef="#ctx0" brushRef="#br0" timeOffset="41209">9367 4877 1835 0,'0'0'301'0,"24"-30"-75"0,-24 30-113 15,0 0-61-15,0 0-43 16,0 0-303-16,0 0-336 0</inkml:trace>
  <inkml:trace contextRef="#ctx0" brushRef="#br0" timeOffset="41740">8553 4901 997 0,'0'0'5'0,"0"0"57"16,0 0 61-16,0 0 27 0,-12 54-64 15,12-7-34-15,0 4-5 16,12 0-40-16,-12 0-2 0,0-7 3 16,0-4-5-16,0-40-3 15,-12 51-19-15,12-51 36 0,0 0-5 16,0 0 1-16,-30 38-8 16,30-38-27-16,0 0 14 15,-54 3 29-15,54-3 34 0,-42-17 22 16,42 17 23-16,0 0-45 15,-42-20-7-15,42 20-19 0,-42 0 61 16,-1 20 8-16,-5 7 22 16,6 4-45-16,0 6-21 0,0 3-31 15,0 4-9-15,-1-3-14 16,7-4 5-16,36-37-1 0,-42 41-23 16,42-41-185-16,0 0-217 0,0 0-71 15,0 0-21-15</inkml:trace>
  <inkml:trace contextRef="#ctx0" brushRef="#br0" timeOffset="42012">9330 4328 1071 0,'0'0'44'0,"0"0"218"16,0 0-2-16,0 0-53 16,0 0-50-16,0 0 24 0,-42 28-80 15,-12 5-49-15,-6 5-14 16,-12 9-5-16,-1 7-11 16,-23 4-20-16,6 3 8 0,-13 0 21 15,-5 3-19-15,11 0-103 16,1 1-259-16,12-11-256 0,5-3-61 15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17:25.8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1427 27 1050 0,'0'0'318'15,"0"0"-34"-15,0 0-40 16,0 0-173-16,0 0-41 0,0 0 53 15,0 0 27-15,0 0 32 16,0 51-45-16,0 3-52 16,0 11-17-16,6 2-33 15,0 1 15-15,1 0-10 0,-7-4 6 16,-7-3-6-16,7-3-7 16,-12-7-138-16,-6-7-252 15,0-11-218-15</inkml:trace>
  <inkml:trace contextRef="#ctx0" brushRef="#br0" timeOffset="360">988 630 722 0,'0'0'120'0,"0"0"31"16,0 0-27-16,-24 34-8 16,24-34-80-16,0 0 7 0,0 0-33 15,36 37 16-15,0-20-32 16,-36-17 13-16,42 0-23 0,-42 0 31 16,36-20-24-16,-36 20 28 15,24-41-39-15,-12-3 39 16,-6 0-28-16,-6 0 65 15,-6 4 33-15,0 9 16 0,6 31-61 16,0 0-33-16,0 0 13 16,0 0 0-16,-54 0-12 0,6 20-5 15,6 11-5-15,-6 3-14 16,11 0-147-16,-5-4-251 0,12-3-121 16</inkml:trace>
  <inkml:trace contextRef="#ctx0" brushRef="#br0" timeOffset="643">843 0 992 0,'0'0'179'16,"0"0"73"-16,-48 14 76 0,24 26-55 16,-12 11-116-16,-6 14 23 15,-1 6-66-15,1 7-32 16,-6 3-38-16,0 0-23 0,-6 0-11 16,5-6-15-16,-5-7 0 15,0-7 5-15,0-11-287 0,0-9-309 16,5-10-121-16</inkml:trace>
  <inkml:trace contextRef="#ctx0" brushRef="#br0" timeOffset="1003">84 376 1002 0,'0'0'173'15,"0"0"21"-15,0 0-18 0,0 0-55 16,0 0-33-16,-12 41-49 16,12-41-15-16,0 0 19 0,0 0-21 15,0 0-19-15,42 30 28 16,-42-30-9-16,61 7-7 0,-61-7 12 15,42-20-7 1,-42 20 19-16,30-41-12 0,-30 41 43 16,12-44-7-16,-12 44-32 15,-12-41-38-15,12 41-7 0,0 0 32 16,-60-20-4-16,5 23-6 16,1 14-6-16,12 7-69 0,42-24-293 15,-36 44-271-15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17:28.8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10 1172 0,'42'10'93'16,"-5"-3"26"-16,11-10-31 0,-6 3-50 15,0-7-149-15,-6-10-278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16:22.0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4618 0 477 0,'-31'3'85'16,"-13"1"-2"-16,-6-4-1 0,-7 3-19 16,0-3 25-16,-5 0-35 0,-14 4-9 15,-6-1-19-15,-12 4 21 16,0 4 7-16,-13 0 9 0,-12 3-17 15,-26 0 0-15,-18-7-28 16,-32-3-9-16,-25-4 54 0,-7 3 82 16,14-3-10-16,18 4-76 15,6 3-29-15,20-4-3 0,18 1 0 16,6-1 26-16,13 1 49 16,13-1-24-16,12-3 8 0,13 4-29 15,6-1-28-15,6-3-12 0,6 4 0 16,7-4 2-16,13 0-11 15,5 0 0-15,14 0 5 0,5 4-18 16,32-4 17-16,-37 0-23 0,37 0 14 16,-38 0-11-16,38 0 5 15,-32 0 8-15,32 0-4 0,0 0 3 16,0 0-7-16,-31-4 6 0,31 4-2 16,0 0 7-16,-31-4-7 15,31 4 16-15,0 0-16 16,-32 0 24-16,32 0-20 0,0 0 15 15,0 0-33-15,0 0 26 0,0 0-17 16,0 0 22-16,0 0-20 0,0 0 12 16,0 0-28-16,0 0 19 15,0 0-4-15,0 0 34 0,-6 25-30 16,6-25 18-16,0 39-16 0,6-4 3 16,-6-3 13-16,6 7-6 15,-6 3 21-15,0 8 15 0,-6 10 46 16,0 11-17-16,-7 3-4 15,1 14 0-15,-13 4 3 0,6 11-9 16,-13 3-7-16,1 7-8 16,-1 3-2-16,1 5 5 0,0 6-15 15,-1-4-15-15,1 12 7 0,-7-5 15 16,7-6-24-16,5-4 3 16,-5-3 0-16,0-15-20 0,5-3 3 15,1-7 4-15,6-14-13 0,1-4 12 16,5-7-5-16,7-3-11 0,-1-4 10 15,1-7 6-15,0-3-12 16,6-5-4-16,0-2 15 0,0 3-11 16,0-4-10-16,0-6 10 15,0 6 3-15,0-3-9 0,0-4 11 16,0 11-10-16,0-11 9 16,6 4-4-16,-6-3 3 0,0 3-3 15,0-1 11-15,0-9-19 0,0 13 16 16,0-42-20-16,6 46 17 0,1-11-16 15,-7-35 7-15,0 46-17 16,0-46 11-16,6 39 7 0,-6-39-10 16,6 36 17-16,-6-36-4 0,0 24-8 15,0-24 8-15,0 0 0 16,7 36-14-16,-7-36-3 16,0 0 4-16,12 31 0 0,-12-31-3 15,0 0 16-15,38 25-10 0,-13-14 10 16,13-1-11-16,-7-6 11 15,7-1-4-15,0-3 4 0,6 0-7 16,12 0 2-16,1 0 8 0,12 0-7 16,6 0 12-16,7 4-3 15,6-4-10-15,6 3 14 0,-6 1 0 16,13-4-4-16,-1 7 8 0,1-14-13 16,6 7 8-16,6 7-8 0,-6-7-5 15,6-7-9-15,6 7-3 16,1 0 1-16,6 0-9 15,-7 0 13-15,0 7 4 0,-5 0 11 16,-1-3-14-16,-6-1 5 0,-1 4 8 16,1 0 8-16,-6-3-17 15,-1-1 4-15,-5-3 11 0,-7 0-2 16,-7 0-12-16,-5-3-14 0,-1-8-17 16,-6 1 13-16,-6-1 8 0,0 4 16 15,-13 3 0-15,7-3-9 16,-7 0 4-16,7 4 9 0,-1-1-1 15,-12 1-3-15,0-8 0 0,-6 11-10 16,6-7-16-16,0 0 9 16,-6 0-4-16,0-4-5 15,-1-3 22-15,-37 14-3 0,51-21-4 16,-14 3 4-16,-37 18 18 0,44-24-22 16,-44 24 5-16,44-22 0 0,-44 22 16 15,44-14-13-15,-44 14 3 16,32-14 0-16,-32 14-11 0,0 0 14 15,37-18-3-15,-37 18-11 0,0 0 20 16,0 0-9-16,0 0-7 16,32-14 16-16,-32 14 0 0,0 0-9 15,0 0 8-15,0 0 2 16,0 0-2-16,19-39-1 0,-19 39 4 16,6-38 6-16,-6 2-3 15,0 36 0-15,-6-49 2 0,-1 10-7 16,1-4 5-16,6 5 5 0,-6-1-6 15,6-7-5-15,0-7-15 0,6-4 13 16,0-3-12-16,1 0 10 16,-1 4-10-16,7-5 6 0,-7 1-7 15,6-3 7-15,-5 3 2 0,5-4-17 16,1 0 22-16,-1 1-17 16,1-4 18-16,-7 0-14 0,7-4 14 15,-7 0-17-15,7 4 15 0,-7-4-10 16,7 1 7-16,-1-1-3 0,1 4 3 15,-1-4-3-15,1 4-5 16,6 3 11-16,-7 1-16 16,7 10 18-16,0 0-15 0,-7-4 7 15,1 11 4-15,6 0-14 0,-7 0 16 16,1 4-2-16,-7 0-12 16,7-1 13-16,-7-3-12 0,0 4 15 15,1 3-21-15,-1 0 21 0,0 0-16 16,1 4 11-16,-7 35-16 0,6-39 20 15,0 11-10-15,-6 28 8 16,6-36-8-16,-6 36-7 0,7-31 16 16,-7 31-20-16,6-39 18 15,0 10-20-15,-6 29 16 0,0-35-30 16,7 7 11-16,-7 28-13 16,6-35 11-16,0-1-2 0,0 8 12 15,7 0-20-15,-13 28 9 0,6-39 1 16,1 11 14-16,-7 28-8 0,6-32 19 15,-6 32-4-15,0 0 0 16,6-29 0-16,-6 29-10 0,0 0 15 16,0-28-10-16,0 28 12 0,0 0-15 15,0 0 8-15,0 0-9 16,0 0 3-16,0 0 8 16,0 0-11-16,0 0 9 0,0 0-26 15,0 0 0-15,0 0-5 0,0 0 11 16,-6-28 20-16,6 28-11 0,0 0 15 15,0 0-19-15,0 0 20 16,0 0-27-16,-13-25 17 0,13 25-26 16,0 0-5-16,-6-32-20 0,6 32 4 15,0 0-1-15,-13-39 16 16,13 39 11-16,-6-35-4 0,6 35 35 16,0 0-27-16,0 0 29 0,0 0-24 15,0-32 30-15,0 32-19 0,0 0 12 16,0 0-15-16,0 0 2 15,0 0 1-15,0 0 15 16,-6-35-20-16,6 35-4 0,0 0-7 16,0 0-3-16,-6-39-5 0,6 39 15 15,0 0-4-15,-13-35-22 0,13 35 11 16,0 0 8-16,-13-36 26 16,13 36-27-16,0 0 26 0,0 0-8 15,0 0 12-15,-25-31-21 0,25 31 21 16,0 0-28-16,0 0-4 15,-37-29 7-15,37 29-11 0,-38-21 15 16,38 21-10-16,0 0 29 16,-44-17-5-16,44 17-16 0,-38-15 28 15,38 15-18-15,-37-7 12 0,37 7-12 16,-51 0 16-16,14-3-18 16,37 3 3-16,-51 0 19 0,14 3-41 15,37-3-56-15,-51 0-91 0,14 0-75 16,37 0-139-16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17:28.2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1403 311 556 0,'0'0'128'0,"0"0"-14"16,24-27-41-16,-24 27 3 15,6-30-27-15,-6 30-29 0,12-34-17 16,0 3 2-16,-12 4 11 0,12 3-16 15,0-3 7-15,-5 0 25 16,-7 27-16-16,12-34 24 0,-12 34-18 16,0 0 9-16,0 0-24 15,0 0 11-15,24-33-18 0,-24 33-15 16,0 0-3-16,0 0 4 0,24-14 39 16,-24 14-29-16,30 10 22 15,-30-10-21-15,24 31-18 16,6-4 17-16,-30-27 4 0,24 34-8 15,0-7 32-15,-24-27-24 16,0 0-14-16,24 27 14 0,-24-27 25 16,0 0-25-16,0 0 16 0,0 0 36 15,0 0-38-15,0 0-25 16,0 0 3-16,6 30 36 0,-6-30 8 16,-30 38-32-16,30-38 11 15,-30 33 0-15,-6-9-8 0,-6-4 22 16,-6-6-3-16,12-4-8 0,-7-3-40 15,7-4 19-15,-6-3 11 16,42 0-8-16,-36-3 41 16,36 3 32-16,-42-14-37 0,42 14-24 15,0 0-12-15,0 0 10 16,-12-40-7-16,12 40 3 0,0-38-19 16,0 38 9-16,0 0 21 15,0 0-29-15,0 0-9 0,0 0 7 16,0 0 34-16,0 0-42 15,0 0 40-15,0 0-14 0,0 0-7 16,-42 21-7-16,42-21 25 16,0 0-6-16,-37 27 0 0,37-27-1 15,-42 17-8-15,42-17 9 16,-30 10-12-16,30-10 9 16,0 0 10-16,-48-10-14 0,48 10 9 15,0 0-26-15,0 0 3 16,-12-34 6-16,12 34 1 0,0-34 11 15,0 34-2-15,0 0 0 16,0 0-24-16,0 0 20 0,0 0-16 16,0 0 30-16,0 0-8 15,0 0 0-15,0 0-6 0,0 0 3 16,0 0 16-16,-18 37-19 16,18-37 25-16,0 0-39 0,-30 34 48 15,30-34-19-15,-30 21 60 16,30-21-13-16,0 0 9 0,-31 6-38 15,31-6-24-15,0 0 0 16,-36-20 5-16,36 20-8 16,-12-37 1-16,0-1-7 0,18-2-12 15,0-4 12-15,6-4-16 16,0 8 29-16,-6 6-23 0,-6 34-34 16,18-37-100-16,-18 37-136 15,0 0-89-15,0 0-37 0</inkml:trace>
  <inkml:trace contextRef="#ctx0" brushRef="#br0" timeOffset="465">572 233 641 0,'0'0'93'16,"0"0"-19"-16,-6 27 36 0,6-27-42 16,0 0-50-16,-6 41 1 15,0-14-11-15,6-27-8 0,-12 34 8 16,12-34 15-16,-12 30-10 16,12-30-13-16,0 0-15 15,0 0 11-15,0 0 1 0,0 0-1 16,0 0 4-16,-24 11 12 15,24-11 6-15,0 0-11 0,0 0-12 16,0 0 11-16,0 0-18 16,0 0-6-16,-30-17 22 0,30 17 67 15,-43 3 44-15,43-3 10 16,-48 17-61-16,18 3 40 0,30-20-25 16,-48 21 47-1,12-8 4-15,-6-6-14 0,17 0-65 0,-5-4-2 16,30-3-30-16,-42-7 4 15,18-3 39-15,24 10-18 16,-36-17-7-16,36 17-32 0,0 0 7 16,-18-30-17-16,6 3 2 15,12 27-165-15,0-41-172 0,0 41-172 16,24-34-86-16</inkml:trace>
  <inkml:trace contextRef="#ctx0" brushRef="#br0" timeOffset="813">0 91 1293 0,'0'0'94'0,"0"0"-2"0,0 0-76 16,60-10 17-16,-6 3-44 16,-6 11-138-16,13-1-245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18:42.0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1586 1053 212 0,'0'0'19'0,"0"0"26"16,0 0 14-16,0 0-3 0,0 0-11 16,0 0-14-16,0 0-13 15,0 0 1-15,0 0 9 16,0 0 28-16,0 0 6 0,0 0 19 15,0 0-55-15,0 0-16 16,0 0 27-16,0 0-17 0,0 0-1 16,0 0 3-16,0 0 11 15,0 0-15-15,0 0-32 16,0 0 14-16,0 0 20 16,0 0-20-16,0 0 0 0,0 0-10 15,0 0 7-15,0 0 25 16,0 0-27-16,0 0 16 15,0 0 8-15,-36-27-13 0,36 27-14 16,0 0 27-16,-42-24 17 16,42 24-31-16,0 0-11 0,0 0-3 15,-30-16 26-15,30 16-6 16,0 0-18-16,-36-17-1 16,36 17 10-16,0 0 15 0,-37-7-36 15,37 7 12-15,0 0 24 16,-42-10-11-16,42 10-25 0,0 0 29 15,-42-14 7-15,42 14-20 16,0 0-8-16,-48-13 2 16,48 13 25-16,0 0-7 15,-42-11-12-15,42 11-14 0,0 0 22 16,-42-13 11-16,42 13-16 16,0 0-13-16,-43-7 33 15,43 7-6-15,-42-7-17 0,42 7 21 16,0 0-4-16,-42-6-5 15,42 6 9-15,0 0 13 0,-48 3 27 16,48-3-55-16,-48 10 24 16,48-10 8-16,-54 10-18 15,54-10-33-15,-49 7 4 0,49-7 32 16,-54 7-25-16,12-4 5 16,42-3-17-16,0 0 47 15,-48 7-40-15,48-7 10 16,0 0 6-16,-48 7 18 0,48-7-20 15,-43 6-22-15,43-6 9 16,-42 14 14-16,42-14-18 0,-42 14 19 16,42-14-12-16,-42 17 20 15,42-17 6-15,-42 20-15 16,42-20 14-16,-36 13 15 0,36-13-39 16,0 0 5-16,-37 24-8 15,37-24 23-15,0 0-4 16,-36 24-17-16,36-24 15 15,0 0 27-15,-42 30 16 0,42-30-3 16,-36 31 3-16,36-31-30 16,-36 34 2-16,12-4 7 0,6-6 37 15,18-24-25-15,-24 37-43 16,12-6 27-16,12-31-17 16,-19 40 6-16,1-9 5 0,0-1 4 15,18-30-9-15,-24 37-1 16,6-6-10-16,18-31-23 0,-18 37 38 15,0-6-16-15,18-31-7 16,-12 37 8-16,0-10 0 16,12-27-2-16,0 34 6 15,0-4-4-15,0-30-14 0,6 34 5 16,-6-34 20-16,18 34-6 16,-18-34 0-16,18 31 0 0,-18-31 11 15,18 30-30-15,-18-30 11 16,24 30 7-16,-24-30 14 15,30 28 1-15,-30-28-14 0,31 30 7 16,-31-30-11-16,36 27-17 16,-6-7 11-16,0-3 5 0,0-3-11 15,6-1 11-15,0-2 8 16,-6-1 3-16,13 0-16 16,-7 4 37-16,0-4-48 15,-6 3 1-15,0-6 12 0,0 0 2 16,6 0-4-16,-12-4 0 15,7 4 0-15,-7-4-13 0,6 4 10 16,0-4-9-16,0 1 9 16,-6-4-3-16,-24 0 11 0,42 0 7 15,-12 0-10-15,1 0 5 16,-7 0-11-16,6 0 10 16,0 3-6-16,-30-3-15 15,36 3 20-15,-12-6 1 0,-24 3-6 16,36-3-4-16,-36 3-5 15,30-4-16-15,0-3 17 0,-30 7-20 16,43-10-4-16,-13 4 5 16,-30 6-2-16,36-17-4 15,0 3-5-15,-12 1 22 0,-24 13-5 16,42-21 11-16,-18 1-16 16,-24 20 20-16,37-27-18 0,-37 27 16 15,24-31 14-15,-6 8-6 16,-18 23 7-16,18-38-2 0,-12 15-20 15,0-4 15 1,-6 27 5-16,6-34-2 0,0 3-6 16,-6 31-3-16,12-34 14 15,-6 4-8-15,6 3-22 0,-12 27 8 16,12-34 30-16,-6 0-26 16,0 7 13-16,0 0-8 0,0 0 11 15,-6 0-6-15,0 27-6 16,0-38 10-16,0 38 3 15,6-37-1-15,-6 37-25 0,0-41 9 16,0 41 17-16,0-40-20 16,0 40-9-16,12-41-3 15,-12 41 14-15,12-37 27 0,-12 37 0 16,6-34-31-16,-6 34 21 16,6-34-3-16,-6 34 0 15,0 0 17-15,0-34-25 0,0 34 1 16,0 0 16-16,0 0-7 15,0 0-9-15,-18-30 15 0,18 30-3 16,0 0-19-16,0 0 16 16,0 0-5-16,0 0 9 0,0 0-13 15,0 0 13-15,0 0-7 16,0 0-8-16,0 0-3 16,0 0 3-16,0 0-15 15,0 0-220-15,0 0-153 0,0 0-87 16</inkml:trace>
  <inkml:trace contextRef="#ctx0" brushRef="#br0" timeOffset="1717">1580 1212 294 0,'0'0'68'0,"0"0"11"16,0 0 15-16,0 0-21 15,0 0 23-15,0 0-18 0,0 0 7 16,0 0-8-16,0 0-16 16,0 0 9-16,0 0-29 0,0 0 22 15,0 0-29-15,0 0 2 16,0 0-14-16,0 0-22 15,0 0 25-15,0 0-14 16,0 0 10-16,0 0 3 0,0 0 1 16,0 0-13-16,0 0 21 15,0 0-8-15,0 0-4 0,48-33 6 16,-5 12 16-16,5 11 5 16,0 0 14-16,6 3-25 15,0 4 7-15,1-1-10 0,5 4 0 16,6-3 7-16,-6 3-9 15,7 0-21-15,-13 3 7 0,0-3-8 16,0 0 3-16,-6 4-3 16,1-1-4-16,-1 4-12 15,-6 0 6-15,0-7 5 16,0 0-5-16,0 0-6 0,1 3 15 16,-7 0-7-16,6-3-6 15,0 0-2-15,-6-3 15 0,0 3-19 16,6-3 10-16,-5-4-5 15,11 0 16-15,-6 0-11 0,12 1 3 16,-12-5-3-16,7 5-3 16,5-8-2-16,0 4 8 0,6-4-13 15,0 1-5 1,13-4 15-16,-1 0 0 0,6 0-23 16,7 4 27-16,5-4-1 15,0 0-21-15,7-4 18 0,-7 1 0 16,0 0-5-16,7-1 13 15,-1-2-3-15,1-1-5 0,-1 0 0 16,-6 1 11-16,1-5-2 16,-1 5-2-16,6-4-27 15,1 0 13-15,5-4-7 0,-5 7 28 16,-1-3-18-16,-12 7-4 16,1-4 3-16,-7 4 22 15,-6 3-23-15,-12 0 12 0,1 0-6 16,-7 0 0-16,-6 0 0 15,0 0 0-15,-12 0 0 16,1-3 0-16,-1 3 0 0,-6 4 0 16,-30 13 0-16,30-21 7 15,-30 21-7-15,30-20 0 0,-30 20 0 16,0 0 5-16,30-20-5 16,-30 20 2-16,0 0-2 0,0 0 7 15,0 0-22-15,0 0 27 16,24-24-17-16,-24 24-3 15,0 0 19-15,0 0-9 16,18-27-2-16,-18 27-3 0,0 0 7 16,0-31-9-16,0 31-3 15,-12-30-13-15,12 30 16 0,-12-27 10 16,12 27-8-16,-18-27 6 16,18 27-9-16,-24-27 6 15,24 27 7-15,-30-24-23 0,30 24 35 16,-30-24-27-16,30 24 8 15,-36-20 0-15,36 20 5 0,0 0-22 16,-30-20 17-16,30 20 0 16,0 0-7-16,0 0 20 15,0 0-13-15,0 0 22 0,0 0-44 16,0 0 31-16,0 0-21 16,0 0 46-16,0 0-51 15,0 0 32-15,42 20-27 0,6-7 9 16,6 1 3-16,-6-1 20 15,1-2-12-15,-1-1-20 0,0-3 20 16,-6-4-25-16,-6-3 49 16,-6 0-32-16,0-3 18 0,1-4-31 15,-31 7 38-15,30-14-34 16,-30 14 23-16,30-27-11 0,-30 27 30 16,18-27-40-16,-18 27 4 15,0 0 38-15,6-27-21 16,-6 27-4-16,0 0 17 15,0 0-7-15,0 0-36 0,0 0 5 16,0 0 19-16,0 0 47 16,0 0-21-16,-36 27-20 0,6 4 12 15,-7-4 38-15,13 7-7 16,-6-1-15-16,0 1-9 0,6 0 1 16,-6 0-13-16,12-4 0 15,-6 1-8-15,6-4 2 0,18-27 2 16,-18 37-9-16,18-37 1 15,-6 38-9-15,6-38 13 16,12 33-8-16,-12-33-11 16,24 28 1-16,-24-28-18 0,0 0-125 15,0 0-91-15,30 23-162 16,-30-23-79-16,0 0-14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18:47.3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6270 1433 496 0,'0'0'125'16,"0"0"13"-16,0 0-4 15,0 0-20-15,0 0-8 16,0 0 9-16,0 0 9 0,0 0-29 16,0 0-12-16,0 0-16 15,0 0 24-15,0 0 36 0,0 0-48 16,0 0-15-16,36-4-37 15,-36 4-10-15,37 14-9 16,-37-14 19-16,42 23-7 16,-6-2-15-16,-36-21-9 15,30 24-9-15,-30-24 5 0,30 20 22 16,-30-20-9-16,0 0 8 16,12 27-17-16,-12-27-19 0,0 0 15 15,0 34 2-15,0-34 16 16,-6 27-1-16,6-27 5 15,-12 27-21-15,12-27-4 0,-18 30 7 16,18-30-2-16,0 0 17 16,-24 28-11-16,24-28 0 15,0 0-15-15,0 0 15 0,-36 27 19 16,12-17-13-16,-6-3-16 16,-1-1 12-16,31-6-20 15,-42 4 18-15,6-4 10 16,0 3 6-16,6-6-19 0,6 3 3 15,24 0-11-15,-42-7 17 16,42 7 3-16,-37-14-9 0,37 14-6 16,0 0-28-16,0 0-4 15,-36-30 19-15,36 30-35 16,0 0 16-16,-12-41-4 0,12 41 10 16,0 0 10-16,6-34 29 15,-6 34-12-15,0 0-4 16,0 0-2-16,0 0 11 15,0 0 0-15,36-17 14 0,-36 17-7 16,0 0-33-16,37 0 9 16,-37 0 25-16,0 0 6 15,42 17-20-15,-42-17 2 0,0 0-2 16,36 21 18-16,-36-21-5 16,0 0-22-16,0 0-1 0,36 30 26 15,-36-30-4-15,0 0 20 16,18 31-26-16,-18-31-22 15,6 27 30-15,-6-27 11 0,0 34 6 16,0-34 8 0,-6 34-5-16,-6-7-2 0,12-27 5 15,-12 33 13-15,12-33-14 16,-24 31-7-16,24-31 21 0,-30 34 1 16,30-34-7-16,-30 27-16 15,30-27 2-15,-36 27-13 16,-1-10-11-16,7-7 17 0,0 0-5 15,0-6 0-15,-6-4-12 16,6-10 4-16,30 10-103 0,-36-28-50 16,36 28-135-16,-30-47-111 15,11-4-39-15</inkml:trace>
  <inkml:trace contextRef="#ctx0" brushRef="#br0" timeOffset="445">6270 911 584 0,'0'0'108'16,"0"0"26"-16,0 0-51 15,0 0-31-15,0 0-20 0,0 0 13 16,-6 41-22-16,6-41 0 16,0 0 20-16,0 0 6 15,0 0 20-15,0 0 34 0,0 0-53 16,0 0-27-16,0 0 6 15,0 0 10-15,0 0-20 16,0 0 47-16,0 0 3 0,18-41-13 16,-18 41-7-16,0 0-32 15,0 0-8-15,0 0-6 16,0 0-22-16,0 0 29 0,0 0-28 16,0 0 27-16,0 0-9 15,0 0-11-15,0 0-58 0,-30 37-117 16,30-37-117-16,-6 38-66 15</inkml:trace>
  <inkml:trace contextRef="#ctx0" brushRef="#br0" timeOffset="909">5831 1409 576 0,'0'0'145'0,"0"0"-31"0,0 0-4 15,0 0 22-15,0 0-40 16,0 0-41-16,0 0 44 15,0 0 22-15,0 0-23 0,0 0 10 16,0 0-47-16,0 0-32 16,0 0-16-16,0 0 47 15,0 0 23-15,-43 3 0 0,1-3-10 16,6 0 14-16,36 0 4 16,-42 10 3-16,6 4-4 0,0 3 44 15,12 10 35-15,-7 10-15 16,1 4-18-16,6 6-37 15,-6 8-26-15,0-5-15 0,6 1-12 16,-6-3-30-16,0-4-4 16,-7-7 1-16,7-7-6 15,-6-6-70-15,0-7-75 0,-6-7-82 16,6-10-103-16,0-3-142 16,-1-11-111-16,7-10-4 15</inkml:trace>
  <inkml:trace contextRef="#ctx0" brushRef="#br0" timeOffset="1137">5204 2306 1442 0,'42'31'298'16,"0"-11"-31"-16,1-10-104 16,5-6-83-16,6-1-43 0,0-10-105 15,0-3-193-15,-5-7-273 16,-1-10-148-16</inkml:trace>
  <inkml:trace contextRef="#ctx0" brushRef="#br0" timeOffset="1557">5385 975 674 0,'0'0'153'15,"0"0"12"-15,0 0-12 16,0 0-71-16,42 28-41 0,-42-28-19 16,0 0-13-16,42 30-4 15,-42-30 28-15,0 0-24 0,0 0 22 16,0 0 15-16,0 0-42 15,0 0-4-15,0 0 20 16,0 0-26-16,12-44 22 0,-12 44 53 16,-6-37 8-16,6 37-37 15,0 0-14-15,0 0 0 16,0 0-29-16,0 0 9 0,0 0 4 16,0 0-22-16,0 0-117 15,0 0-140-15,0 0-107 0,0 0-28 16</inkml:trace>
  <inkml:trace contextRef="#ctx0" brushRef="#br0" timeOffset="2040">4698 1412 617 0,'-30'31'121'16,"30"-31"7"-16,0 0-42 0,12 34-25 15,-12-34-3-15,30 23-40 16,6-6 27-16,0-3-15 15,1-7-11-15,-37-7-19 16,36 10 19-16,-36-10 15 0,0 0 14 16,0 0-26-16,0 0-4 15,0 0-33-15,0 0 21 0,0 0 53 16,0 0 8-16,0 0-53 16,0 0 56-16,-18-41-18 0,18 41-14 15,-37-27-17-15,37 27 1 16,0 0-22-16,-54-24 43 15,54 24-21-15,0 0-11 0,-42-23 47 16,42 23-49-16,0 0 23 16,-30-41-21-16,30 41-19 15,-12-54-6-15,12 3-12 0,6 4-63 16,0-8-16-16,12 8-64 16,-6 0-61-16,0-1-23 0,6 11-64 15</inkml:trace>
  <inkml:trace contextRef="#ctx0" brushRef="#br0" timeOffset="2804">4782 1043 443 0,'0'0'95'15,"-6"-34"-9"-15,6 34-5 16,0 0-30-16,0 0-19 0,0 0 20 16,0 0-4-16,0 0-15 15,-30-34 11-15,30 34 31 0,0 0-36 16,0 0-35-16,0 0 31 15,0 0 9-15,0 0-29 16,-18-33 2-16,18 33 7 16,0 0-41-16,0 0 35 0,0 0 4 15,0 0-10-15,0 0-25 16,0 0 18-16,0 0-12 0,0 0 7 16,0 0 7-16,0 0 5 15,0 0-6-15,0 0 20 16,0 0 9-16,0 47-26 0,0-47-7 15,0 0 18-15,0 0-28 16,18 41 13-16,-18-41 33 0,0 0 0 16,0 0-17-16,0 0-21 15,0 0 8-15,0 0-8 0,0 0-12 16,36-27 26-16,-36 27-23 16,0 0 9-16,0 0 18 15,25-38-10-15,-25 38-22 16,0 0 47-16,0 0-29 0,0 0-16 15,0 0 34-15,-43-20-19 16,43 20-17-16,-42-7 14 0,42 7 0 16,-36 4-14-16,36-4 42 15,0 0-28-15,0 0 52 0,-36-4-1 16,36 4-33-16,0 0 66 16,-36-24 0-16,36 24-10 0,-42-33 20 15,5-1 36 1,37 34-49-16,-36-44 16 0,6 3-19 15,6 4-35-15,6 0-1 16,0-1-8-16,6-2-25 0,12-1 11 16,6-3-3-16,0-7-14 15,18 0 4-15,6-3-15 0,6 0-30 16,6 0-39-16,-5 6-73 16,5 1-52-16,0 3-124 0,0 0-80 15,-6 7 20-15,-6-4 3 16</inkml:trace>
  <inkml:trace contextRef="#ctx0" brushRef="#br0" timeOffset="3785">3873 1595 642 0,'0'0'135'0,"0"0"28"16,0 0-14-16,0 0-6 0,0 0 16 15,0 0-12-15,0 0-24 16,0 0-10-16,0 0-63 0,0 0-40 16,0 0-7-16,0 0-56 15,6-44-86-15,6-3-3 0,0-11-39 16,6-3 49-16,0-3 51 15,0 6 50-15,0 14 13 16,-18 44-8-16,0 0 20 16,0 0 54-16,0 0-5 0,0 0 22 15,48 41-2-15,-11 3-60 16,-7-3-3-16,-6-1-3 0,-24-40 27 16,36 51-12-16,-36-51-34 15,0 0 36-15,30 41-11 16,-30-41-9-16,0 0 11 0,0 0 13 15,0 0-6-15,0 0-12 16,0 0-20-16,0 0 26 0,0 0-17 16,0 0-9-16,0 0 24 15,0 0 79-15,0 0 41 0,0 0-14 16,-12 37-19-16,12-37 14 16,-36 37-14-16,0-3-10 15,-6-7-4-15,-7-7-31 16,1-6-15-16,0 0-3 0,0-8-28 15,0-2-5-15,11-4 15 16,1-4-4-16,36 4 22 0,-36-17-28 16,36 17 0-16,-24-37-13 15,24 37 24-15,-12-57-36 0,12 9 11 16,0 48 26-16,12-47-10 16,-12 47-27-16,6-38 13 0,-6 38 22 15,0 0-14-15,0 0 26 16,0 0 32-16,0 0 24 15,-6 34 5-15,-12 4 33 16,6-1-41-16,-6 0-13 0,0-3-27 16,-6 3-24-16,0-3 10 15,0-7-21-15,24-27 4 0,-43 37-4 16,13-13-99-16,30-24-149 16,-48 10-232-16,12-10-174 0</inkml:trace>
  <inkml:trace contextRef="#ctx0" brushRef="#br0" timeOffset="4041">3668 1131 1270 0,'0'0'298'0,"0"0"44"0,0 0-66 16,0 0-133-16,42-7-63 16,-42 7-22-16,42 11-34 0,-42-11-20 15,43 17 10-15,-43-17-14 16,42 13-95-16,-42-13-95 16,0 0-203-16,0 0-106 0,0 0-29 15</inkml:trace>
  <inkml:trace contextRef="#ctx0" brushRef="#br0" timeOffset="4509">3331 1490 857 0,'-36'14'210'0,"36"-14"10"0,0 0-72 16,0 0-55-16,-37-4-33 16,37 4-17-16,0 0-36 0,0 0-10 15,0 0 7-15,-18-44-34 16,18 4-63-16,0 40 40 0,18-51-3 16,-18 51 7-16,31-44 42 15,-31 44 7-15,42-17-33 0,-42 17 55 16,0 0 1-16,42 27 10 15,-42-27 47-15,18 44 46 0,-18-7-32 16,0-37 37 0,-18 44 12-16,18-44-16 0,-42 41 2 15,-6-14-23-15,-1-13-25 16,-11-4 0-16,0-7-7 0,-6-3-38 16,-1-3 11-16,-5-4 18 15,6-3 4-15,6 0 2 0,11 0-24 16,13-1-27-16,0-2 1 15,36 13-12-15,-30-10-9 0,30 10 15 16,0 0-27-16,0 0-7 16,0 0-111-16,-36-27-155 15,36 27-223-15,0 0-118 16,-24-38-51-16</inkml:trace>
  <inkml:trace contextRef="#ctx0" brushRef="#br0" timeOffset="4697">3072 884 1520 0,'42'0'241'16,"-6"0"11"-16,-36 0-68 15,0 0-82-15,36 0-65 0,-36 0-139 16,0 0-195-16,0 0-209 15,0 0-137-15</inkml:trace>
  <inkml:trace contextRef="#ctx0" brushRef="#br0" timeOffset="5272">2204 1212 1479 0,'0'0'308'0,"0"0"-41"0,0 0-99 16,0 0-65-16,0 0-42 16,0 0 11-16,-48 17-28 0,48-17-25 15,-42 48 35-15,12-1-13 16,6-3-37-16,6 0 19 0,12 4-4 15,6-4-19-15,0-4 18 16,6-6-28-16,-6-34 20 0,12 37-3 16,-12-37-7-1,0 0 5-15,0 0-47 0,0 0 21 16,0 0 12-16,0 0-12 16,0 0 11-16,0 0 7 0,36-40-14 15,-36 40 21-15,12-37 2 16,-12 37-19-16,0 0 17 0,0 0 3 15,0 0-14-15,0 0 43 16,-36 13-9-16,36-13-2 0,-42 48 18 16,11-8 5-16,1-6 4 15,6 0 17-15,6-4-19 16,18-30-15-16,-30 34 8 0,30-34-17 16,-30 24-3-16,30-24 41 15,0 0-15-15,-36 7-7 0,36-7-11 16,-36-21-17-16,36 21-14 15,-12-50 13-15,12-5-13 16,12 1 0-16,0 7 13 0,12-4-23 16,0 7 15-16,0 3-9 15,0 8-59-15,-24 33-91 16,30-48-170-16,-30 48-238 0,24-41-193 16</inkml:trace>
  <inkml:trace contextRef="#ctx0" brushRef="#br0" timeOffset="5461">2084 874 1590 0,'0'0'55'16,"0"0"-21"-16,0 0-11 15,0 0-42-15,36-31-300 0,-36 31-167 16</inkml:trace>
  <inkml:trace contextRef="#ctx0" brushRef="#br0" timeOffset="5952">1632 1033 1378 0,'0'0'297'0,"-12"54"-56"16,6-13-35-16,0 3-82 16,0 3-29-16,-6-3-3 0,-6 4-15 15,-6-1-12-15,-12-3 0 16,-7-3-16-16,1-1-29 15,-6-9-2-15,-6-1-5 0,0-6-22 16,-1-7 19-16,7-3-3 16,0-8-13-16,6-2 8 0,6-1 13 15,36-3-21-15,-30-7 6 16,30 7 8-16,0 0-11 16,-6-37-19-16,6 37 22 0,24-37-10 15,-24 37-8-15,36-34 20 16,-36 34-10-16,0 0-10 0,36-17 18 15,-36 17 10-15,0 0-10 16,0 0 3-16,6 47 14 16,-12-6-5-16,-6 0 21 0,-6-4 0 15,0 0-23-15,-6-6 11 16,0-1-12-16,-13-6-14 16,7 0 15-16,-12-7-20 0,6-4-92 15,-12-6-103-15,0-7-142 16,5-4-124-16,1-2 23 0,6-1 37 15,0-7 2-15</inkml:trace>
  <inkml:trace contextRef="#ctx0" brushRef="#br0" timeOffset="6181">1277 1077 1502 0,'36'-27'234'0,"-36"27"14"16,42-17-90-16,-6 7-85 15,0 10-16-15,-6 7-32 0,-30-7-15 16,43 17-7-16,-43-17-8 16,0 0-87-16,18 54-106 15,-18-10-167-15,-25-4-99 16,-17 1-34-16</inkml:trace>
  <inkml:trace contextRef="#ctx0" brushRef="#br0" timeOffset="6592">548 1460 888 0,'0'0'190'0,"-6"44"65"16,6-7-41-16,6-3-37 0,-6 0-58 16,0-34-60-16,-6 44 43 15,0-7-30-15,6-37-34 0,-12 34-1 16,12-34-37-16,0 0 6 16,-36 30 13-16,36-30-19 15,-43 11-9-15,43-11-8 0,-30-14-27 16,30 14-15-16,-30-37 39 15,30 37 17-15,-18-41-11 0,18 41 20 16,0 0 1-16,0 0-13 16,0 0 86-16,0 0 44 15,0 0-16-15,0 0-12 0,-12 34-2 16,6 0-23-16,-12 6-14 16,0-2-19-16,0-4-23 15,-12 3 0-15,6-3-21 0,-7-11 3 16,-5 1 14-16,36-24-107 15,-54 20-129-15,12-6-138 0,0-11-139 16,6-9-18-16</inkml:trace>
  <inkml:trace contextRef="#ctx0" brushRef="#br0" timeOffset="6973">385 1297 1002 0,'0'0'125'0,"0"0"129"16,0 0-21-16,42-3-68 15,-42 3-60-15,42 7-72 0,-42-7 18 16,0 0-34-16,43 23-24 15,-43-23 16-15,0 0-2 16,0 0-15-16,0 0 45 16,0 0 60-16,0 0 18 0,0 0-40 15,0 0-32-15,0 0 1 16,0 0 30-16,0 0-1 0,0 0-45 16,0 0-4-16,0 0-11 15,0 0-25-15,0 0 12 0,0 0 12 16,0 0-12-16,0 0 2 15,0 0-143-15,0 0-215 16,0 0-252-16,0 0-115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19:02.158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1713 291 703 0,'0'0'167'0,"0"0"52"0,0 0 11 15,0 0-95-15,0 0 13 16,0 0-68-16,0 0 38 0,0 0 83 16,0 0-51-16,0 0-20 15,30 37-46-15,-6 7-1 0,-6 0-14 16,6 4-40-16,-6-4-7 16,0 7-2-16,1-4-25 15,-1-3 1-15,-12 0-43 0,6-3-261 16,-6-4-324-16,-6-37-24 15</inkml:trace>
  <inkml:trace contextRef="#ctx0" brushRef="#br0" timeOffset="1117">1466 775 815 0,'0'0'210'0,"0"0"-1"16,0 0-48-16,0 0-56 15,-30-40 16-15,30 40-69 16,-18-44-24-16,6 13-7 16,6-3-4-16,12 0-29 0,-6 34 16 15,0-37 11-15,0 37-26 16,12-34-3-16,-12 34 14 0,0 0 4 15,0 0-27-15,36-6 18 16,-36 6-1-16,0 0 9 0,30 33-7 16,-30-33-1-16,24 48 21 15,-24-48-10-15,12 44-24 0,-12-44 24 16,-6 41 9-16,6-41-24 16,0 0-6-16,0 0 41 15,0 0-22-15,-42 33-24 0,42-33 14 16,-48 14 27-16,6-11-28 15,42-3 1-15,-49-20 14 0,13-7-40 16,36 27-53-16,-36-48 37 16,6 8 13-16,12 6-1 0,18 34 36 15,0 0-3-15,0 0-7 16,0 0-21-16,0 0 35 0,0 0-16 16,0 0 20-16,0 0-13 15,0 0-1-15,0 0 27 0,-18 34-9 16,18-34 4-16,0 0-10 15,0 0-11-15,-6 34 76 16,6-34-20-16,0 0-34 16,-42 20-14-16,6-10 14 0,-1-10-4 15,37 0 11-15,-48-13 13 16,12-4 2-16,36 17-24 0,-42-41-4 16,6 0-11-16,18-9 8 15,0-5-31-15,6-6 19 0,0-3 7 16,6-4-23-16,0 4 25 15,6 3-1-15,-7 10-9 0,7 11 13 16,0 6 24-16,0 34-32 16,-6-27-12-16,6 27 19 0,0 0-7 15,0 0-14-15,0 0 3 16,0 0 36-16,6 37-19 0,-6 0 3 16,7 11 73-16,5 6-25 15,-6 0-33-15,12 0-28 16,0 0 29-16,0-6-31 0,-6-1 13 15,0-3 12-15,0-10-10 16,-6-3-20-16,-6-31 5 0,0 33 13 16,0-33-15-16,-6 31-5 15,6-31 35-15,0 0-31 16,-42 17-4-16,6-10 25 0,-1-4-4 16,1-6-20-16,0-1 17 15,-6 4 5-15,0-3-28 0,6-1 18 16,0 4 14-16,36 0-8 15,-31 0-16-15,31 0-13 16,0 0 29-16,0 0 11 0,0 0-30 16,-12 41 25-16,12-7 7 15,0-34-16-15,31 47-17 0,-1-6 23 16,-6 0 5-16,-24-41-24 16,24 47 10-16,-12-16 12 0,-12-31 14 15,-12 40 19-15,12-40-28 16,-66 24 14-16,-7-11 80 0,7-9-32 15,-6-11 24-15,-1-3 31 16,7-14-37-16,6 0-6 0,6-16-37 16,12-4-7-16,-1-10-23 15,13-7-10-15,12 0 22 16,12 0 8-16,6 3-23 0,6 1-15 16,18 6-6-16,0 7 0 15,1 3-139-15,-1 7-204 0,-24 34-389 16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19:13.5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977 218 387 0,'0'0'41'0,"0"0"15"16,0 0 10-16,0 0-3 16,0 0 5-16,0 0 5 0,0 0 19 15,0 0-26-15,0 0 7 16,0 0-16-16,0 0-43 0,0 0 27 15,0 0-17-15,0 0-2 16,0 0-31-16,0 0 14 16,0 0-18-16,0 0 13 0,0 0 25 15,-30-38-5-15,30 38-28 16,-24-33 8-16,24 33 13 0,0 0 11 16,0 0 6-16,-36-34 8 15,36 34-61-15,0 0 25 16,0 0-2-16,-37-31 19 0,37 31-9 15,0 0-20-15,0 0 3 16,-36-24 1-16,36 24 15 0,0 0 3 16,-42-20-17-16,42 20-7 15,-36-10 15-15,36 10-22 16,0 0 29-16,-42-7-2 0,42 7-8 16,-42-7 0-16,42 7 7 15,-37-3-10-15,37 3-15 0,0 0 18 16,-42-3 33-16,42 3-36 15,-30-4-11-15,30 4 14 0,0 0-10 16,0 0-8-16,-42-3 31 16,42 3 4-16,0 0-13 15,-36 0-4-15,36 0-24 0,-42 3 31 16,42-3 10-16,-36 0-8 16,36 0-16-16,-37 0 10 15,37 0-21-15,0 0 23 0,-36 4 10 16,36-4-15-16,-36 10 15 15,36-10-34-15,-36 10 21 0,36-10-19 16,0 0 23-16,-42 17-6 16,42-17-8-16,-36 20 1 0,36-20-14 15,0 0 41-15,-36 24 12 16,36-24-44-16,0 0 3 16,0 0 9-16,-43 34 22 15,43-34-11-15,0 0-39 0,-36 40 20 16,36-40 22-16,0 0-14 15,-30 45 19-15,30-45-19 0,0 0-6 16,-12 47 17-16,12-47-20 16,0 0 14-16,-12 44 13 0,12-44-23 15,0 0 5-15,12 44 13 16,-12-44 14-16,0 0 51 0,18 47-61 16,-18-47-1-16,24 38 3 15,-24-38 17-15,0 0-19 16,36 44-15-16,-36-44 4 15,0 0-16-15,43 34 19 0,-43-34 8 16,0 0-29-16,42 30 2 16,-42-30 15-16,0 0 3 0,0 0-17 15,36 27-7-15,-36-27 32 16,0 0-9-16,42 24-4 0,-42-24-18 16,42 17 20-16,-42-17 21 15,42 10 10-15,-42-10-6 0,43 13-30 16,-43-13 3-16,54 7-6 15,-12-3 20-15,-42-4-5 16,48 10 18-16,0-7-21 0,-48-3 3 16,48 0 8-16,-48 0-15 15,55 4-5-15,-13-4 0 0,-42 0 0 16,42-4 5-16,-42 4-2 16,48-10-3-16,-12 0 10 15,-36 10-6-15,43-14-18 0,-13 1 14 16,-30 13-15-16,36-21 32 15,-36 21 5-15,36-20-48 0,-36 20 10 16,36-24 33-16,-36 24-7 16,30-27-27-16,-30 27 45 15,0 0 39-15,36-40-23 0,-36 40-36 16,18-41-29-16,-6 11 21 16,-12 30 2-16,6-44 16 0,-6 10-8 15,0 34-10-15,0-38-7 16,0 38-12-16,0-40 32 0,0 40 2 15,-6-34-7-15,6 34-8 16,-6-34-16-16,6 34-7 16,-6-34 34-16,6 34 4 0,0 0-12 15,0 0-15-15,-18-34 2 16,18 34 0-16,0 0-8 0,0 0 34 16,-36-30-1-16,36 30-24 15,0 0-11-15,0 0 11 0,0 0 12 16,0 0-76-16,0 0-166 15,-36-21-114-15,36 21-23 16,0 0 14-16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19:17.00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4219 0 252 0,'0'0'62'15,"0"0"9"-15,0 0 17 16,0 0 4-16,0 0-20 0,0 0 21 15,0 0-1-15,0 0 3 16,0 0 2-16,0 0 7 0,0 0-1 16,0 0-15-16,0 0-39 15,-48 13-28-15,48-13-7 16,-55 0-11-16,55 0-3 16,-60 3-3-16,18 1 0 0,0-4 12 15,-6 0-9-15,-1 3 0 16,1 1 10-16,-6-1-35 0,6 0 50 15,0 4-33-15,0-3 8 16,5 6-12-16,-5 0 31 0,0 3 3 16,0 1-28-16,0 6 25 15,-1 1-10-15,7-1-29 0,0 4 37 16,-6-1-4-16,0 1-7 16,6 0 7-16,-1 3-13 15,1-3-24-15,0-1 34 16,42-23-16-16,-48 38 3 0,48-38 29 15,-60 47-52-15,60-47 32 16,-61 54 28-16,61-54-51 0,-48 51 44 16,48-51-32-16,-42 64 5 15,12-20 2-15,30-44 1 0,-30 58-22 16,30-58 29-16,-36 57 3 16,18-9-27-16,18-48 30 0,-25 54-12 15,25-54-27-15,-18 58 31 16,18-58-8-16,-12 57-3 0,0-13 11 15,12-44 4-15,-12 58 1 16,0-14-5-16,12-44-8 0,-6 51-29 16,0-11 37-1,6-40 25-15,0 51-64 0,-6-10 47 16,6-41 1-16,0 47-45 16,0-47 22-16,0 54 31 0,-6-10-32 15,6-44 18-15,0 54-14 16,0-9 28-16,0-45-56 0,0 54 40 15,0-7-6-15,0-6 1 16,0-41-21-16,0 54 34 0,6-10-11 16,-6-44-17-16,6 54 19 15,0-13-16-15,-6-41-10 16,12 51 53-16,0-11-41 0,-12-40-4 16,6 54 38-16,-6-54-42 15,12 55 6-15,-12-55 22 0,6 57-7 16,-6-57-24-16,6 61 8 15,-12-13 9-15,6-48 0 16,0 54 0-16,0-7 17 0,0-47-41 16,6 54 30-16,-6-54 15 15,0 58-48-15,0-58 39 0,-6 61 17 16,6-61-38-16,0 64-2 16,0-64 18-16,-6 65 20 0,6-65-41 15,-12 67 10-15,6-19 15 16,6-48-15-16,-18 57 4 15,0-9 0-15,18-48-16 0,-18 57 16 16,18-57 5-16,-18 61 0 16,0-13-28-16,18-48 31 0,-18 57-11 15,18-57 3-15,-24 58 24 16,6-11-36-16,18-47-1 0,-18 61 31 16,6-13-22-16,12-48-14 15,-19 67 35-15,13-16-27 16,0-3 16-16,6-4 2 0,0-44-14 15,0 64-8-15,0-13 30 16,6-4-37-16,-6-47 27 16,6 64 18-16,-6-13-41 0,0-51 17 15,7 61 5-15,-1-13 2 16,-6-48-2-16,-6 57-13 0,6-57 11 16,0 61-32-16,0-61 41 15,0 61-7-15,-7-13-12 0,7-48-7 16,0 50 33-16,0-50-13 15,-6 55-32-15,6-55 42 0,0 57-16 16,0-57-24-16,0 54 38 16,0-54-10-16,0 54-26 0,0-54 37 15,0 51 2 1,0-51-44-16,-6 51 39 0,6-51-7 16,0 47-11-16,0-47 24 15,0 0-49-15,-6 61 43 0,6-61 10 16,-6 55-56-16,6-55 45 15,-6 50-14-15,6-50 27 0,-6 55-38 16,6-55 24-16,0 47-19 16,0-47 25-16,0 47-31 0,0-47 0 15,6 51 38-15,-6-51-27 16,6 54-28-16,-6-54 49 0,6 51-24 16,-6-51-3-16,6 54 22 15,-6-54-7-15,6 58-12 16,-6-58 4-16,0 61 3 15,0-14 9-15,0-6-15 0,0-41-17 16,0 61 48-16,-6-14-33 16,6-3-1-16,0 0 23 0,0 0-21 15,0 4-15-15,6-4 39 16,0 3-21-16,1 1 4 0,-1-4 0 16,-6 3 4-16,0-3-9 15,0-3-21-15,0-1 50 0,-6 1-29 16,6 0-23-16,0-41 49 15,-7 54-31-15,-5-7 5 16,12-47 13-16,-12 55-2 0,6-11-29 16,6-44 33-16,-12 54-10 15,6-14-21-15,6-40 42 0,-12 51-32 16,12-10 11-16,0-41-7 16,-6 54-1-16,6-54 18 0,-6 54-5 15,6-54-25-15,-6 54 41 16,6-54-39-16,0 58 12 15,0-58 16-15,0 54-25 0,6-13 4 16,-6-41 32-16,0 40-19 16,0-40-12-16,12 48 25 0,-12-48-38 15,12 47 39-15,-12-47 4 16,18 51-24-16,-18-51-2 16,24 44 16-16,-24-44-8 0,37 51-5 15,-37-51 3-15,36 47-25 16,-6-9 34-16,-30-38-7 0,36 37-6 15,-36-37 15-15,42 44-18 16,-12-10-4-16,-30-34 27 0,36 44-21 16,-11-10 12-16,-25-34-13 15,36 44 6-15,-6-4-14 0,0-6-5 16,-30-34 31-16,36 51-12 16,0-10-9-16,-12-4 18 15,6-3-24-15,-5 0 46 16,-25-34-37-16,36 47 12 0,-12-13 73 15,0-4-25-15,-24-30-47 16,30 34 30-16,-30-34-25 0,24 27 3 16,-24-27-22-16,0 0 24 15,0 0 82-15,30 21-31 0,-30-21 15 16,0 0-33-16,0 0-19 16,0 0 12-16,30 0-49 0,-30 0 25 15,0 0-19-15,30-11-13 16,-30 11 30-16,31-10-24 0,-31 10 7 15,24-6 7-15,-24 6-7 16,30-11 4-16,-30 11-8 0,30-3 11 16,-30 3-16-1,0 0 5-15,30 0 19 0,-30 0-23 16,0 0 3-16,0 0 5 16,0 0 0-16,0 0 4 0,0 0-28 15,24-3 32-15,-24 3-11 16,0 0-10-16,30 3 30 0,-30-3-20 15,0 0 3-15,0 0 0 16,24 10-10-16,-24-10 21 0,0 0-24 16,0 0 30-16,30 10-32 15,-30-10 21-15,0 0 7 0,31 14-18 16,-31-14 1-16,36 7 6 16,-36-7-12-16,36 13 22 15,-36-13-28-15,42 10 19 0,-42-10 0 16,42 7-11-16,-42-7 8 15,36 7-46-15,-36-7 14 16,36-4 21-16,-36 4-6 0,37 0 17 16,-37 0-14-16,30-3 11 15,-30 3 3-15,0 0-9 0,0 0 0 16,36-3-17-16,-36 3-64 16,0 0 23-16,0 0 7 0,0 0-16 15,0 0 0-15,-42-34-29 16,42 34 4-16,-49-31 14 15,13 11-1-15,0 3 32 0,36 17-10 16,-42-27 15-16,42 27 6 16,-42-30-10-16,6 6 11 0,36 24-28 15,-24-34 33-15,24 34 14 16,0 0 28-16,-31-37-11 16,31 37 8-16,0 0 0 0,0 0 0 15,0 0-14-15,0 0 23 16,0 0-15-16,0 0 1 0,0 0 5 15,0 0 3-15,0 0-3 16,0 0 4-16,0 0 57 16,0 0-23-16,0 0-15 0,0 0-17 15,43 30 0-15,-7-6-6 16,0-7 5-16,0-4-5 0,6 1 3 16,0-4-3-16,1-3 4 15,-7-4 2-15,-6 1 0 0,-30-4 0 16,36 3-2-16,-36-3-4 15,0 0 40-15,0 0-7 16,0 0-20-16,0 0-1 0,0 0-3 16,0 0-9-16,0 0-10 15,0 0 22-15,0 0-2 16,0 0-23-16,0 0 35 0,0 0 51 16,-36 7-15-16,36-7 23 15,0 0 16-15,-36 23-16 0,36-23 18 16,-30 45 39-16,5-12-79 15,25-33-35-15,-18 44 61 0,6-6-56 16,12-38 3-16,-12 44-14 16,12-44-15-16,-12 30-15 0,12-30 19 15,0 0-4-15,0 0-8 16,0 0 11-16,0 0-184 16,0 0-162-16,0 0-78 15,0 0 8-15</inkml:trace>
  <inkml:trace contextRef="#ctx0" brushRef="#br0" timeOffset="2596">4520 7108 244 0,'0'0'30'16,"0"0"7"-16,-36-30-1 16,36 30 13-16,0 0-5 0,-36-21 0 15,36 21-12-15,0 0 12 16,-36-6-11-16,36 6-7 0,0 0 13 16,-43 3-8-1,43-3 12-15,-36 3-12 0,36-3 10 0,-42 17 2 16,42-17 23-1,-36 21-4-15,36-21-12 0,-36 23-21 16,36-23 69-16,0 0-37 16,-42 41 3-16,42-41 24 0,-30 41-44 15,30-41 21-15,-31 40-10 16,31-40-50-16,-30 41 29 0,30-41-19 16,-24 40 105-16,24-40-57 15,-24 41-34-15,24-41-2 0,-12 41-35 16,12-41 27-16,-6 40-17 15,6-40-20-15,-6 38 34 0,6-38-6 16,0 40-16 0,0-40 61-16,-6 38-26 0,6-38-13 15,6 33-16-15,-6-33-3 16,0 0 22-16,0 41-37 0,0-41 29 16,0 37-11-16,0-37 7 15,0 34 8-15,0-34-22 0,0 31 1 16,0-31 26-16,0 30-9 15,0-30-18-15,0 31 34 0,0-31-27 16,0 27-13-16,0-27 27 16,0 0-17-16,0 30 14 0,0-30-1 15,0 0-29-15,-6 31 31 16,6-31-25-16,0 27 19 16,0-27-6-16,0 0-6 0,0 30 6 15,0-30 9-15,0 0-18 16,6 34 42-16,-6-34-27 15,0 0-6-15,18 27 16 0,-18-27-27 16,0 0 21-16,18 27-3 16,-18-27-7-16,0 0 0 0,0 0-14 15,24 31 10-15,-24-31 17 16,0 0-7-16,0 0-6 0,24 34 7 16,-24-34-25-16,0 0 21 15,24 27 2-15,-24-27-11 16,0 0 15-16,0 0-7 0,31 30-19 15,-31-30 29-15,0 0-12 16,0 0-13-16,0 0 32 0,30 17-19 16,-30-17 0-16,24 10 3 15,-24-10-9-15,0 0 16 0,30 4-14 16,-30-4-3-16,0 0 15 16,30 0-14-16,-30 0 19 0,30 0-18 15,-30 0-9-15,0 0 29 16,0 0-22-16,24 0 7 15,-24 0-4-15,0 0-11 16,0 0 30-16,0 0-12 0,0 0-12 16,0 0 11-16,0 0-9 15,30 10-7-15,-30-10 27 0,0 0-17 16,0 0 7-16,0 0-3 16,0 0-20-16,0 0 38 0,18 27-18 15,-18-27 3-15,0 0 1 16,0 0-21-16,0 0 22 0,12 30-5 15,-12-30 0-15,0 0 0 16,0 0 7-16,0 0-21 0,0 0 37 16,0 0-43-16,0 0 28 15,25 31-8-15,-25-31-16 16,0 0 35-16,0 0-24 16,0 0 5-16,18 24 8 0,-18-24-11 15,0 0 3-15,0 0 0 16,30 27-12-16,-30-27 24 0,0 0-8 15,24 23-11-15,-24-23 11 16,0 0-16-16,24 24 15 0,-24-24-3 16,0 0 0-16,30 20 7 15,-30-20-11-15,30 21 4 0,-30-21 5 16,30 10-5-16,-30-10 9 16,30 10-6-16,-30-10-7 15,31 3 15-15,-31-3-17 0,30 7-10 16,-30-7 26-16,30 4-23 0,-30-4 16 15,0 0 13 1,0 0-31-16,30-4 26 0,-30 4-5 16,24-7-28-16,-24 7 32 15,30-6-24-15,-30 6 35 0,30-7-30 16,-30 7 9-16,30-7 11 16,-30 7-30-16,24-10 33 0,-24 10-10 15,0 0-11-15,0 0 22 16,31-7-24-16,-31 7 9 0,0 0 0 15,0 0 0-15,0 0 16 16,0 0-22-16,0 0 1 0,0 0 8 16,0 0-22-16,0 0 33 15,30-20-34-15,-30 20 27 16,0 0 7-16,0 0-14 0,0 0 0 16,24-17 3-16,-24 17-13 15,0 0 28-15,0 0-37 0,0 0 21 16,18-31 1-16,-18 31-20 15,12-27 29-15,-12 27-18 16,0 0 6-16,0-30 3 0,0 30-30 16,-6-27 7-16,6 27-21 15,0 0 8-15,0-34 14 0,0 34 0 16,0-31 2-16,0 31 13 16,-6-23 11-16,6 23-28 15,0 0 28-15,-6-27-4 0,6 27-11 16,0 0 20-16,-12-27 2 15,12 27-45-15,0 0 54 0,0 0-40 16,-18-28 1-16,18 28 26 16,0 0-33-16,-24-27 42 0,24 27-26 15,0 0 0-15,0 0 14 16,0 0-16-16,0 0-14 0,0 0 13 16,-31-30-19-16,31 30 24 15,0 0-25-15,0 0 17 0,-18-27 21 16,18 27-11-1,0 0 0-15,0 0-4 0,-18-24-2 16,18 24 29-16,0 0-33 16,0 0 27-16,0 0-28 0,0 0 6 15,-24-27 12-15,24 27 3 16,0 0-1-16,0 0-22 0,-18-30-10 16,18 30 26-16,0 0-16 15,0-24 31-15,0 24-19 0,0 0-11 16,0 0 15-16,-18-31-3 15,18 31 7-15,0 0-22 0,-24-27 18 16,24 27 10-16,0 0-22 16,-30-30 12-16,30 30 28 15,0 0-47-15,-30-27 41 16,30 27-30-16,-18-27-2 0,18 27 21 16,-18-27-28-16,18 27 25 15,-12-34-11-15,6 7-9 0,-6-1 26 16,12 28-21-16,-13-30 7 15,13 30 5-15,-18-37-5 0,18 37 11 16,-18-38-14-16,18 38-6 16,-12-33 22-16,12 33-7 0,0 0-23 15,-6-38 17-15,6 38-11 16,6-34 11-16,-6 34-35 16,0 0-2-16,12-37 37 0,-12 37-40 15,12-34 27-15,-12 34 28 16,18-37-53-16,-18 37 38 0,12-30 14 15,-12 30-38-15,0 0 24 16,13-41 16-16,-13 41-46 16,0 0 42-16,6-30-4 0,-6 30-16 15,0 0 29-15,0 0-45 16,0 0 17-16,6-34 21 0,-6 34-4 16,0 0-17-16,0 0 22 15,0 0-42-15,-12-34 44 16,12 34-11-16,0 0-21 0,0 0 29 15,-49-24-26-15,19 11 1 16,30 13 20-16,-48-4-9 0,12 4-22 16,36 0 38-16,0 0-189 15,-36 0-93-15,36 0-47 0,0 0-46 16</inkml:trace>
  <inkml:trace contextRef="#ctx0" brushRef="#br0" timeOffset="4657">4147 8246 197 0,'0'0'4'16,"0"0"3"-16,0 0 20 15,0 0 6-15,0 0 8 0,0 0-6 16,0 0 9 0,0 0 1-16,0 0-9 0,0 0 15 15,0 0-2-15,0 0-8 16,0 0-2-16,0 0-27 0,0 0 30 15,0 0-1-15,-37 10-11 16,37-10-12-16,-30 4 1 0,30-4-9 16,0 0 21-16,-30 6-2 15,30-6 7-15,-30 7-10 0,30-7-7 16,0 0-9-16,0 0-10 16,-36 10 0-16,36-10 7 0,0 0 14 15,0 0 25-15,-42 10-12 16,42-10 0-16,0 0-7 15,-36 11 10-15,36-11 5 16,0 0-20-16,-43 13 11 0,43-13-10 16,0 0-10-16,-36 7-17 15,36-7 1-15,0 0 17 0,-42 13-5 16,42-13-4-16,-36 11-22 16,36-11 8-16,0 0 6 0,-36 10 11 15,36-10 0-15,-36 10-24 16,36-10 20-16,0 0 9 0,0 0-21 15,-42 17 8-15,42-17 4 16,0 0-2-16,0 0-2 16,-37 24 0-16,37-24 2 15,0 0-5-15,0 0 6 0,-36 20-8 16,36-20 5-16,0 0 0 16,0 0 8-16,-36 27-3 0,36-27-10 15,0 0 5-15,0 0 0 16,-36 27-4-16,36-27 17 0,0 0-22 15,-36 34 9-15,36-34 14 16,0 0-11-16,-42 41 53 0,42-41-13 16,-36 30-20-16,36-30-7 15,-31 24-26-15,31-24 22 16,0 0-12-16,-42 34 6 16,42-34-6-16,0 0-20 0,0 0 49 15,-36 34-62-15,36-34 18 16,0 0 33-16,0 0-3 0,-30 40-3 15,30-40-4-15,-24 37-28 16,24-37 20-16,0 0 12 0,-18 41-26 16,6-10 33-16,12-31-10 15,-12 30-27-15,12-30 27 0,-6 34 2 16,6-34 76-16,-6 34-32 16,6-34-3-16,-12 34-14 15,6-7 1-15,6-27 3 0,-12 34-2 16,6-7-6-16,0-4 6 0,6-23-13 15,-13 31-41-15,-5-4 28 16,6-7-9-16,0 4-5 16,12-24-3-16,-18 27 6 0,0 0 5 15,6-3-6-15,0-4-2 16,-6 4 11-16,6 0 62 0,0-1-34 16,12-23-22-16,-18 24 6 15,18-24-16-15,-12 24-2 0,12-24-18 16,0 0 15-16,0 0 3 15,-6 20-18-15,6-20 27 16,0 0-24-16,0 0 25 0,0 0 12 16,0 0 32-16,0 0 42 15,0 0-34-15,0 0-49 0,0 0-9 16,0-20 9-16,6-7-4 16,0-7-17-16,0 0-63 0,0 0 32 15,0-3 25-15,-6 0 1 16,-6 3-14-16,6 7 19 0,-6 3 23 15,6 24-30-15,-6-27 1 16,6 27 18-16,0 0-4 0,-12-27 2 16,12 27-11-16,0 0-2 0,0 0-6 15,0 0 21 1,0 0-5-16,0 0-15 0,0 0 2 16,0 0-7-16,0 0 29 0,0 0 0 15,0 0-13-15,0 0-3 16,0 0-9-16,0 37 24 0,-6-3-3 15,6-4 57-15,6 4-35 16,0-3-17-16,0 3-1 0,-6-1 4 16,6-2-17-16,0-1-10 15,0-3 21-15,0-3 8 0,0-4 2 16,-6-20-15-16,0 24 3 16,0-24-3-16,0 0-12 15,6 20 13-15,-6-20-7 0,0 0 20 0,0 0-15 16,0 0-8-1,0 0 3-15,0 0 8 0,0 0 10 16,0 0-18-16,0 0-8 0,0 0 22 16,24-27-18-16,-24 27 4 15,36-33 4-15,0 9-10 0,-6 0 0 16,7 7-4-16,-7 4 18 16,-6-1 1-16,6 4-6 0,-30 10-16 15,36-17-111-15,-36 17-133 16,0 0-170-16,24-24-74 0,-24 24 5 15</inkml:trace>
  <inkml:trace contextRef="#ctx0" brushRef="#br0" timeOffset="6944">2129 9323 638 0,'0'0'115'0,"0"0"112"0,0 0 77 16,0 0-100-16,0 0-75 16,0 0-24-16,0 0 5 0,0 0-5 15,0 0-20-15,0 0-31 16,0 0 155-16,0 0-86 0,6 30 2 16,0 8-58-16,6-4-43 15,6 6-3-15,0 4-21 16,0 0 15-16,0-3-10 0,0 3-1 15,6-7-9-15,-6 4 5 0,0-11-31 16,0 1-131-16,-18-31-167 16,6 30-231-16,-12-6-45 0</inkml:trace>
  <inkml:trace contextRef="#ctx0" brushRef="#br0" timeOffset="8116">2056 9855 655 0,'0'0'184'0,"0"0"71"0,0 0-17 15,-30-7-103-15,30 7-75 0,0 0-13 16,0 0-30-16,-12-27-6 16,12 27 11-16,-6-34-19 0,0 0-7 15,0 4 9-15,6-4-33 16,-6 0 32-16,6 34 14 0,-6-44-32 15,6 44 9-15,0-34-5 16,0 34 5-16,0 0 9 0,0 0-1 16,0 0-25-16,0 0 29 15,0 0-18-15,30 14 35 0,-30-14-21 16,36 27-21-16,-36-27 27 16,24 30-25-16,-24-30 39 0,25 34-41 15,-25-34 12-15,12 27 23 0,-12-27-5 16,0 0-21-16,0 0 33 15,-12 27-39-15,12-27 12 0,-37 17 28 16,37-17-23-16,-42 7 14 16,42-7-28-16,-36-10 12 0,36 10 3 15,0 0-15-15,0 0 12 0,-36-31 3 16,36 31-18-16,0 0 31 16,0 0-29-16,0 0 29 15,0 0-16-15,0 0-15 0,0 0 26 16,0 0-16-16,0 0 12 15,0 0-14-15,0 0 4 0,0 0 15 16,0 0 0-16,0 0-15 0,0 0 25 16,0 0-22-16,0 0 3 15,0 0 5-15,-42 31-2 0,0-21 0 16,42-10-29-16,-49-3 40 16,7-8-6-16,6-6-18 0,36 17 22 15,-42-40-18-15,12-1 11 0,6-3 5 16,0 0-42-16,6 3 36 15,5 1-7-15,1 3-17 16,0 6 29-16,12 31-16 0,0-37 9 16,0 37-2-16,0 0-25 15,0 0 40-15,-12-31-43 0,12 31 33 16,0 0-5-16,0 0-10 0,0 0 9 16,6 38-5-16,-6-1-8 15,6 3 31-15,0-2-26 0,0-1 8 16,0 0 9-16,0-3-31 15,-6-34 24-15,7 48 18 0,-1-11-30 16,-6-37 3-16,18 44 23 16,-18-44-33-16,24 37 15 15,-24-37 16-15,0 0-25 0,24 37 14 16,-24-37 3-16,0 0-23 0,0 0 37 16,0 0-16-16,12 34 50 15,-12-34 5-15,-12 37-47 0,12-37-9 16,-30 31 17-16,30-31-15 15,-36 27-19-15,5-10 24 0,31-17 0 16,-30 13-18-16,30-13 15 0,-30 11-21 16,30-11 22-16,0 0 2 15,0 0-6-15,0 0-2 0,0 0-4 16,0 0-3-16,0 0-1 16,0 0 1-16,0 0 6 15,0 0-25-15,0 0 32 0,42 3-13 16,-6 7 19-16,1 4 1 0,5-1-7 15,-6 4 23-15,6 0-1 16,-6 3 6-16,0 4-6 0,-5-7-26 16,-31-17 4-16,30 27-10 15,-30-27-7-15,0 31 18 0,0-31-14 16,-37 34 10-16,-5-14-2 0,-12 0-21 16,0 1 30-16,0-8-4 15,-1-6-28-15,-5 3 33 16,6-10-28-16,12 0 13 0,0-7 13 15,0-3-13-15,11 0 12 16,31 10-12-16,-36-31-4 0,36 31 16 16,-30-40-12-16,18 6-12 0,12 7 20 15,0 0-25-15,0 27 5 16,12-31-43-16,-12 31-181 0,18-34-169 16,-12 7-123-16</inkml:trace>
  <inkml:trace contextRef="#ctx0" brushRef="#br0" timeOffset="8809">948 9753 603 0,'0'0'138'16,"0"0"65"-16,0 0-23 0,0 0-96 16,0 0 24-16,0 0 65 0,0 0-31 15,12 27-69-15,-12-27 32 16,18 41-29-16,-12-11-55 0,-6-30 6 16,12 38-18-16,-12-8-21 15,0-30 26-15,0 0-25 16,6 27 27-16,-6-27-7 0,0 0-26 15,0 0 36-15,0 0-24 16,0 0 17-16,-36 17-2 0,36-17-21 16,-30-3 19-16,30 3-20 0,-30-27-2 15,6 3 19-15,24 24-20 16,-18-31 9-16,18 31 10 0,0 0-12 16,0 0-1-16,0 0 19 15,0 0-16-15,0 0 23 0,-12 31-20 16,0 3 9-16,6 0 4 15,6-4-16-15,0-3 15 0,0-27 4 16,-6 34-13-16,6-34 3 16,-13 27-17-16,13-27 23 0,0 0 5 15,-30 20-14-15,30-20 12 16,-36 4-12-16,6-4 9 0,30 0-58 16,-30-17-5-16,30 17 43 0,0 0-17 15,0 0 34-15,0 0-17 16,0 0-16-16,0 0 42 0,0 0-28 15,0 0 26-15,0 0-22 16,0 0 15-16,0 0 5 0,30 13-19 16,-30-13 33-16,0 0-8 15,24 34 30-15,-24-34-6 0,12 31-2 16,-12-31 10-16,-18 30-44 16,18-30 19-16,-48 31-18 0,0-14-4 15,0 0 12-15,-1-7-32 16,1 0 34-16,6-3-12 0,0 0-45 15,0-4-145-15,42-3-111 0,-36-3-49 16,36 3 1-16,-31-11 7 16</inkml:trace>
  <inkml:trace contextRef="#ctx0" brushRef="#br0" timeOffset="8990">641 9540 841 0,'30'7'107'0,"-30"-7"-49"15,0 0-10-15,0 0-35 0,0 0 2 16,24 33-19-16,-24-33-142 16,30 27-165-16</inkml:trace>
  <inkml:trace contextRef="#ctx0" brushRef="#br0" timeOffset="9205">671 10519 1324 0,'18'33'338'0,"-18"-33"35"0,0 0-70 15,0 0-150-15,0 0-77 16,0 0-26-16,0 0-50 0,0 0-89 16,0 0-200-16,0 0-301 15,0 0-54-15</inkml:trace>
  <inkml:trace contextRef="#ctx0" brushRef="#br0" timeOffset="9489">285 9950 641 0,'30'-4'189'15,"-30"4"39"-15,43 17-38 0,-7 7-20 16,-6 3 3-16,0-3-67 15,-30-24-28-15,36 37-30 0,-12-10-6 16,-24-27 0-16,6 34-12 16,-6-4 3-16,0-30-20 0,-36 38-13 15,6-11 11-15,-6-7-22 0,0 0-3 16,-6 4-261-16,5-14-153 16,1-3-32-16</inkml:trace>
  <inkml:trace contextRef="#ctx0" brushRef="#br0" timeOffset="9923">123 10034 466 0,'0'0'44'16,"0"0"-2"-16,0 0-16 16,0 0-16-16,0 0 136 0,0 0-34 15,0 0-12-15,0 0-20 0,0 0 25 16,12 37 19-16,-12-37-54 15,12 44-15-15,0-10 17 0,-12-34-50 16,0 0 3-16,6 38-15 16,-6-38 21-16,0 0 18 15,0 0-26-15,-24 37-20 0,24-37 27 0,-36 13-44 16,36-13 25-16,-36 4 6 16,36-4-26-16,-37-17 64 15,37 17-79-15,-24-34 28 0,24 34-21 16,-6-44-6-16,6 10 9 15,0 34 6-15,18-34-144 0,-18 34-112 16,36-30-98-16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19:30.5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698 125 66 0,'0'0'-10'16,"0"0"6"-16,0 0-2 15,0 0 1-15,0 0 13 16,0 0-17-16,0 0 6 0,0 0 10 16,0 0 0-16,0 0 9 15,0 0 10-15,0 0-2 16,0 0 9-16,0 0-8 0,0 0 3 15,0 0-18-15,0 0 3 16,0 0-5-16,0 0-14 0,0 0 10 16,0 0 1-16,0 0 1 15,0 0-13-15,0 0 7 0,0 0 4 16,0 0 3-16,0 0 0 16,-24-13-13-16,24 13 10 0,0 0-7 15,0 0-8-15,0 0 16 16,0 0-55-16</inkml:trace>
  <inkml:trace contextRef="#ctx0" brushRef="#br0" timeOffset="1823">644 115 131 0,'0'0'33'0,"-30"-24"-15"0,30 24 11 15,0 0 4-15,0 0-7 16,-30-20-4-16,30 20 16 0,0 0-2 15,-30-13-7-15,30 13 3 16,-30-14-4-16,30 14-17 0,-30-10 11 16,30 10-22-16,-30-10 8 15,30 10 23-15,-31-10-22 0,31 10 0 16,0 0-3-16,-30-11-6 16,30 11 0-16,0 0 15 15,0 0-19-15,-30-6 4 0,30 6 14 16,0 0-29-16,0 0 15 15,0 0 10-15,0 0-18 16,0 0 13-16,0 0 6 0,0 0-19 16,0 0 12-16,-30 3-1 15,30-3 0-15,0 0 33 0,0 0-13 16,0 0 11-16,0 0-13 16,0 0-4-16,-30 3-24 15,30-3 21-15,0 0-10 0,0 0-13 16,0 0 23-16,0 0-22 15,0 0 8-15,0 0 11 0,0 0-23 16,0 0 12-16,0 0 0 16,0 0 0-16,0 0 0 15,0 0 6-15,0 0-6 0,0 0-10 16,0 0 18-16,0 0-8 16,0 0-19-16,0 0 11 15,0 0 23-15,0 0-18 0,0 0 3 16,-24 21 16-16,24-21-23 15,0 0-5-15,0 0 20 0,0 0-4 16,-30 23-17-16,30-23 23 16,0 0 1-16,0 0-21 0,0 0 14 15,-24 27-2-15,24-27-53 16,0 0 84-16,0 0-21 16,0 0-10-16,0 0 12 0,-24 31-23 15,24-31 5-15,0 0 17 16,0 0-29-16,0 0 37 15,0 0-21-15,0 0-4 0,0 0-5 16,0 0 20-16,0 0-4 16,0 0-17-16,0 0 24 0,0 0-21 15,0 0 11-15,0 0 8 16,0 0-12-16,0 0-13 0,0 0 25 16,0 0-15-16,0 0-13 15,0 0 29-15,0 0-19 16,0 0 1-16,0 0 5 15,0 0-6-15,0 0 11 0,0 0-5 16,0 0-14-16,0 0 19 16,-31 27 7-16,31-27-17 0,0 0 1 15,0 0 12-15,0 0-24 16,0 0 34-16,-18 27-29 0,18-27 14 16,0 0 40-16,-24 31 11 15,24-31-18-15,-18 27-15 0,18-27-30 16,-24 30 36-16,24-30-23 15,-18 27 0-15,18-27 10 16,-18 31-7-16,18-31-4 16,-18 30 69-16,18-30-34 0,-12 31-28 15,12-31 8-15,-12 37-4 16,12-37-20-16,-6 37 27 0,6-10-28 16,0-27 19-16,-6 34 57 15,6-34-49-15,-6 31 18 0,6-31-24 16,0 30-7-16,0-30 1 15,0 31 11-15,0-31-40 0,0 27 45 16,0-27-35-16,0 30 15 16,0-30 5-16,6 31-9 15,-6-31-25-15,6 30 46 16,-6-30-38-16,6 31 24 0,-6-31 3 16,18 30-26-16,-18-30 25 15,12 27-5-15,-12-27-14 0,18 27 20 16,-18-27-24-16,12 31-4 15,-12-31 33-15,18 27-10 0,-18-27 3 16,0 0-2-16,24 34-16 16,-24-34 25-16,0 0-15 15,30 27 3-15,-30-27 99 0,30 20-55 16,1-10-32-16,-31-10 7 16,36 7-30-16,-6-3-2 0,-30-4 26 15,36 0-14-15,-6-4-2 16,-6 1 4-16,-24 3 1 15,36-7-17-15,-6 0 5 0,-30 7 13 16,37-13 16-16,-37 13 1 16,30-21-30-16,0 4 13 0,-30 17-12 15,30-33 0-15,-12 2 17 16,6-3-31-16,0 0 14 16,-6 0 9-16,0 1-7 0,0-1-8 15,-6 0 29-15,0 0-17 16,-5 0-12-16,-1 4 8 0,0-4 11 15,-6 0 1-15,0 34-20 16,-6-48 33-16,6 15-25 0,0 33 0 16,-13-41 4-16,13 41 6 15,0 0-18-15,-6-37 26 16,6 37-7-16,0 0-5 0,-6-31-10 16,6 31 15-16,0 0-7 15,0 0 4-15,-6-34-4 16,6 34 9-16,0 0-26 0,-6-33 2 15,6 33 35-15,0 0-11 16,0 0-9-16,-12-31 0 0,12 31-6 16,0 0 26-16,0 0-25 15,0 0-107-15,0 0-152 0,0 0-120 16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19:34.6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447 147 163 0,'0'0'29'0,"0"0"-17"0,0-34 12 16,0 34-12-16,0 0-10 16,0 0 15-16,0 0 0 0,0 0 14 15,0 0-4-15,0 0 0 16,0 0 24-16,0 0-10 0,0 0 18 15,0 0-4-15,0 0-28 16,0 0 14-16,0 0-18 0,0 0-55 16,0 0 84-1,0 0-28-15,0 0 6 0,-12-33-4 16,12 33-26-16,0 0 9 16,0 0-9-16,0 0-8 0,-24-34 8 15,24 34-9-15,0 0 6 16,0 0 7-16,0 0 0 0,0 0-7 15,0 0 3-15,-36-27 3 16,36 27-3-16,0 0 0 0,0 0 13 16,0 0-22-16,-31-14-5 15,31 14 26-15,0 0-12 0,0 0-13 16,0 0 33-16,-36-3-28 16,36 3 8-16,0 0 4 15,0 0-12-15,0 0 22 0,0 0-31 16,0 0 25-16,-36 0-11 15,36 0 3-15,0 0 11 16,0 0-11-16,-36 20-14 0,36-20 24 16,0 0-23-16,0 0 31 15,-36 27-23-15,36-27 5 0,0 0 18 16,0 0-30-16,0 0 8 16,-30 27 10-16,30-27-10 15,0 0-1-15,0 0 32 0,-24 27 23 16,24-27-8-16,0 0-30 15,-18 27-17-15,18-27 28 0,-13 31-34 16,13-31 28-16,-12 30-9 16,12-30-18-16,0 0 92 15,-12 31-35-15,12-31-31 0,0 0 22 16,-12 30-43-16,12-30 19 16,0 0-4-16,0 0-10 15,-12 34 11-15,12-34-25 0,0 0 4 16,-6 27 14-16,6-27-4 15,0 0 17-15,-6 27-12 0,6-27-15 16,0 0 24-16,0 0-22 16,-6 34 0-16,6-34 8 0,-6 27-15 15,6-27 26-15,-6 27 14 16,6-27-18-16,-6 28-7 16,6-28 0-16,0 0-4 15,-12 30 13-15,12-30-4 0,-6 37 130 16,6-37-75-16,-6 34-23 15,6-34-34-15,-6 34-14 0,6-34 27 16,0 34-6-16,0-7-10 16,0-27 8-16,0 0-40 0,0 41 52 15,0-11-16-15,0-30-4 16,0 31 5-16,0-31 20 0,6 27-33 16,-6-27 8-16,6 27 36 15,-6-27 55-15,6 34-57 16,-6-34 0-16,0 30-28 0,0-30-18 15,6 27 43-15,-6-27-18 16,0 0 46-16,6 31 26 16,-6-31-29-16,0 0 4 0,0 0-39 15,0 0-5-15,24 27 13 16,-24-27 8-16,0 0-16 0,30 20 2 16,-30-20 5-16,0 0-16 15,37 7-8-15,-37-7 11 0,36 3-4 16,-36-3-16-16,36 0 2 15,-36 0 21-15,30-3-27 0,0-4 24 16,-30 7 1-16,0 0-30 16,30-17 8-16,-30 17 16 15,0 0 6-15,36-20-14 0,-36 20-6 16,0 0 18-16,42-20-20 16,-42 20 3-16,0 0 26 0,0 0-9 15,37-38-28-15,-37 38 25 16,24-40 9-16,-12 2-25 0,-12 38 2 15,12-40 3-15,0 6-11 16,-12 34 13-16,6-34 18 0,-6 34-28 16,12-37-8-16,-12 37 33 15,6-38-1-15,-6 38-22 16,6-37-8-16,-6 37 25 16,12-44-11-16,-12 14-5 0,0 30 20 15,0-38-18-15,0 5-12 16,0 33 30-16,6-44-9 0,0 6-21 15,0 1 25-15,0 3-18 16,-6 34-4-16,6-40 23 0,0 6-11 16,-6 34-8-16,0 0 11 15,6-38 9-15,-6 38-25 0,0 0 20 16,0 0 0-16,0 0-7 16,0 0-11-16,0 0 11 0,0 0 9 15,0 0-18-15,0 0 13 16,0 0 2-16,0 0-24 0,0 0 23 15,0 0 0-15,0 0-5 16,0 0-3-16,0 0-3 16,0-33 2-16,0 33-12 0,0 0 21 15,0 0-108-15,0 0-124 16,0 0-144-16,0 0-74 0,0 0 8 16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19:38.8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259 153 422 0,'0'0'98'16,"0"0"4"-16,0 0 12 16,0 0 9-16,0 0 5 0,0 0 1 15,0 0-41-15,0 0-28 16,42-17-11-16,-42 17-49 0,0 0 34 16,54-24 58-1,-54 24-47-15,54-24-14 0,-12 11-34 16,-42 13 30-16,55-24-21 15,-7 11-13-15,-6 2 15 0,6 1 2 16,-6 0-1-16,13 3 5 16,-7 4 12-16,12 0-12 0,0 3-25 15,0 3 32-15,7 0-4 16,5 4-22-16,0 0 5 0,-5 0 11 16,-1 3-11-16,6 0 14 15,-12 4 3-15,1-1-17 0,-1 7-17 16,-6 4 22-16,0 3 10 15,-6 4-34-15,7 6 26 16,-13 4 3-16,6 3-10 0,0 6-5 16,-6 1 15-16,1 7 10 15,-1-1-20-15,-6 4-21 0,6 0 23 16,-12 0 16-16,0 4-18 16,-6-4 20-16,-6-4-39 0,7 1 21 15,-13 3 14-15,0-4-6 16,0 1-30-16,-6-1 26 0,0 1 5 15,0 6-8-15,0-6-20 16,0 6 20-16,0 1 4 0,0-4 2 16,6 0-5-1,-6 3 0-15,-6-3-10 0,6-4 6 16,-6-6 0-16,0 3-10 16,-6-3 26-16,0-3-10 0,-6-4-25 15,0 3 26-15,0-6-10 16,6-1-9-16,-12 4 42 0,18-44-39 15,-18 61-3-15,6-13 25 16,5-4-13-16,-5-4 3 0,6-2 4 16,-12-4-7-16,12 3-12 15,-12-3 30-15,12-1-23 0,-6 1-4 16,-6 4 9-16,0-1-6 16,6 0 0-16,-6 0 3 15,0 1-2-15,0-1-3 0,0 4 31 16,0-8-19-16,0 5-35 15,-1-4 59-15,1-1-35 0,18-33-15 16,-30 48 25-16,0-4 9 16,6-10-12-16,0 3-12 0,0-7 38 15,0 8-36-15,24-38 3 16,-30 47 2-16,0-3 5 0,30-44-4 16,-31 51 14-16,1-7-4 15,30-44-14-15,-30 47 1 16,30-47 17-16,-42 48-27 15,42-48 3-15,-42 51 32 0,42-51-18 16,-48 44 0-16,48-44-4 16,-42 50 13-16,42-50 4 0,-49 51-47 15,49-51 58-15,-42 51-24 16,12-10-16-16,30-41 33 0,-36 47-1 16,36-47-42-16,-30 54 29 15,30-54 11-15,-24 48-21 0,24-48 7 16,-24 44 3-16,24-44-15 15,-18 40 12-15,18-40 13 0,0 0-18 16,-31 51-24-16,31-51 47 16,-30 44-11-16,30-44-31 15,-30 48 28-15,30-48 2 0,-24 44-6 16,6-14 0-16,18-30 10 16,-24 41 3-16,24-41-30 0,-18 47 21 15,6-13-14-15,0 0-8 16,12-34 33-16,-6 44-11 15,0-10-12-15,6-34 8 0,0 44 17 16,0-44-37-16,-12 44 15 16,6-7 24-16,6-37-19 0,-6 47-16 15,-6-13 31-15,12-34-29 16,-12 48 23-16,-1-14-2 16,13-34-7-16,-18 44-8 0,0-7 8 15,18-37 5-15,-12 41-12 16,12-41 1-16,-18 44 20 0,18-44-5 15,-18 44-12-15,6-11 9 16,12-33-16-16,-18 44-9 0,18-44 36 16,-18 44-12-16,18-44-5 15,-18 51-4-15,18-51 4 0,-24 54 12 16,24-54-26-16,-24 51-10 16,24-51 35-16,-18 51 4 0,18-51-25 15,-24 51 3-15,24-51 12 16,-19 44-21-16,19-44 18 15,-24 44 17-15,24-44-19 16,-18 41-18-16,18-41 35 0,0 0-17 16,-18 54-21-16,18-54 29 15,-18 54 14-15,18-54-46 0,-18 51 18 16,18-51 24-16,-18 61-21 16,0-17 22-16,18-44-24 0,-18 54-7 15,18-54 6-15,-18 54 1 16,18-54 7-16,-24 54 3 0,24-54-24 15,-24 51 14-15,24-51 30 16,-31 54-34-16,31-54 12 16,-30 48-18-16,30-48 35 0,-36 50-20 15,36-50-16-15,-30 51 16 16,30-51 12-16,-36 51-7 0,18-10-5 16,18-41 4-16,-24 54 3 15,12-13-22-15,12-41-1 0,-18 54 35 16,0-10-28-16,6-4 6 15,6 4-5-15,6-44 13 0,-19 58-11 16,7-7-6-16,6-4 42 16,0-3-41-16,0-3-2 0,0 0 28 15,6-1-19-15,0-6-7 16,-6 3 8-16,6-37 16 0,0 44-31 16,0-6 7-1,0-38 28-15,-6 44-13 0,6-7-4 16,0-37 6-16,0 40-6 15,0-6-6-15,0-34-8 0,0 0 14 16,0 48 12-16,0-48-20 16,0 44 8-16,0-44 6 0,-6 40 8 15,6-40-22-15,-6 44 4 16,6-44 18-16,-12 44-30 0,12-44-7 16,-12 48 30-16,12-48 5 15,-6 47-19-15,6-47 7 0,-6 44 3 16,6-44 11-16,-6 38-35 15,6-38 32-15,0 0 4 16,0 44-20-16,0-44-1 0,0 0 1 16,-6 47-2-16,6-47-6 15,0 0 13-15,-6 44 17 0,6-44-26 16,0 0 14-16,-6 44-5 16,6-44 3-16,0 0 2 0,0 44-5 15,0-44-24-15,0 41 38 16,0-41-6-16,0 0-32 0,0 0 15 15,0 40 29-15,0-40-23 16,0 0-13-16,0 0 6 0,0 0 43 16,0 41-44-1,0-41-1-15,0 0 24 0,0 0 3 16,0 37-28-16,0-37 9 16,0 0 14-16,0 0 5 0,0 0-39 15,6 38 31-15,-6-38 5 16,0 0-16-16,0 0-1 0,6 37 0 15,-6-37 23-15,0 0-9 16,0 0-38-16,6 37 29 0,-6-37 6 16,0 0-3-16,0 0 4 15,0 0-24-15,6 34 34 0,-6-34-13 16,0 0-10-16,0 0 9 16,0 0 2-16,0 0-18 15,0 0 15-15,0 0 8 0,0 0 0 16,0 0-16-16,0 0 6 15,0 0 10-15,0 0 1 0,0 0-34 16,0 0 23-16,0 0 22 16,0 0-29-16,0 0-12 0,0 0 34 15,0 0-20-15,0 0 17 16,0 0-16-16,0 0-1 0,0 0 25 16,0 0-12-16,0 0-13 15,0 0-6-15,0 0 20 16,0 0 0-16,0 0-29 15,0 0 25-15,0 0 8 0,0 0-5 16,0 0-27-16,0 0-6 16,0 0 37-16,0 0-36 0,0 0-68 15,0 0 4-15,0 0 30 16,0 0 24-16,-30-31-35 0,30 31 44 16,0 0 17-16,-36-30 8 15,36 30 10-15,0 0-22 0,0 0 6 16,0 0 0-16,0 0 8 15,0 0 9-15,0 0-27 16,-30-34 29-16,30 34-11 0,0 0-20 16,0 0 25-16,0 0-11 15,0 0-5-15,0 0 22 0,0 0-23 16,0 0 10-16,0 0 20 16,0 0-25-16,0 0 17 15,0 0-25-15,0 0 15 0,0 0 16 16,0 0-36-16,0 0 18 15,0 0 3-15,0 0-12 0,0 0 29 16,0 0-37-16,0 0 17 16,0 0 4-16,0 0 7 0,0 0-5 15,0 0-13-15,0 0 15 16,0 0 0-16,0 0-16 0,0 0 24 16,0 0-19-16,0 0-7 15,0 0 35-15,0 0-4 16,0 0 17-16,0 0-13 0,0 0-18 15,0 0-23-15,0 0 27 16,24 37-21-16,-24-37 27 0,0 0-5 16,18 38-8-16,-18-38-4 15,0 0 10-15,0 0-23 0,12 37 26 16,-12-37 7-16,0 0-29 16,0 0 79-16,0 0-31 15,0 0-24-15,18 34 1 0,-18-34-22 16,0 0 9-16,0 0 12 15,0 0-10-15,0 0-12 16,0 0-3-16,0 0 14 0,0 0-4 16,0 0 7-16,0 0-7 15,0 0 11-15,12 34-11 0,-12-34 12 16,0 0-21-16,0 0 13 16,0 0-1-16,0 0 61 0,0 0-34 15,0 0 31-15,0 0 13 16,0 0-9-16,0 0 0 0,0 0-34 15,0 0-2-15,0 0-6 16,0 0-23-16,0 0 0 0,0 0-15 16,18-41 33-16,-18 41-18 15,18-37-19-15,-18 37 11 16,0 0 31-16,24-34-23 0,-24 34-7 16,0 0-2-16,0 0 16 15,36-34 2-15,-36 34-20 0,43-27 4 16,-43 27 7-16,42-20 6 15,-42 20 4-15,48-21-10 0,-48 21 0 16,42-20-16-16,-42 20-43 16,0 0 29-16,0 0 26 15,42-17-16-15,-42 17-20 0,0 0 43 16,0 0-10-16,0 0-14 16,0 0 14-16,0 0 0 15,0 0 11-15,0 0 1 0,0 0-26 16,0 0 21-16,0 0-3 15,0 0 20-15,0 0-39 0,0 0 18 16,0 0 1-16,0 0 14 16,0 0-31-16,0 0 2 0,0 0 36 15,0 0-4-15,0 0-24 16,0 0-1-16,0 0 25 0,0 0-5 16,0 0-9-16,-42 14-19 15,42-14 12-15,-42 13 16 16,42-13-3-16,-42 17 3 0,42-17-6 15,0 0-24-15,-42 20 30 16,42-20-5-16,0 0-24 0,0 0 25 16,-37 27 11-16,37-27-8 15,0 0-37-15,0 0 29 0,0 0 14 16,0 0-17-16,0 0-6 16,-30 34 9-16,30-34 9 0,0 0-6 15,0 0-10-15,-18 38 12 16,18-38-5-16,0 0-13 15,0 0 17-15,0 0-4 16,0 0 10-16,0 0-23 0,-18 33 9 16,18-33 13-16,0 0 10 15,0 0-23-15,0 0 11 0,0 0-11 16,0 0 19-16,0 0-25 16,0 0-4-16,0 0 43 0,0 0-26 15,0 0-17-15,0 0-6 16,0 0 49-16,0 0-29 0,0 0-22 15,0 0 17-15,0 0 24 16,0 0-16-16,0 0-9 0,0 0 14 16,0 0 3-16,0 0-15 15,0 0-5-15,0 0 26 0,0 0-9 16,0 0-35-16,0 0 19 16,0 0 27-16,-36-3-13 15,36 3-13-15,0 0 7 0,0 0 16 16,0 0-16-16,0 0-16 15,-42-34 8-15,42 34 11 16,0 0 13-16,0 0-13 0,0 0-26 16,0 0 23-16,0 0 24 15,-24-34-17-15,24 34-21 0,0 0 19 16,0 0-15-16,0 0 23 16,0 0-21-16,0 0-16 0,0 0 46 15,0 0-26-15,0 0 4 16,0 0 0-16,0 0 17 15,0 0-28-15,0 0-4 0,0 0 15 16,0 0 19-16,0 0-31 16,0 0 0-16,0 0 20 0,0 0 8 15,-30-30-4-15,30 30-40 16,0 0 18-16,0 0 18 0,0 0-4 16,0 0 5-16,0 0-12 15,0 0-10-15,0 0 23 0,0 0 1 16,0 0-11-16,0 0-20 15,0 0 7-15,0 0 23 0,0 0 5 16,0 0-35-16,0 0 30 16,0 0-10-16,0 0 4 15,0 0-8-15,0 0-21 0,0 0 36 16,0 0-2-16,0 0-12 16,0 0 0-16,0 0-8 15,0 0 15-15,0 0 10 0,0 0-8 16,0 0-29-16,0 0 19 15,0 0-85-15,0 0-128 0,0 0-84 16,0 0-46-16,0 0-45 16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5:05.8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0 388 745 0,'0'0'250'0,"0"0"85"15,0 0-36-15,0 0 6 0,0 0-41 16,24-10-56-16,0 7-37 16,0-1-28-16,7 1-37 0,-1 3-28 15,12-7-21-15,0 4 2 16,12-4-25-16,13-3-18 0,17 0-8 15,18-7 6-15,13 3-7 16,11-4-7-16,13 1-3 0,-1 0-1 16,1 4 11-1,-13 3-4-15,1 0-14 0,-19-1 11 16,-11 5 5-16,-13 2-5 16,-12 1-8-16,-24-4 8 0,1 7 0 15,-19-3-14-15,0 3-21 16,-30 0-24-16,0 0-20 0,0 0-12 15,24 0-18-15,-24 0-13 16,0 0-23-16,0 0-24 0,0 0-22 16,0 0-22-16,0 0 13 15,0 0 80-15,0 0 32 16,0 0 6-16,0 0 29 16,-36-34 50-16,36 34-15 0,-36-31 11 15,36 31 9-15,-30-35-21 16,30 35 34-16,-37-27-3 0,37 27 6 15,0 0-4-15,-36-30 34 16,36 30 6-16,0 0-41 0,0 0 33 16,-36-24-1-16,36 24-5 15,0 0-27-15,0 0 46 16,0 0-35-16,0 0 7 0,0 0 27 16,0 0-8-16,0 0-15 15,0 0 21-15,0 0 2 0,0 0-3 16,0 0 42-16,0 0 3 15,36 10-19-15,0 4 9 16,13-4-11-16,5 4-10 0,0-4-3 16,0 0-28-16,-6 0-22 15,-5-7-24-15,-7 1 18 16,-36-4 12-16,24 7-9 0,-24-7-6 16,0 0 13-16,0 0 5 15,0 0-9-15,0 0-26 0,-36 21 10 16,-6-1 6-16,-7 4 6 15,-5 0-3-15,6-4-12 0,6 4 5 16,0-4 13-16,5 0-5 16,7 1-10-16,30-21-81 15,-30 18-171-15,30-18-242 0,0 0-145 16,0 0 1-16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16:34.41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539 60 396 0,'0'0'112'0,"-6"-7"-17"15,6 7-13-15,-7-7-16 0,7 7 6 16,0 0 45-16,0 0-6 16,0 0-1-16,0 0-29 0,0 0-25 15,0 0-13-15,0 0 22 16,0 0-4-16,-25-22 16 0,25 22-7 16,0 0-19-16,-31-14 1 0,31 14-36 15,0 0 1-15,-32-7 8 16,32 7-20-16,-31-7 16 15,31 7-11-15,0 0 3 0,-38 11-25 16,38-11 24-16,-37 14 24 0,11-4-7 16,26-10 0-16,-25 22 38 15,25-22-18-15,-25 14-22 0,25-14 3 16,-25 10-7-16,25-10-26 16,0 0 22-16,0 0-26 0,0 0 7 15,-31 18 7-15,31-18-7 0,0 0-4 16,0 0 10-16,0 0 3 15,0 0-9-15,0 0-8 0,0 0-6 16,-27 32 14-16,27-32 13 16,0 0-1-16,-25 27-32 0,25-27 25 15,-12 28-5-15,12-28 19 16,0 0-7-16,-13 32-12 0,13-32-6 16,-6 32-1-16,6-32 18 0,0 0-5 15,0 32 1-15,0-32-7 16,0 35-11-16,0-35 20 0,0 35 4 15,0-35 11-15,12 32-17 0,-12-32-2 16,0 0 5-16,0 36-10 16,0-36 20-16,7 27-7 0,-7-27 18 15,0 0-7-15,0 0-11 16,0 0-1-16,0 0-12 0,12 32 6 16,-12-32-6-16,0 0 20 0,0 0-20 15,32 24 4-15,-32-24 9 16,38 15-17-16,-6-8 13 0,-7-4-20 15,-25-3 21-15,38 4-21 16,-7-4 11-16,1-4 12 0,-32 4 0 16,37-10-8-16,-5-1-4 0,-32 11 5 15,31-18-8-15,1 8 0 16,-32 10 5-16,44-25 12 0,-12 4-14 16,-1 1 0-16,-31 20-3 15,32-29-12-15,-32 29 3 16,31-35 16-16,-6 10 3 0,-25 25 5 0,26-32-21 15,-26 32 9-15,18-35-7 16,-18 35 24-16,19-32-28 16,-19 32 26-16,0-28-27 0,0 28 17 15,0 0-5-15,0 0-8 0,-12-28-5 16,12 28 13-16,0 0 0 16,-25-31 10-16,25 31-21 0,-32-18-1 15,32 18 26-15,-38-14-8 0,38 14-6 16,-37-11-15-16,37 11 15 15,-38-7 0-15,12 4 5 0,26 3-5 16,-25-4-4-16,25 4 1 0,-25 0 8 16,-1 0-1-16,1 4-7 15,6-1-3-15,-6 4 6 16,0 1 13-16,0-5-13 0,6 1-6 16,19-4-2-16,-31 14-5 0,6-7 13 15,25-7 17-15,-26 10-17 16,26-10 0-16,-25 14-5 0,25-14 5 15,0 0 22-15,0 0-14 0,-25 21-18 16,25-21 15-16,-19 21 14 16,19-21-10-16,-13 25 0 0,0-4 0 15,13-21-3-15,-12 28 1 0,12-28 2 16,0 32 4-16,0-32-5 16,-7 35-11-16,7-35 10 15,7 32-3-15,-7-32 10 0,0 0 3 16,0 0-7-16,18 28-5 15,-18-28-8-15,0 0-1 0,33 25 12 16,-2-12 8-16,-6-6-13 0,-25-7-10 16,44 7 7-16,-12-7 0 15,6 0 3-15,-7-7 4 0,0 0 2 16,-31 7-14-16,38-13 0 0,-6 3 0 16,-32 10 5-16,37-22 7 15,-4 1-2-15,-33 21 1 0,31-39-19 16,-12 7 7-16,0-3 2 15,-7 0 13-15,1 6-3 0,-7-2-22 16,-6 31 11-16,0-35 8 16,-12 11-3-16,12 24-5 0,-25-29-3 15,25 29 0-15,-38-21-4 0,-1 7 18 16,8 3-6-16,31 11 7 16,-38-3-10-16,7-1 0 0,5 11-5 15,-5-3 8-15,6 3 0 0,0 0 5 16,25-7 5-16,-32 14-13 15,7 0 3-15,-6 0-10 0,6 1 2 16,25-15 14-16,-38 17 5 0,12-3-24 16,26-14 17-16,-32 14 0 15,32-14-12-15,-31 10 3 16,31-10 12-16,0 0-17 0,0 0 19 16,-32 35 3-16,32-35-15 0,-12 36-1 15,12-36 18-15,-6 32-22 16,6-32 8-16,0 28 13 0,0-28-13 15,0 0-10-15,0 28 20 0,0-28 2 16,0 0-15-16,0 28-6 16,0-28 27-16,0 0-11 0,6 29-4 15,-6-29 10-15,0 0-13 0,0 0-7 16,12 32 24-16,-12-32-23 16,0 0 3-16,0 0 9 15,13 30-6-15,-13-30 7 0,0 0 9 16,0 0-20-16,31 29 16 0,-31-29-2 15,32 21-5-15,-32-21-5 16,0 0-3-16,32 21 3 0,-32-21 6 16,32 14 8-16,-32-14-18 0,31 0 13 15,-31 0-18-15,38-3 11 16,-7-4 8-16,1-1-13 0,-32 8-4 16,37-14 14-16,-5 4-20 0,-32 10 19 15,38-14 1-15,-38 14-14 16,31-18 9-16,-31 18 11 15,38-18-27-15,-38 18 18 0,25-16 4 16,-25 16-11-16,0 0 7 0,32-29-1 16,-32 29-6-16,0 0 11 15,19-31-8-15,-19 31-16 0,13-29 16 16,-13 29 16-16,0 0-20 0,0-35-3 16,0 35 12-16,6-28-5 15,-6 28-3-15,0-29-6 0,0 29 12 16,0 0 5-16,-13-31-8 0,13 31-8 15,0 0 8-15,0 0 4 16,-37-25-17-16,-2 7 6 16,39 18 15-16,-38-10-6 0,1 2-8 15,11 2 6-15,26 6 4 0,-31-3-7 16,31 3-7-16,-44-4 2 16,13 4 18-16,31 0-10 0,-44 4-8 15,12-1 8-15,32-3 5 0,-31 6-14 16,-1-2 9-16,12 0 7 15,20-4-7-15,-31 7-7 0,6 0 7 16,25-7 10-16,-25 10-29 0,25-10 19 16,0 0 4-16,0 0-17 15,-25 18 20-15,25-18 2 16,0 0-9-16,-32 25-10 0,32-25 19 0,0 0-14 16,-19 31 5-16,19-31 11 15,-12 32-18-15,12-32 7 16,0 0 11-16,-7 36-11 0,7-36 9 15,7 31-9-15,-7-31-4 0,0 0 7 16,12 32 13-16,-12-32-16 0,0 0 6 16,25 36-2-16,-25-36-4 15,0 0 0-15,26 27 10 0,-26-27-10 16,0 0 0-16,25 32-5 0,-25-32 20 16,0 0-12-16,0 0 4 15,0 0 6-15,31 21-16 0,-31-21 6 16,0 0 1-16,0 0 6 0,32 21 1 15,-32-21 2-15,25 18 13 16,-25-18-23-16,32 14 3 16,-32-14 11-16,32 7-8 0,-32-7-9 15,37 3 6-15,-5-3 3 0,-32 0-9 16,37-7 12-16,1 4-12 16,-38 3 0-16,38-14 7 0,-38 14-2 15,44-18-8-15,-44 18 3 0,0 0-60 16,31-18-210-16,-31 18-282 15,0 0-286-15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5:06.7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6548 596 766 0,'0'0'243'0,"0"0"65"15,0 0-25-15,-6-23-44 16,6 23-28-16,0 0-43 0,0 0-57 16,0 0-37-16,0 0-22 15,0 0 77-15,6 23 7 0,6 4-34 16,6 7-38-16,0 7-35 15,18-1-14-15,-6 8-10 0,6-1 7 16,1-3-7-16,-1 0-5 16,-6-13 0-16,-12-4 0 0,-18-27 12 15,0 0-22-15,12 27-54 16,-12-27-8-16,0 0-31 0,0 0 5 16,-36 0 11-16,-6-7 28 15,5-3-6-15,-5 0 22 16,42 10 8-16,-36-14 23 0,36 14 0 15,-42-13 6-15,42 13-10 16,0 0 2-16,0 0-14 0,0 0 15 16,0 0 13-16,0 0 5 15,0 0-15-15,0 0 17 0,0 0-10 16,0 0 9-16,-12 30 14 16,12-30 37-16,0 0-33 0,-30 14-1 15,-6-7-16-15,-6-4 0 16,-1 0-1-16,1-6-6 0,0 3-7 15,6 3 7-15,-6 1 0 16,0 3 26-16,42-7 2 16,-37 17 0-16,37-17-15 0,-30 27-13 15,18 0 0-15,12-27 0 16,24 37-38-16,12-10-205 0,13-7-319 16,5-6-120-16</inkml:trace>
  <inkml:trace contextRef="#ctx0" brushRef="#br0" timeOffset="168">6686 1385 1987 0,'0'0'315'0,"0"0"-8"0,0 0-98 15,0 0-101-15,0 0-60 16,0 0-42-16,0 0-171 0,0 0-310 15,0 0-350-15</inkml:trace>
  <inkml:trace contextRef="#ctx0" brushRef="#br0" timeOffset="532">5704 837 1876 0,'43'-7'285'0,"-43"7"-52"0,24 13-58 16,-24-13-60-16,0 0-37 16,24 34-43-16,-24-34-24 0,-6 38 6 15,6-38 4-15,0 0-11 16,-48 37-20-16,11-13 10 15,37-24 12-15,-48 13-7 0,6-6-16 16,6-4 11-16,-6 1-3 16,12 6 52-16,-18 3 25 0,11 8 18 15,-5 6 1-15,0 0 10 16,0 0-19-16,0 7-33 0,6-4-30 16,-1 1-19-16,7-1-2 15,0-9-123-15,30-21-164 0,-42 27-299 16,6-10-295-16</inkml:trace>
  <inkml:trace contextRef="#ctx0" brushRef="#br0" timeOffset="709">5536 1345 2570 0,'0'0'359'15,"0"0"-63"-15,0 0-137 16,0 0-96-16,0 0-154 0,0 0-192 16,18-38-275-16,-18 38-303 15</inkml:trace>
  <inkml:trace contextRef="#ctx0" brushRef="#br0" timeOffset="945">5006 678 1663 0,'0'0'404'16,"0"0"1"-16,0 0-89 0,6 37-63 16,6 0-48-16,6-3-39 15,0 7-65-15,0-1-38 16,-18-3-13-16,0 1-9 0,-6-4-64 15,-18-1-86-15,-18-5-126 16,-18-5-169-16,-7 1-248 0,1-14-182 16</inkml:trace>
  <inkml:trace contextRef="#ctx0" brushRef="#br0" timeOffset="1137">4632 386 1623 0,'0'0'373'0,"0"0"6"16,0 0-76-16,18 31-63 15,-6 9-77-15,0 4-77 16,0 4-47-16,1 3-25 0,-1-1-61 16,0-2-185-16,-6-1-274 15,0 1-275-15</inkml:trace>
  <inkml:trace contextRef="#ctx0" brushRef="#br0" timeOffset="1341">4620 881 1759 0,'0'0'436'0,"0"0"7"16,-36 23-75-16,36-23-102 0,-30 44-113 15,12-3-82-15,0 0-19 16,-6-1-31-16,-6 1-135 0,-7-4-128 16,1-3-166-16,36-34-234 15,-60 31-128-15</inkml:trace>
  <inkml:trace contextRef="#ctx0" brushRef="#br0" timeOffset="1700">4470 688 1273 0,'0'0'296'0,"0"0"1"0,-37 10-31 16,1 17-62-16,6 10-52 15,-12 7 8-15,6 7-15 0,0 7-29 16,6 3-30-16,0 0-21 0,5-4-21 15,-5-3-17-15,12-6-13 16,6-8 5-16,-6-9 11 0,18-31 15 16,-6 30 35-1,6-30 36-15,0 0 19 0,0 0-64 16,0 0-24-16,-36-17-19 16,36 17-6-16,-36-50-4 0,12-5 1 15,6-2-9-15,12-4-10 0,6 0 0 16,12 3 0-16,0 1-8 15,12 13-42-15,6 6-80 0,-6 8-102 16,-24 30-203-16,36-34-393 16,-36 34-194-16</inkml:trace>
  <inkml:trace contextRef="#ctx0" brushRef="#br0" timeOffset="2040">3711 776 1831 0,'0'0'353'16,"-36"23"47"-16,36-23-84 16,-49 28-99-16,13-5-80 0,0-2-49 15,36-21 1-15,-42 16 22 16,42-16 16-16,-36 11 13 15,36-11 22-15,0 0 24 0,0 0-61 16,0 0-24-16,-30-38-49 16,18 1-13-16,6-7-10 0,6-7-23 15,0-6-14-15,0 6 8 16,0-3-15-16,6 10-17 0,0 6-40 16,0 11-90-16,-6 27-78 15,0-23-71-15,0 23-92 0,0 0-115 16,0 0-282-16,-24 34-150 15</inkml:trace>
  <inkml:trace contextRef="#ctx0" brushRef="#br0" timeOffset="2193">3289 1318 2426 0,'0'0'356'16,"0"0"-18"-16,0 0-83 0,0 0-109 15,0 0-112-15,0 0-241 16,0 0-235-16,0 0-421 0</inkml:trace>
  <inkml:trace contextRef="#ctx0" brushRef="#br0" timeOffset="3229">2385 488 1714 0,'0'0'228'16,"25"-37"4"-16,-7 10-80 0,-18 27-82 16,48-21-31-16,-6 14-21 15,12 7-5-15,-6 7-13 0,1 7-5 16,-7-1-17-16,0 4-12 15,-12-3-14-15,0 3-23 16,-30-17-1-16,0 0 11 0,0 0 18 16,30 20 4-16,-30-20 2 15,0 0 2-15,0 0 22 0,0 0 15 16,-36 41 19-16,-12-11 35 16,-6 1 11-16,-1-1 11 0,-5 1-1 15,0-1-14-15,0 4-12 16,12-4-8-16,-1-2 1 0,7-5-10 15,42-23-19-15,-42 31-19 16,42-31 14-16,0 0-10 0,0 0 21 16,-12 37-3-16,12-37-18 15,30 37-4-15,12-10-7 16,0-6 23-16,1-4-6 0,-1-1-2 16,-6 1-15-16,0-3 8 15,-36-14-6-15,0 0 12 0,0 0 16 16,0 0-4-16,6 37-15 15,-6-37-3-15,-42 27-4 0,-12-10-8 16,-13-7-43-16,1-3-45 16,-12-3-47-16,6-4 18 0,5-7 6 15,-5-7-6-15,12-6-3 16,6 3 42-16,11-3 17 0,43 20 16 16,-42-31-55-16,42 31 32 15,0 0 42-15,-24-37 11 16,24 37 27-16,0 0-17 0,0 0 6 15,0 0 26-15,54-14-34 16,-54 14 32-16,43 14-15 0,-43-14 5 16,0 0 2-16,42 44 15 15,-42-44-20-15,18 44 8 0,-18-44 33 16,-6 41-16-16,6-41 8 16,0 0-19-16,-42 37 8 0,42-37-27 15,-49 17-7-15,49-17 33 16,-42-4-65-16,42 4-26 15,0 0-39-15,0 0 18 0,-36-54 16 16,36 54 53-16,0-47 3 16,0 47-8-16,12-44 35 0,-12 44 1 15,0 0-15-15,0 0 33 16,0 0-8-16,0 0 42 0,0 0-20 16,0 0 14-16,0 0-52 15,0 0 7-15,0 0 15 0,0 0-22 16,0 0 69-16,0 0-12 15,0 0-14-15,0 0-14 0,0 0 12 16,0 0 62-16,-24-41 2 16,24 41-15-16,0 0-22 15,0 0 38-15,0 0 37 0,0 0 3 16,-42 4 20-16,42-4-14 16,-42 23-25-16,42-23-12 0,-42 44 16 15,11-3 6-15,1 0-28 16,12 3-17-16,0 0-4 0,6 0-6 15,12 6-27-15,0 5-7 16,12 2-3-16,6 1-16 0,6-4-20 16,0 7-9-16,7-10-57 15,-13-4-130-15,0-3-289 0,6-3-393 16</inkml:trace>
  <inkml:trace contextRef="#ctx0" brushRef="#br0" timeOffset="3426">2397 1704 2908 0,'0'0'257'15,"0"0"-37"-15,0 0-98 16,0 0-49-16,0 0-104 0,0 0-184 15,0 0-330-15,0 0-486 16</inkml:trace>
  <inkml:trace contextRef="#ctx0" brushRef="#br0" timeOffset="4079">1259 410 809 0,'30'-3'144'15,"-30"3"56"-15,0 0-20 0,0 0-83 16,0 0 158-16,24 13-16 15,-24-13-5-15,18 34-12 16,-12 0-50-16,-6-4-47 0,-6 4-10 16,-6 0-12-16,0 3-37 15,-6 1-20-15,-6 2-6 16,0 4-28-16,-12 0 0 0,0 0-17 16,0 0 7-16,5 0 2 15,1-3-2-15,0-7-9 0,12 0-5 16,6-4 12-16,12-30 6 15,-6 37-6-15,6-37-28 0,18 31-1 16,-18-31-2-16,0 0 13 16,30 24-3-16,-30-24-9 0,24 6 3 15,-24-6 2-15,0 0-4 16,30-13 11-16,-30 13 8 0,18-31-2 16,-18 31-6-16,0-30-1 15,0 30 5-15,-24-31 25 0,-6 8 21 16,-6 6 5-16,0 7-6 15,0 3-2-15,-6 3 9 16,12 4-2-16,-7-3-8 0,7 3-18 16,30 0 15-16,-36 0-2 15,6-3-2-15,30 3 8 0,-30 3 5 16,30-3-4-16,-30 7 22 16,30-7 11-16,-42 24-5 15,12 6-9-15,-7 7-8 0,1 4-14 16,-12 0 6-16,-6 6-44 15,-6 4 11-15,-1-4-37 0,-5 1-94 16,-6-4-138-16,6-7-143 16,-1-3-166-16,7-11-87 15</inkml:trace>
  <inkml:trace contextRef="#ctx0" brushRef="#br0" timeOffset="4505">271 681 2248 0,'0'0'285'0,"0"0"5"15,36 7-72-15,18-7-112 16,13-4-46-16,11-2-55 0,0-5-224 16,-11 8-267-16,-1 3-352 15</inkml:trace>
  <inkml:trace contextRef="#ctx0" brushRef="#br0" timeOffset="6596">1434 545 578 0,'0'0'158'0,"-6"-33"8"0,0 2-15 15,0 7 27-15,6-3-40 16,0 27-11-16,-12-30 4 0,12 30-26 15,-6-27 21-15,6 27 32 16,-12-21 26-16,12 21 11 0,0 0-34 16,0 0-11-16,0 0-37 15,0 0-20-15,0 0-24 0,0 0 17 16,0 0-11-16,0 0 10 16,0 0 1-16,0 0-5 0,0 0 26 15,0 0-3-15,0 0 6 16,0 0 8-16,0 0-54 0,0 0 2 15,36-33-11-15,12 9 7 16,6-3 11-16,6 3-15 16,13-3 13-16,-1 3-32 0,12-3 15 15,1 3-16-15,-1-3-9 16,0 4-26-16,-12-1 3 0,-11 4 3 16,-13 3 5-16,-6 7-23 15,-12 6 9-15,-6-6 9 0,-24 10 0 16,0 0-26-16,24-7 7 15,-24 7-13-15,0 0-44 0,0 0-75 16,0 0-69-16,0 0-40 16,0 0-47-16,0 0-134 15,0 0-249-15,0 0-144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5:14.3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0 282 1634 0,'0'0'147'16,"0"0"92"-16,0 0 51 0,0 0-30 15,48 21-45-15,19-10-38 16,23-15-34-16,26 1-23 0,10-4 9 16,13 0-17-16,18-7-33 15,6 4-5-15,5-1-26 16,-4 5-22-16,-13-1-11 16,-19 0-2-16,-17 0-13 0,-24 4 0 15,-25 0 11-15,-18-1-11 16,-11 4-16-16,-37 0-19 0,24 0-48 15,-24 0-24-15,0 0-9 16,0 0-41-16,0 0-71 0,0 0-36 16,0 0-77-16,0 0-103 15,-36-20-36-15,36 20 72 0,-37-27 98 16,7 0 61-16,6 0 92 16,24 27 73-16,-24-39 52 15,0 16 72-15,24 23 60 16,-24-27 44-16,24 27 22 0,0 0 60 15,0 0 15-15,-30-31 4 16,30 31-36-16,0 0-30 0,0 0-1 16,0 0 36-16,0 0 12 15,0 0 6-15,0 0-60 0,6 37-54 16,12 1-16-16,6-4-5 16,0 4 11-16,6-4-28 15,-30-34-11-15,36 44-11 0,-18-7 12 16,-6-2-8-16,-18 2-9 15,-18 0-18-15,-18 0-29 0,-6-3-46 16,-6 0-57-16,-1-2-86 16,0-9-96-16,1 1-153 15,12-7-278-15,42-17-170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5:15.0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1778 0 852 0,'24'3'235'0,"7"-3"52"15,-13 0 5-15,-18 0-32 0,0 0-40 16,18 7-20-16,-18-7 132 15,0 0-86-15,-6 34-89 0,-6 1-61 16,-12-5-28-16,-1 1-26 16,-11-1-12-16,-6 1-16 15,-6-3-8-15,0-5-6 0,0-6-4 16,11-3-23-16,7-4-34 16,30-10-7-16,-30 7-35 0,30-7-29 15,0 0-2-15,0 0 46 0,-12-37 44 16,18-2 14-16,6 5 8 15,0 4 64-15,-12 30 38 0,12-27 10 16,-12 27-12-16,0 0 5 16,0 0-2-16,0 0-10 0,0 0-30 15,0 0-11-15,0 0-4 16,0 0-1-16,-36 13-18 16,0 8-38-16,-6 6-154 0,0-4-199 15,-7 6-354-15,1-9-192 16</inkml:trace>
  <inkml:trace contextRef="#ctx0" brushRef="#br0" timeOffset="364">633 224 2121 0,'-18'-34'176'16,"18"34"6"-16,0 0-20 0,0 0-48 16,0 0 16-16,0 0-15 0,-36 11-42 15,5 5-42-15,-11 2-22 16,42-18-5-16,-30 31 10 0,30-31-12 16,-36 24-20-16,36-24-22 15,0 0-8-15,0 0 7 0,0 0-56 16,0 0-65-16,0 0 34 15,0 0 57-15,-30-34 53 0,12-5 8 16,18 39 71-16,-12-37 28 16,6 10 14-16,6 27-23 0,0 0-18 15,-30-13-34-15,-12 13-28 16,-7 13 0-16,-5 4-102 0,-6 7-212 16,-6 3-364-16,-7 1-147 15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5:15.9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307 0 1638 0,'0'0'364'0,"0"0"-10"16,0 0-85-16,0 0-45 0,0 0-55 15,0 0-73-15,0 0-39 16,-42 44-26-16,0-10-13 0,6-4-6 15,5-9-12-15,31-21 3 16,-48 23 2-16,48-23-5 16,0 0-9-16,0 0-10 0,-42 14-16 15,42-14-63-15,0 0 26 16,0 0 28-16,-6-37 6 0,0 0 15 16,6 37 12-16,6-41 22 15,-6 41 3-15,0-31-14 0,0 31 2 16,0 0-14-16,0 0-37 15,0 0-204-15,0 0-296 0,-60 27-199 16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5:16.3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542 85 1843 0,'0'0'66'0,"0"0"75"0,0 0 35 16,0 0-42-16,0 0-51 15,0 0-36-15,0 0-21 16,0 0-15-16,0 0-29 0,0 0-74 15,0 0-14-15,0 0 22 0,0 0-16 16,0 0 9-16,0 0 38 16,0 0 22-16,0 0 31 15,-24-34 0-15,24 34 102 0,-24-31 53 16,24 31-6-16,0 0-18 16,-30-17-12-16,0 14 6 0,-7 13-18 15,-5 10-29-15,-6 4-29 16,-6 7-22-16,0 6-27 0,-13 0-177 15,1-3-318-15,0 3-343 16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5:17.7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0 453 2690 0,'73'-16'117'0,"11"-22"-43"16,6-9-44-16,7-11-30 16,-1-9-193-16,0-5-244 0,-5-2-271 15,-13-7-36-15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5:17.9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 75 2079 0,'-13'-41'265'0,"1"7"-64"15,12 34-40-15,0 0-42 0,0 0-49 16,0 0-43-16,38-7-44 15,-38 7-195-15,0 0-194 0,0 0-121 16,12 47-58-16,-43 2 21 16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5:18.0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61 1375 0,'0'0'196'0,"0"0"-26"15,73-3-64-15,5-7-33 0,0 3-46 16,7-3-51-16,-7 0-248 16,-12-1-180-16,-12 1-121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5:17.4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1079 75 41 0,'0'0'75'0,"0"0"15"16,0 0 33-16,0 0 24 15,0 0 2-15,0 0 15 0,0 0 43 16,0 0 2-16,0 0 42 16,0 0-27-16,0 0 15 0,0 0-34 15,0 0-33-15,0 0-6 16,0 0-1-16,0 0-33 0,0 0-43 16,24-27-32-16,-24 27-21 15,0 0-14-15,0 0-10 0,0 0-21 16,30-27 18-16,-30 27-2 15,0 0-7-15,0 0-11 16,0 0 11-16,0 0 5 0,0 0-1 16,0 0-10-16,0 0-2 15,0 0 4-15,0 0 13 16,0 0-9-16,0 0-8 0,0 0-3 16,0 0 19-16,0 0-3 15,24-21-21-15,-24 21 10 0,0 0 16 16,0 0-10-16,0 0-6 15,0 0 3-15,0 0 7 0,0 0 2 16,0 0-16-16,0 0 7 16,0 0 3-16,0 0 10 15,0 0-10-15,0 0-4 0,0 0 1 16,0 0 8-16,0 0 4 16,0 0-16-16,0 0-1 0,0 0 11 15,0 0-3-15,0 0-3 16,0 0-13-16,0 0-1 0,0 0 21 15,0 0 1-15,0 0-5 16,0 0-6-16,0 0 1 0,0 0 10 16,0 0-5-16,0 0-10 15,0 0 10-15,0 0 0 0,0 0 4 16,0 0-4-16,0 0-8 16,0 0 12-16,0 0 5 15,36 31-9-15,-36-31-4 16,18 34 9-16,-18-34 12 0,12 44 5 15,-12-44-7-15,-6 40-1 16,6-40 10-16,-18 37-12 0,18-37-12 16,0 0 6-16,0 0 4 15,0 0-4-15,-36 28-20 0,36-28-5 16,0 0 11-16,0 0-14 16,0 0-22-16,-36-31 1 0,36 31 19 15,-30-30 20-15,12 3-9 16,18 27-8-16,0 0 24 15,0 0-7-15,0 0-11 0,0 0 15 16,-43-7 0-16,13 17 17 16,30-10 0-16,-42 24 13 0,6-1 16 15,-6 1-5-15,0 0-23 16,0-4-10-16,-13-3 7 0,1-3-2 16,0-1-13-16,0-10 4 15,5 4 2-15,1-7-6 0,6-7-6 16,6-6 8-16,6-1 3 15,30 14-5-15,-42-30-7 0,42 30-7 16,-36-34 20-16,36 34-1 16,0 0-12-16,0 0-2 15,-37-20 42-15,37 20 75 16,0 0 47-16,0 0-37 0,-36 44-39 16,6 0-21-16,6-4-37 15,0 1-5-15,-6 0-23 0,0-1-111 16,30-40-100-16,-48 48-159 15,48-48-230-15,-43 40-208 0</inkml:trace>
  <inkml:trace contextRef="#ctx0" brushRef="#br0" timeOffset="169">922 650 2554 0,'0'0'189'16,"0"0"0"-16,0 0-76 0,0 0-68 16,0 0-184-16,0 0-376 15,0 0-550-15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5:51.2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471 291 1415 0,'0'0'315'0,"0"0"33"0,0 0-80 15,0 0-50-15,18 37 3 16,-6-6-35-16,-12 9-34 16,6 4-23-16,0 4-47 0,0-1 15 15,0 7-42-15,0 1-17 16,6-1-16-16,-6-3-6 15,6 3-14-15,0-7-2 16,-6-6-7-16,0-4 7 0,6-10 0 16,-12-27-4-16,0 27-169 15,0-27-181-15,0 0-317 0,0 0-215 16</inkml:trace>
  <inkml:trace contextRef="#ctx0" brushRef="#br0" timeOffset="692">850 176 741 0,'0'0'159'0,"-6"-44"-8"16,6 44-24-16,0 0-47 0,0 0-4 15,-12-37 35-15,12 37-19 16,0 0-21-16,0 0-19 16,0 0-26-16,-48-44-3 0,48 44 22 15,-48-24 20-15,6 7-19 16,42 17 7-16,-60-7-8 15,17 7 10-15,1 0-3 16,-6 4 21-16,48-4-19 0,-54 10-29 16,12 0 13-16,42-10 20 15,-61 27 43-15,13 0-31 16,6 7-21-16,6 3 9 0,6 4 7 16,-6 3 27-16,6 7-35 15,-1 6-21-15,7 8 19 0,6 6-31 16,0 10-10-16,6 4 9 15,0 3-4-15,6 0-12 16,6 0-3-16,6-7-11 16,12-3 21-16,12-10 9 0,6-7-4 15,7-11 2-15,11-9-2 16,0-7-9-16,12-10-5 16,7-11 5-16,-1-9 4 0,-6-8 0 15,6-6-9-15,-5-10-15 16,5-7 10-16,-12-7 0 15,-6-10 10-15,1-14-10 0,-7-10-7 16,-12-16-6-16,-12-11 13 16,-6-10 5-16,-12 10-10 15,-12 0-6-15,-12 7-2 16,-6 10 20-16,-12 11 0 0,-6 9-5 16,-7 11-13-16,7 9-4 15,-6 8-30-15,0 6-57 16,6 4-89-16,42 20-161 0,-42-17-205 15,42 17-129-15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17:02.3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4618 0 477 0,'-31'3'85'16,"-13"1"-2"-16,-6-4-1 0,-7 3-19 16,0-3 25-16,-5 0-35 0,-14 4-9 15,-6-1-19-15,-12 4 21 16,0 4 7-16,-13 0 9 0,-12 3-17 15,-26 0 0-15,-18-7-28 16,-32-3-9-16,-25-4 54 0,-7 3 82 16,14-3-10-16,18 4-76 15,6 3-29-15,20-4-3 0,18 1 0 16,6-1 26-16,13 1 49 16,13-1-24-16,12-3 8 0,13 4-29 15,6-1-28-15,6-3-12 0,6 4 0 16,7-4 2-16,13 0-11 15,5 0 0-15,14 0 5 0,5 4-18 16,32-4 17-16,-37 0-23 0,37 0 14 16,-38 0-11-16,38 0 5 15,-32 0 8-15,32 0-4 0,0 0 3 16,0 0-7-16,-31-4 6 0,31 4-2 16,0 0 7-16,-31-4-7 15,31 4 16-15,0 0-16 16,-32 0 24-16,32 0-20 0,0 0 15 15,0 0-33-15,0 0 26 0,0 0-17 16,0 0 22-16,0 0-20 0,0 0 12 16,0 0-28-16,0 0 19 15,0 0-4-15,0 0 34 0,-6 25-30 16,6-25 18-16,0 39-16 0,6-4 3 16,-6-3 13-16,6 7-6 15,-6 3 21-15,0 8 15 0,-6 10 46 16,0 11-17-16,-7 3-4 15,1 14 0-15,-13 4 3 0,6 11-9 16,-13 3-7-16,1 7-8 16,-1 3-2-16,1 5 5 0,0 6-15 15,-1-4-15-15,1 12 7 0,-7-5 15 16,7-6-24-16,5-4 3 16,-5-3 0-16,0-15-20 0,5-3 3 15,1-7 4-15,6-14-13 0,1-4 12 16,5-7-5-16,7-3-11 0,-1-4 10 15,1-7 6-15,0-3-12 16,6-5-4-16,0-2 15 0,0 3-11 16,0-4-10-16,0-6 10 15,0 6 3-15,0-3-9 0,0-4 11 16,0 11-10-16,0-11 9 16,6 4-4-16,-6-3 3 0,0 3-3 15,0-1 11-15,0-9-19 0,0 13 16 16,0-42-20-16,6 46 17 0,1-11-16 15,-7-35 7-15,0 46-17 16,0-46 11-16,6 39 7 0,-6-39-10 16,6 36 17-16,-6-36-4 0,0 24-8 15,0-24 8-15,0 0 0 16,7 36-14-16,-7-36-3 16,0 0 4-16,12 31 0 0,-12-31-3 15,0 0 16-15,38 25-10 0,-13-14 10 16,13-1-11-16,-7-6 11 15,7-1-4-15,0-3 4 0,6 0-7 16,12 0 2-16,1 0 8 0,12 0-7 16,6 0 12-16,7 4-3 15,6-4-10-15,6 3 14 0,-6 1 0 16,13-4-4-16,-1 7 8 0,1-14-13 16,6 7 8-16,6 7-8 0,-6-7-5 15,6-7-9-15,6 7-3 16,1 0 1-16,6 0-9 15,-7 0 13-15,0 7 4 0,-5 0 11 16,-1-3-14-16,-6-1 5 0,-1 4 8 16,1 0 8-16,-6-3-17 15,-1-1 4-15,-5-3 11 0,-7 0-2 16,-7 0-12-16,-5-3-14 0,-1-8-17 16,-6 1 13-16,-6-1 8 0,0 4 16 15,-13 3 0-15,7-3-9 16,-7 0 4-16,7 4 9 0,-1-1-1 15,-12 1-3-15,0-8 0 0,-6 11-10 16,6-7-16-16,0 0 9 16,-6 0-4-16,0-4-5 15,-1-3 22-15,-37 14-3 0,51-21-4 16,-14 3 4-16,-37 18 18 0,44-24-22 16,-44 24 5-16,44-22 0 0,-44 22 16 15,44-14-13-15,-44 14 3 16,32-14 0-16,-32 14-11 0,0 0 14 15,37-18-3-15,-37 18-11 0,0 0 20 16,0 0-9-16,0 0-7 16,32-14 16-16,-32 14 0 0,0 0-9 15,0 0 8-15,0 0 2 16,0 0-2-16,19-39-1 0,-19 39 4 16,6-38 6-16,-6 2-3 15,0 36 0-15,-6-49 2 0,-1 10-7 16,1-4 5-16,6 5 5 0,-6-1-6 15,6-7-5-15,0-7-15 0,6-4 13 16,0-3-12-16,1 0 10 16,-1 4-10-16,7-5 6 0,-7 1-7 15,6-3 7-15,-5 3 2 0,5-4-17 16,1 0 22-16,-1 1-17 16,1-4 18-16,-7 0-14 0,7-4 14 15,-7 0-17-15,7 4 15 0,-7-4-10 16,7 1 7-16,-1-1-3 0,1 4 3 15,-1-4-3-15,1 4-5 16,6 3 11-16,-7 1-16 16,7 10 18-16,0 0-15 0,-7-4 7 15,1 11 4-15,6 0-14 0,-7 0 16 16,1 4-2-16,-7 0-12 16,7-1 13-16,-7-3-12 0,0 4 15 15,1 3-21-15,-1 0 21 0,0 0-16 16,1 4 11-16,-7 35-16 0,6-39 20 15,0 11-10-15,-6 28 8 16,6-36-8-16,-6 36-7 0,7-31 16 16,-7 31-20-16,6-39 18 15,0 10-20-15,-6 29 16 0,0-35-30 16,7 7 11-16,-7 28-13 16,6-35 11-16,0-1-2 0,0 8 12 15,7 0-20-15,-13 28 9 0,6-39 1 16,1 11 14-16,-7 28-8 0,6-32 19 15,-6 32-4-15,0 0 0 16,6-29 0-16,-6 29-10 0,0 0 15 16,0-28-10-16,0 28 12 0,0 0-15 15,0 0 8-15,0 0-9 16,0 0 3-16,0 0 8 16,0 0-11-16,0 0 9 0,0 0-26 15,0 0 0-15,0 0-5 0,0 0 11 16,-6-28 20-16,6 28-11 0,0 0 15 15,0 0-19-15,0 0 20 16,0 0-27-16,-13-25 17 0,13 25-26 16,0 0-5-16,-6-32-20 0,6 32 4 15,0 0-1-15,-13-39 16 16,13 39 11-16,-6-35-4 0,6 35 35 16,0 0-27-16,0 0 29 0,0 0-24 15,0-32 30-15,0 32-19 0,0 0 12 16,0 0-15-16,0 0 2 15,0 0 1-15,0 0 15 16,-6-35-20-16,6 35-4 0,0 0-7 16,0 0-3-16,-6-39-5 0,6 39 15 15,0 0-4-15,-13-35-22 0,13 35 11 16,0 0 8-16,-13-36 26 16,13 36-27-16,0 0 26 0,0 0-8 15,0 0 12-15,-25-31-21 0,25 31 21 16,0 0-28-16,0 0-4 15,-37-29 7-15,37 29-11 0,-38-21 15 16,38 21-10-16,0 0 29 16,-44-17-5-16,44 17-16 0,-38-15 28 15,38 15-18-15,-37-7 12 0,37 7-12 16,-51 0 16-16,14-3-18 16,37 3 3-16,-51 0 19 0,14 3-41 15,37-3-56-15,-51 0-91 0,14 0-75 16,37 0-139-16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5:52.9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759 725 1418 0,'0'0'310'0,"0"0"28"15,24 4-55-15,-24-4-112 16,0 0-96-16,0 0 45 0,0 23-27 15,-12 4-53-15,6 0-5 16,6-27-16-16,-36 34-7 16,6-7-16-16,0-6 13 0,-7-8-7 15,7-3-7-15,-6-10 14 16,6-3-3-16,30 3-10 16,-36-20 4-16,12-4 5 0,0-3-35 15,12-4 7-15,0-2 23 16,6-1 3-16,6 34 5 0,0-31 11 15,0 31 15-15,0 0-14 16,-6-27-8-16,6 27 4 0,0 0-11 16,0 0 36-16,0 0 50 15,18 34-31-15,0 7-17 16,6 9 20-16,-6 5 6 16,6 6 10-16,6 10-22 0,-6-4-29 15,0 5-10-15,0-8-11 16,1-10-2-16,-13-7-3 0,0-6-14 15,0-10-126-15,-12-31-134 16,0 0-243-16,0 0-253 0,0 0-42 16</inkml:trace>
  <inkml:trace contextRef="#ctx0" brushRef="#br0" timeOffset="514">1012 112 890 0,'-30'-44'166'16,"30"44"15"-16,-48-34 31 15,6 14-24-15,-1 6-58 0,1 14-19 16,0 7 6-16,-12 7 9 15,-6 13 23-15,-1 10 4 16,1 14-14-16,-6 13-49 0,6 7 10 16,-7 11-26-16,1 12 10 15,6 15-15-15,0 3-23 16,11 3-21-16,7 3-14 0,6-6 41 16,18-10-24-16,12-4-23 15,12-7 13-15,18-6-16 0,12-4-7 16,12-13 16-16,25-10-17 15,5-8 6-15,12-9 5 0,7-14-25 16,11-7 0-16,1-16 23 16,5-8-18-16,7-13 12 0,-13-13 10 15,0-17-11-15,-11-8-11 16,-7-16 15-16,-18-20-3 16,-11-18-6-16,-13-26 9 15,-18-17 0-15,-18-4-5 0,-18 3 9 16,-18 18 3-16,-18 20-19 15,-18 20 8-15,-13 27-7 0,-5 14-39 16,6 24-58-16,-7 13-121 16,13 13-163-16,12 8-165 0,12 2-54 15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5:55.1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3813 599 755 0,'0'0'175'15,"-6"44"-24"-15,6-44-19 16,0 48-7-16,0-48-10 15,24 40-31-15,-24-40-62 0,42 27 25 16,-42-27-37-16,54 7-10 16,-6-14-60-16,-48 7 25 15,48-34 3-15,-48 34 26 0,55-50-6 16,-25-1-17-16,-6 3 20 16,-12 4 45-16,-12 4 126 0,0 40 55 15,0 0-148-15,0 0-24 16,-54-10 7-16,0 26 26 15,-7 15-19-15,7 16-5 0,0 8-10 16,-6 2-22-16,5 1-9 16,1-8 6-16,6 1-1 15,0-7-18-15,0-3 0 16,-1-4 5-16,7-10 15 0,0-3-2 16,0-10-8-16,6-1-10 15,36-13-7-15,-36 3-7 16,36-3 18-16,-43-16 8 0,43 16-55 15,-24-48-21-15,12 1-34 16,6-1 28-16,6 4 24 16,6 4 33-16,0 6 3 15,-6 34 2-15,0 0-19 0,24-37 10 16,-24 37 34-16,0 0-10 16,31-7-10-16,-31 7 0 15,0 0 23-15,36 34 16 0,-36-34 34 16,24 40 4-16,-12-2 22 15,-12-1-11-15,-6 0-32 0,-6-3-8 16,12-34 8-16,-30 47 11 16,6-13-18-16,24-34-7 15,-43 37-8-15,43-37-15 0,-42 28 2 16,6-15 1-16,36-13 1 16,-36 3-8-16,36-3 25 0,-36-10-21 15,36 10 9 1,-36-30-3-16,36 30-14 0,-42-48-3 15,11-2-5-15,13-5-16 16,-6-2 16-16,6-8 6 16,0 1-2-16,0-7-56 0,6 3-83 15,0 1-88-15,0 6-75 16,0 6-125-16,12 55-53 0,-18-57-15 16</inkml:trace>
  <inkml:trace contextRef="#ctx0" brushRef="#br0" timeOffset="201">3060 135 1118 0,'48'-30'150'0,"0"-1"-44"15,0 4-41-15,-48 27-50 0,60-27-60 16,-11 7-220-16,-49 20-143 16</inkml:trace>
  <inkml:trace contextRef="#ctx0" brushRef="#br0" timeOffset="603">2289 1419 1174 0,'0'0'297'0,"30"40"-14"15,-30-40-99-15,0 0-90 16,48 44-49-16,-48-44 54 0,0 0 24 16,24 48-29-16,-24-48-54 15,-12 40-32-15,12-40 3 0,-42 34-2 16,-12-10 5-16,-7-4-14 16,-5-3-4-16,0-3 48 15,-12 6 63-15,-1 7 10 0,-5 7 7 16,6 3-37-16,5 14 6 15,7 7-45-15,6-1-19 16,12 8-8-16,5 6-11 16,19 3-14-16,6-3-81 0,18-6-183 15,6-4-330-15,6-14-297 16</inkml:trace>
  <inkml:trace contextRef="#ctx0" brushRef="#br0" timeOffset="764">2451 2577 2006 0,'85'-24'341'0,"-7"0"-142"0,-12 1-92 16,0 2-100-16,-17 1-282 15,-7 0-410-15</inkml:trace>
  <inkml:trace contextRef="#ctx0" brushRef="#br0" timeOffset="1583">518 1815 1322 0,'0'0'338'16,"0"0"15"-16,-6 51-53 0,12 3-64 15,12 0-51-15,12 7-26 16,0 0-57-16,12 0-14 15,-6-3-38-15,6-4-21 16,-11 0-19-16,-7-3-17 0,-6-4 4 16,-18-3 3-16,-6-3 6 15,-18-4 3-15,24-37-20 16,-55 44-19-16,7-17-1 0,0-10-15 16,6-10 10-16,0-11 11 15,42 4 7-15,-42-16 3 0,42 16 7 16,-37-21 3-16,37 21 15 15,0 0-10-15,0 0-7 16,0 0 7-16,0 0 10 0,0 0 4 16,0 0-11-16,0 0-12 15,18 37 12-15,-5-3 2 16,-7-7 2-16,-6-27 0 16,12 38-19-16,-12-11 5 0,0-27 0 15,-6 30 12-15,6-30-32 16,0 0-22-16,-37 21-39 15,7-15-4-15,30-6-5 0,-36-17-23 16,36 17 36-16,0 0 50 16,-36-33 20-16,36 33 19 15,0 0-5-15,0 0-8 0,0 0 131 16,0 0-7-16,0 0-34 16,0 37-51-16,6 0-7 0,0 0-24 15,6-6 14 1,-12-31 4-16,6 37-14 0,-6-37 3 15,0 34-7-15,0-34-6 16,0 0 6-16,0 0 3 0,-42 13-27 16,18-13-29-16,24 0-16 15,-36-37 3-15,6 0 24 16,12 0 19-16,-1 10 13 0,19 27 75 16,0 0 3-16,0 0 57 15,-36 0 17-15,6 30-41 16,0 21-3-16,6 3-57 0,0 7-19 15,6 0-18-15,0 0 6 16,0-10-2-16,6-7-182 16,12-44-326-16,0 0-398 0</inkml:trace>
  <inkml:trace contextRef="#ctx0" brushRef="#br0" timeOffset="1776">216 2191 2464 0,'0'0'119'16,"0"0"-36"-16,0 0-28 16,0 0-46-16,0 0-76 15,49 3-229-15,-49-3-309 0,42 48-144 16</inkml:trace>
  <inkml:trace contextRef="#ctx0" brushRef="#br0" timeOffset="1944">343 3478 1828 0,'66'-7'268'16,"1"-13"-59"-16,5-11-106 0,0-9-61 15,0-1-107-15,1-13-258 16,-7-7-314-16,-12-10-65 0</inkml:trace>
  <inkml:trace contextRef="#ctx0" brushRef="#br0" timeOffset="2163">1572 203 1561 0,'0'0'202'15,"0"0"67"-15,-60 40-27 16,5 25-40-16,-5 26-84 0,-12 28-59 16,0 16-32-16,-1 11-14 15,1 3-13-15,0-3-147 16,5-4-368-16,1-10-327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8:48.9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1776 447 1108 0,'0'0'310'16,"-14"-16"-53"-16,14 16-138 0,0 0-66 16,0 0-34-1,0 0-13-15,0 0 0 0,0 0 65 16,9 23 46-16,0 3-66 16,5 2 62-16,-1 5-19 0,1 2-45 15,4 1-23-15,5 4-26 16,-10-4 14-16,5 0-17 0,-4-6-9 15,-5-7 17-15,-9-23-2 16,0 25-3-16,0-25 13 0,-14 23-7 16,-4-10-17-16,0-6 11 15,-4-4 13-15,-6-6-7 0,1-2-14 16,5-5 1-16,-1 0 7 16,1-5-23-16,22 15 9 15,-23-20 1-15,23 20 13 0,-23-21 5 16,23 21-8-16,0 0 8 15,0 0-32-15,0 0 22 0,0 0 5 16,0 0-25-16,0 0 14 16,0 0 13-16,0 0 7 0,5 18-9 15,-5-18-10-15,4 15 13 16,-4-15-1-16,0 0-2 0,0 0-5 16,0 0 11-16,-13 15 10 15,13-15-13-15,-27 6 2 16,0-9-5-16,0 0-5 0,-1 1 13 15,1-1-12-15,5 3-6 0,4 0 1 16,0 3 15-16,18-3-17 16,-23 13 14-16,23-13 35 15,-14 22-49-15,14 4 7 0,5-1-60 16,13 1-292-16,0-3-218 16,5-1-68-16</inkml:trace>
  <inkml:trace contextRef="#ctx0" brushRef="#br0" timeOffset="169">1622 1145 2234 0,'0'0'331'16,"0"0"-91"-16,0 0-121 0,0 0-50 15,0 0-41-15,0 0-103 16,0 0-245-16,0 0-388 0,0 0-181 15</inkml:trace>
  <inkml:trace contextRef="#ctx0" brushRef="#br0" timeOffset="539">940 632 1180 0,'0'0'199'0,"0"0"61"0,0 0-124 15,0 0-63-15,0 0-49 16,0 0-21-16,0 0 14 0,0 0-17 16,0 0 5-16,0 0 4 15,0 0-6-15,0 0 15 0,0 0-10 16,0 0 3-16,0 0-15 0,0 0-2 15,0 0 122 1,0 0 5-16,-32 28-6 0,1-10 53 16,4-3-56-16,0 0 6 0,4 3-4 15,-4 0-16-15,0 5 23 16,4 5-52-16,1 0-30 0,-6 0-15 16,6-3-9-16,-1 3-4 15,5-5-11-15,0 0-5 0,18-23-191 16,-27 28-292-16,27-28-390 0</inkml:trace>
  <inkml:trace contextRef="#ctx0" brushRef="#br0" timeOffset="721">895 1092 2166 0,'0'0'390'15,"0"0"-57"-15,0 0-148 16,0 0-95-16,0 0-55 0,0 0-14 16,0 0-184-16,0 0-312 15,0 0-420-15</inkml:trace>
  <inkml:trace contextRef="#ctx0" brushRef="#br0" timeOffset="964">470 663 1470 0,'0'0'379'0,"0"0"-55"16,0 0-97-16,0 0-93 15,32 20 18-15,-14 3 6 0,0 2-69 16,-9 1-28-16,0-4-43 15,-14 4 2-15,-4-1-7 16,-13-2-19-16,-5 0 6 0,-9-3-94 16,-1-4-255-16,1-4-378 0,5-7-156 15</inkml:trace>
  <inkml:trace contextRef="#ctx0" brushRef="#br0" timeOffset="1177">321 431 940 0,'0'0'358'0,"0"0"-19"16,0 0-18-16,0 0-135 0,-9 49 30 16,4-4-104-16,5-1-52 0,5-1-36 15,-5-3-3-15,5 1-29 16,-5 0 22-16,0-6-22 0,0 1-315 15,-5-6-342-15</inkml:trace>
  <inkml:trace contextRef="#ctx0" brushRef="#br0" timeOffset="1385">195 785 1154 0,'0'0'356'0,"0"0"64"0,0 0-60 16,0 0-81-16,0 0-126 16,-14 35-23-16,5-4-18 0,4-3-46 15,1-1-31-15,-14 1-30 16,-5-2 12-16,-4-6-27 0,0-2-133 16,-9-5-287-16,9-11-361 0</inkml:trace>
  <inkml:trace contextRef="#ctx0" brushRef="#br0" timeOffset="1808">186 0 786 0,'22'28'139'0,"-22"-28"47"15,9 33-105-15,-9-33-10 16,-9 38-23-16,9-38-27 16,-27 38-9-16,27-38 5 0,-41 33-2 15,1-10-7-15,8-11-23 16,32-12 15-16,-36 11 0 0,36-11 8 15,0 0 80-15,-32 7 57 0,32-7 1 16,0 0-67-16,0 0-50 16,0 0-9-16,0 0-33 0,54-23 33 15,14 6-25-15,14 4 18 16,17 3-10-16,18-3 67 0,14 0-28 16,23 3-42-16,13 8 26 0,9 2-29 15,1 7 23-15,-1 8-33 16,-9 8 31-16,-13 5-35 15,-14-2-258-15,-18-1-240 0,-19-5-84 16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8:51.6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1368 350 399 0,'0'0'34'0,"5"-18"58"16,-5 18 29-16,0 0-49 15,0 0-26-15,0 0-11 16,0 0-21-16,0 0 101 0,0 0 42 16,0 0-68-16,-18 25 81 15,18-25-87-15,-18 28 64 0,18-28-68 16,-27 23 61-16,9-8-54 16,4-2 74-16,14-13-47 0,-18 8 22 15,18-8 33-15,0 0-22 16,0 0-64-16,-18-10-21 0,9-6-32 15,0-4-23-15,9-5-6 16,-5-6 12-16,10-10-1 0,-1-2-20 16,1-8 9-16,4 6 4 15,-5 2-15-15,1 5 20 16,-5 12-9-16,0 8-16 0,0 18 5 16,4-17 1-16,-4 17 13 0,0 0-79 15,-22 15-329-15,-1 8-345 16</inkml:trace>
  <inkml:trace contextRef="#ctx0" brushRef="#br0" timeOffset="177">1323 746 1713 0,'0'0'336'16,"-4"15"-25"-16,4-15-138 0,0 0-82 15,0 0-35-15,0 0-30 16,0 0-7-16,0 0-75 0,0 0-347 16,0 0-435-16</inkml:trace>
  <inkml:trace contextRef="#ctx0" brushRef="#br0" timeOffset="1171">662 144 816 0,'9'-30'110'16,"4"2"96"-16,5 2 13 0,0 3-52 16,-18 23-31-16,23-20-56 0,-23 20-43 15,0 0-22-15,23-13-24 16,-1 11 22-16,1 4-6 0,-1 6-1 15,2 5-1-15,-24-13-21 16,22 22 23-16,-3 1-7 0,-19-23 0 16,13 28 19-16,-8-5-33 15,-5-23 34-15,-18 26-11 0,-1-4 6 16,-3-1-5-16,-6-6-10 16,-8 3 11-16,0-3-25 0,-1 0 22 15,-3 0-11-15,8 1 10 16,0-4-7-16,5 1 14 0,5-3-25 15,22-10 11-15,-27 8 9 0,27-8-9 16,0 0 8-16,0 0 27 16,0 0-48-16,0 0-6 0,-5 25 22 15,5-25-19-15,18 28 26 16,14-7-8-16,4-1 9 0,0-5-11 16,5 3 5-16,-5-3-8 0,-4 0-16 15,-5-2 25-15,-9-3-6 16,-18-10 0-16,0 0-12 15,0 0 12-15,0 0 40 0,0 21-27 16,0-21 12-16,-32 17-25 16,-9-4 9-16,-4-8-12 0,0 0 17 15,-5-2-10-15,5-1-1 0,-5-2 1 16,4-2-4-16,6-3 5 16,-1-3-1-16,9 0 0 0,5-4-7 15,27 12 8-15,-31-23-5 0,31 23 3 16,-27-28 5-16,27 28-8 15,-14-28-4-15,14 28 4 16,0 0 0-16,0 0-32 0,0 0 20 16,0 0-1-16,0 0 6 15,0 0-2-15,0 0 11 0,0 0-2 16,27 10 2-16,-27-10 7 0,18 15-9 16,-18-15-8-16,0 0-1 15,14 26 9-15,-14-26 0 0,-5 23-3 16,5-23 17-16,-27 20 0 0,5-7-14 15,-1-3-10-15,0-8 14 16,23-2-4-16,-22 3 0 0,22-3 17 16,0 0 4-16,0 0-25 15,0 0 4-15,0 0 3 16,-9-31-3-16,13 6 0 0,-4 25-15 16,9-23 7-16,-9 23 3 0,0 0 5 15,0 0 5-15,0 0 7 16,0 0-9-16,0 0-1 0,0 0-2 15,0 0 14-15,0 0-14 0,0 0 11 16,0 0-2-16,-32 3-19 16,5 2 10-16,27-5 17 0,-32 15 89 15,9 0-35-15,23-15-39 16,-27 26 101-16,9 2-58 0,5-6-35 16,4 9 4-16,4 2 39 15,10 5-39-15,4 3-13 0,4 4 19 16,10 1-20-16,-1 2-13 15,5-2-17-15,1 0-4 0,-1-3-3 16,1-7 9-16,-1-3-283 0,0-8-438 16</inkml:trace>
  <inkml:trace contextRef="#ctx0" brushRef="#br0" timeOffset="1365">522 1038 1543 0,'22'20'353'15,"-22"-20"6"-15,14 16-101 16,-14-16-127-16,0 0-55 0,0 0-33 16,13 15-28-16,-13-15-15 0,0 0-270 15,0 0-481-15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8:53.7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1260 176 1481 0,'0'0'211'0,"0"0"-75"15,0 0-79-15,0 0 72 0,0 0-51 16,0 0-62-16,23 16 14 0,-23-16-18 16,9 25-20-16,-5-5 27 15,-4-20-16-15,-9 26-10 16,-4-6 19-16,13-20-2 0,-27 20-24 0,0-9 31 15,4-6-7-15,23-5-22 16,-32 0 7-16,10-3 5 16,22 3-48-16,0 0 0 0,-18-23-24 15,9 3 30-15,9 20 8 16,4-23 38-16,-4 23-9 0,0 0-6 16,5-20 22-16,-5 20-25 0,0 0-8 15,0 0 34-15,0 0 1 16,0 0-19-16,0 0 17 0,-5 20 14 15,5-20 26-15,-18 23-8 0,-5-3-14 16,-4-7-25-16,-4-3 0 16,-5-5 4-16,-10-2 7 0,-8-1-11 15,-4-4-10-15,-10-3 16 16,4 0-5-16,1 5 3 0,0-8-8 16,9-5-4-16,0-2 14 15,13 2-10-15,0-2-6 0,10 5 6 16,8 5 87-16,23 5-24 0,-23-5-40 15,23 5-16-15,0 0 200 16,-27 15-72-16,9 8 24 0,5 7 17 16,-5 3-50-16,0 8 20 0,-1 2-67 15,1 0-35-15,-4 3-27 16,-1-5 3-16,-4-1-16 0,5-4-4 16,-6-6-6-16,6-4-39 0,22-26-140 15,0 0-224-15,-27 25-351 16,27-25-149-16</inkml:trace>
  <inkml:trace contextRef="#ctx0" brushRef="#br0" timeOffset="180">976 862 1755 0,'0'0'40'0,"22"21"68"16,-22-21-38-16,0 0-41 0,0 0-2 16,0 0-16-16,0 0-180 0,0 0-345 15</inkml:trace>
  <inkml:trace contextRef="#ctx0" brushRef="#br0" timeOffset="386">456 1307 2452 0,'0'0'52'16,"0"0"-27"-16,0 0-18 0,18-5 2 16,9-3 1-16,9-5-16 0,1-4-123 15,3-9-96-15,1-4-122 16,-1-6-89-16,-3-7 9 0,-6-13 31 15</inkml:trace>
  <inkml:trace contextRef="#ctx0" brushRef="#br0" timeOffset="568">917 49 1058 0,'9'-25'311'15,"-9"25"-76"-15,4-20-106 0,-4 20 31 16,0 0 37-16,23 0-99 0,0 7-26 15,-23-7-26-15,22 23-20 16,-4-2-24-16,-18-21 5 0,9 25 3 16,-4-5-10-16,-5-20-6 0,0 0-192 15,-27 31-282-15,-5-14-128 16</inkml:trace>
  <inkml:trace contextRef="#ctx0" brushRef="#br0" timeOffset="736">203 85 822 0,'0'0'182'0,"0"0"16"16,27-5-49-16,9 2-86 0,-4 1-47 16,4-1-2-16,5 6 5 15,-5-3-301-15,-5-5-187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9:43.6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0 665 616 0,'0'0'159'0,"0"0"58"16,0 0 106-16,0 0-16 15,0 0-24-15,0 0-71 0,26 36-48 16,7-9-62-16,0-9-28 15,6-7 0-15,-7-4-24 0,1 1-50 16,0-8 22-16,-33 0-1 16,39-8-37-16,-13-10 21 15,-26 18 5-15,33-36-25 16,-14-2 26-16,-6 6-21 0,-6 2 10 16,-7 30 0-16,0 0-6 15,0 0-14-15,0 0-55 0,-39-7-136 16,-1 14-200-16,8 12-176 15</inkml:trace>
  <inkml:trace contextRef="#ctx0" brushRef="#br0" timeOffset="329">255 335 1775 0,'-20'-30'263'0,"20"30"42"16,0 0-82-16,0 0-102 15,0 0-68-15,-13-36-15 0,13 36-26 16,13-36-5-16,7 3-2 16,-1 3-9-16,-6 1 16 15,1-1-23-15,-14 30 22 0,19-36 26 16,-12 6-5-16,-7 30-25 15,6-33 10-15,-6 33-8 16,-6-25-13-16,6 25 10 0,0 0-19 16,0 0 19-16,0 0-18 15,0 0 17-15,0 0-128 16,0 0-181-16,0 0-290 0,-26 36-130 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9:42.1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115 36 998 0,'0'0'228'0,"0"0"26"0,32-25-38 16,-32 25-76-16,39-15-37 16,-39 15 7-16,32 4-40 0,-32-4 55 15,13 29-3-15,-6 11-34 16,-14 11-32-16,-6 14 91 15,-13 12-60-15,-12 10-52 0,5 11-1 16,-6 1-10-16,13 3-24 16,1-8 24-16,5-10-4 0,14-8-20 15,-1-10 25-15,14-8-20 16,-1-11 12-16,7-7 6 16,7-7-8-16,-20-33 8 15,38 29-16-15,1-10-12 0,7-5 15 16,5-10-7-16,8-1-9 15,5-3 13-15,1 0-23 0,0-3-148 16,-7-5-219-16,0-2-308 16,1-12-53-16</inkml:trace>
  <inkml:trace contextRef="#ctx0" brushRef="#br0" timeOffset="363">1008 753 923 0,'0'0'124'0,"0"0"95"16,0 0 40-16,0 0 2 0,-26 33-46 15,7 7-93-15,6 4-25 16,13 3 41-16,0 4-72 0,13-7 28 16,6-1-33-16,7-6-34 15,19-5-11-15,-6-6-11 16,13-8-16-16,-7-11 25 0,1-3-7 15,-8-11 1-15,1-8-8 16,-6-10-9-16,-1-12-1 16,-13-3 2-16,-6-11 12 0,0-3 3 15,-19 3-7-15,-7 7-15 16,-7 8 9-16,-12 10-3 0,-7 15 9 16,-13 11-3-16,-12 11 3 15,-1 7 7-15,0 4 2 0,1 4-5 16,12-1-4-16,6 1-10 15,14-5-140-15,32-21-183 16,0 0-240-16,7 37-33 0</inkml:trace>
  <inkml:trace contextRef="#ctx0" brushRef="#br0" timeOffset="996">2296 851 1303 0,'7'-32'250'0,"-14"6"-2"16,7 26-69-16,-26-33-77 16,26 33-48-16,-51-21-1 15,5 10-53-15,1 18-13 0,-7 8 23 16,7 10-18-16,6 8 23 15,39-33-15-15,-52 54 0 0,13-14 10 16,13 0-2-16,26-40 0 16,-13 44 8-16,13-44 0 0,20 36-5 15,-20-36 36-15,0 0-30 16,45 15 0-16,-6-19-17 16,-7-10 0-16,1-8 0 0,-7-7 0 15,0-11 0-15,-7 0 7 16,0-4-3-16,-6-3 36 0,0 3 78 15,-6 8-33-15,-1 3-41 16,-6 33-27-16,0 0-23 0,0 0 16 16,0 0-10-16,0 0-4 15,26 58 13-15,7 11 5 16,-8 15-14-16,8 7 10 0,12 7-10 16,0 1 114-16,7 3-40 15,6-4-38-15,1 4-4 16,-8-8-13-16,-5 1-3 0,-14-4-2 15,-19-11-6-15,-19-7-4 16,-20-11 7-16,-26-11-11 0,-13-15 10 16,-19-11-8-16,-7-6-2 15,-12-16 0-15,-20-3-14 0,6-7 14 16,-6-11 0-16,13-11 10 16,20-19-2-16,6-6-8 15,25-15 0-15,14-1-9 0,19-2 2 16,20 6 1-16,19 1-3 15,12 6-15-15,8 5-115 16,6 3-192-16,0 4-330 0,-14 7-206 16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9:39.3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2603 827 2235 0,'-13'-4'207'16,"13"4"-19"-16,0 0-58 16,-20 0-75-16,20 0-29 15,0 0-239-15,0 0-372 0,0 0-221 16</inkml:trace>
  <inkml:trace contextRef="#ctx0" brushRef="#br0" timeOffset="1430">2719 1002 740 0,'0'0'183'15,"0"0"33"-15,0 0-90 0,0 0-21 16,0 0 19-16,-39-7 10 16,13 0-55-16,26 7-26 0,-45-12 18 15,13 1-30-15,-1 0-32 16,1-7 14-16,32 18-12 15,-52-29-8-15,26-4 6 0,0-3-23 16,7-8 25-16,6-3-17 16,13-5 11-16,0 1-12 0,19 11-13 15,-12 7 20-15,-7 33 0 16,32-29-15-16,-32 29 22 0,39-8-30 16,-7 16 31-16,1 10-1 15,-33-18-3-15,39 47 11 0,-13-3-9 16,-7-4-2-16,-13 5-23 15,14-9 11-15,-14 0 27 16,-6-3 61-16,0-4 58 16,0-29-45-16,-13 40 8 0,0-14-1 15,13-26 16-15,-25 22-56 16,-14-8-21-16,-13-3-17 0,-6-3 4 16,-20-4-7-16,13-8-8 15,-6 1-7-15,-7-5-8 0,1-7 1 16,5 4 3-16,8-7 0 15,5 0 0-15,8-4 8 0,-1-4-8 16,13-3 9-16,13 0-9 16,0 4 5-16,7-5-5 15,12 5 0-15,7 25-6 0,0-34 6 16,0 34-16-16,0 0 3 16,0 0 9-16,0 0-7 0,0 0 20 15,0 0-7-15,0 0-2 16,0 0 3-16,0 0 0 0,26 27-3 15,-26-27 0-15,26 40 4 16,-6 0-2-16,-14-7-8 0,7-4 3 16,-13-29-2-16,6 36 26 15,-6-36 25-15,-19 36-16 0,19-36-5 16,-45 33-15-16,-1-14 2 16,-5-4-5-16,-8-11-7 15,8-8 3-15,-8 0-6 16,8-10-1-16,-1-5 4 0,13-11-9 15,0-10 2-15,7-7 4 16,6-15 3-16,13-11 0 0,0-8 0 16,6-6-5-16,1 0-9 15,0 2 8-15,6 16 3 0,0 7 12 16,-7 18-9-16,1 15 4 16,6 29-7-16,0-29-1 0,0 29-9 15,0 0-1-15,0 0 14 16,0 0-9-16,-20 36 12 0,14 12 0 15,-1 10 3-15,14 4 5 16,-7 3 0-16,19 6-22 0,1 1 11 16,-1-3 6-16,13 1-6 15,1-4 10-15,-1 0-10 16,-6-12 5-16,0-10 2 0,-13-8-1 16,0-6-6-16,-13-30 2 15,-7 30-2-15,7-30-11 0,-32 21 8 16,-7-13 10-16,-6-5 0 15,-1-3-5-15,1-7 2 0,-7-4-4 16,1-7 0-16,-1-4 0 16,6-4-55-16,1-4 15 0,6 5 19 15,7 0-1-15,32 25 13 16,-26-22 9-16,26 22-7 16,0 0 10-16,0 0 0 0,0 0 7 15,-39 14-10-15,39-14 5 16,-26 37-2-16,7 6-11 15,-1 6 19-15,1-2 58 0,-7 4 8 16,0 7 36-16,7 0 22 16,-7 2-33-16,0 5-11 0,-6 1 3 15,-1-5-46-15,-6-6-23 16,-6-10-4-16,0-9-7 0,-13-3-7 16,12-4-2-16,-6-11-33 15,7-7-142-15,45-11-166 16,-52-7-262-16,52 7-235 0</inkml:trace>
  <inkml:trace contextRef="#ctx0" brushRef="#br0" timeOffset="1612">2039 8 1927 0,'33'-10'239'0,"-33"10"-6"15,0 0-105-15,0 0-75 16,32-4-43-16,-32 4-43 16,32 22-267-16,7 10-319 0,-19 12-133 15</inkml:trace>
  <inkml:trace contextRef="#ctx0" brushRef="#br0" timeOffset="1783">1547 1689 2060 0,'0'0'276'0,"0"0"-126"16,72 10-71-16,12-13-60 0,0-8-10 16,7-7-200-16,6-11-366 15,-7-4-252-15</inkml:trace>
  <inkml:trace contextRef="#ctx0" brushRef="#br0" timeOffset="1975">0 560 2469 0,'33'-18'133'0,"31"7"-75"16,21 7-23-16,12 4-21 0,6 7-157 16,7-3-500-16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9:45.1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220 0 739 0,'0'0'216'0,"0"0"61"0,0 0 8 15,0 0-20-15,39 55-76 16,-19 7 8-16,-20 11 11 16,-20 7-58-16,-12 18 7 0,0 4-41 15,-7 11 4-15,0 7-64 16,0 4-18-16,7-4-14 0,6-7-8 15,13-12-11-15,6-13-5 16,7-8 0-16,13-18 6 16,0-8 4-16,7-10 3 0,-20-44-11 15,51 33-9-15,-5-15 1 16,-1-11-1-16,7-10 7 16,6-5-82-16,0-3-83 15,7-3-189-15,13-12-250 0,-1 4-95 16</inkml:trace>
  <inkml:trace contextRef="#ctx0" brushRef="#br0" timeOffset="480">1437 1085 1187 0,'0'0'322'0,"33"-51"9"16,-33 51-80-16,13-40-93 0,-13 40-75 15,-7-36-49-15,7 36-17 16,0 0-13-16,-39-37 11 0,39 37-10 16,-51-25-1-16,-1 10 5 15,7 12-4-15,-1 3-5 16,-6 7 0-16,7 7-3 0,-13 12 3 16,13 10 0-16,-1 15 111 15,1 0-74-15,13 11-9 0,12 0-7 16,7-8-4-16,13-3 64 15,13-3-29-15,13-12-39 16,13-7 3-16,13-11 8 16,-1-10-17-16,8-16-7 0,-1-6-12 15,0-12 9-15,0-6 3 16,-6-12-4-16,-6-11-4 16,-8-3 14-16,-12-7 2 0,-6-4-8 15,-7 3 0-15,-7 8-5 16,-6 7-9-16,7 14 8 0,-7 37 6 15,0 0 0-15,0 0 7 16,0 0-3-16,0 44 0 16,0 3-14-16,0 4 10 15,6 4 10-15,7 0-6 0,0-1 5 16,0-7-6-16,0-7-44 16,-13-40-308-16,0 0-388 15</inkml:trace>
  <inkml:trace contextRef="#ctx0" brushRef="#br0" timeOffset="969">2039 936 1971 0,'0'0'320'16,"-13"51"-21"-16,-6 14-52 0,6 15-113 15,7 8-63-15,-1 14-12 16,7 10-29-16,7-2-8 0,-1 2-5 16,1-13-14-16,6-16-10 15,-7-14 2-15,0-10 11 16,7-16 0-16,-13-43 2 0,0 0 3 16,0 0-6-16,0 0-12 15,0 0-4-15,0 0 2 0,-32-51 14 16,13-14-5-16,-1-11 0 15,14-26-54-15,6-18-14 16,13-19 6-16,6-6 21 16,7-5 35-16,19 8 6 0,1 19-20 15,5 14 20-15,8 21-9 16,-1 26-12-16,-6 22 21 16,12 22 15-16,-5 22-2 0,-8 21-11 15,-5 15-12-15,-7 18 5 16,-13 15 22-16,-14 4-21 0,-12 6 12 15,-12 1 60-15,-14 0-43 16,-13-4-3-16,-7-4-8 16,1-14-18-16,-7-4 11 0,7-14-4 15,0-11-126-15,6-11-215 16,39-22-406-16,0 0-105 16</inkml:trace>
  <inkml:trace contextRef="#ctx0" brushRef="#br0" timeOffset="1233">3328 201 1479 0,'0'0'315'0,"0"0"52"0,0 0-66 15,-7 51-53-15,-6 14-114 16,-13 12 11-16,-13 17 28 15,7 8-75-15,-7 11-36 16,7 3-46-16,6 1 3 0,7-8-9 16,12-14-1-16,7-12-9 15,19-14-4-15,7-14 4 0,13-15 11 16,0-14-94-16,6-16-181 16,1-10-283-16,-7-14-345 0</inkml:trace>
  <inkml:trace contextRef="#ctx0" brushRef="#br0" timeOffset="1732">4040 954 1754 0,'0'0'333'0,"0"0"-52"16,32-40-105-16,-32 40-78 15,6-40-54-15,-6 40-13 0,-19-40-11 16,19 40-7-16,-32-40-10 16,32 40-1-16,-39-37-6 0,39 37-3 15,-39-29-1-15,39 29-4 16,-45-14 5-16,6 14 12 16,0 14 4-16,-6 15 0 15,-1 15 8-15,8 14 36 0,-1 8 30 16,6 3-25-16,14 0-3 15,6 4-19-15,7-15-11 0,18-3-8 16,8-12-1-16,-20-43-12 16,58 40 0-16,7-18-13 0,-7-22 13 15,0-11 2-15,1-14-3 16,-8-11 0-16,1-12-10 16,-6-10-3-16,-1-15 6 15,-6-11 4-15,-13-7 2 0,-1 8 7 16,-12 14-9-16,0 14-5 15,-6 19-10-15,-7 36 15 0,0 0 0 16,0 0 107-16,0 43-36 16,0 16-36-16,0 6-10 15,13 4-13-15,0 4-15 0,13-4 3 16,12-3-10-16,8-12-206 16,6-10-397-16,6-11-493 0</inkml:trace>
  <inkml:trace contextRef="#ctx0" brushRef="#br0" timeOffset="2128">5263 616 933 0,'0'0'252'0,"0"0"46"16,0 0-42-16,0 0-39 0,0 0-17 16,0 0-31-16,0 0-70 15,-39 3 24-15,-13 19-15 0,-12 7-14 16,-14 15 15-16,0 14-24 15,-12 11-43-15,6 4 51 16,6 0-33-16,7 7 30 0,19-7-41 16,20-8-15-16,12-3-20 15,33-7-7-15,19-12 3 0,27-6-1 16,31-12-21-16,14-10 12 16,12-8 0-16,7-11-116 0,-6-7-123 15,-14-10-289 1,-12-12-338-16</inkml:trace>
  <inkml:trace contextRef="#ctx0" brushRef="#br0" timeOffset="2378">5807 783 2102 0,'0'0'387'0,"0"0"-18"0,0 36-96 16,0 1-45-16,0 10-14 16,0 4-74-16,6 7-24 15,1 4-50-15,-1 0-21 0,1-7-38 16,6-1-13-16,0-7 6 16,-7-7-91-16,-6-40-186 15,13 33-182-15,-13-33-374 0,0 0-246 16</inkml:trace>
  <inkml:trace contextRef="#ctx0" brushRef="#br0" timeOffset="2561">6215 368 2693 0,'0'0'233'0,"6"-33"-110"15,-6 33-58-15,0 0-26 0,0 0-24 16,0 0-19-16,45 11-173 16,-45-11-315-16,46 44-421 0</inkml:trace>
  <inkml:trace contextRef="#ctx0" brushRef="#br0" timeOffset="3040">6823 888 2257 0,'-6'-40'225'0,"6"0"-92"16,-13-3-61-16,0-1-28 0,-7 8-26 15,-6-1-22-15,26 37 13 16,-45-29-9-16,0 18 0 0,-7 19 5 15,7 17-1 1,6 15 0-16,0 15 89 0,13 10-28 16,0 8-45-16,13 7-5 15,7-4 0-15,6-3-2 0,6-4-6 16,7-10-15-16,7-8 17 16,-1-15-9-16,-19-36-4 0,39 33-1 15,0-22 15-15,-13-19-23 16,6-10-28-16,-6-11-9 0,0-15-3 15,6-14 10-15,7-11 34 16,0-11 4-16,0-4-7 16,-7 8 12-16,-6 18 7 0,0 10 22 15,-7 19-12-15,-19 29 69 16,0 0 44-16,0 0-56 16,7 55-17-16,-7 3-30 0,0 4-11 15,6-4-7-15,1 4-13 16,-1-8 8-16,14-6-8 0,5-8-148 15,-25-40-265-15,52 25-387 16,0-14-59-16</inkml:trace>
  <inkml:trace contextRef="#ctx0" brushRef="#br0" timeOffset="3537">7516 765 1833 0,'0'0'333'16,"0"0"-70"-16,-26-40-95 16,26 40-80-16,-13-29-41 0,13 29-28 15,0 0-22-15,0 0 16 16,39-37-13-16,-39 37 4 0,45-22-9 16,-6 15 5-16,-39 7-15 15,39 11 22-15,-39-11-7 0,32 40 7 16,-19 4-7-16,-6 10 12 15,-1 5 42-15,-12 2-18 16,-1 5-33-16,1-8 17 0,-1 0-16 16,7-10 9-16,0-8-13 15,0-11 0-15,0-29 0 16,0 0 7-16,0 0 3 0,0 0-19 16,0 0 16-16,0 0-12 15,26-22 10-15,6-18-8 0,1-18 3 16,12-15-47-16,0 0 18 15,7-7 2-15,0 15 30 16,-7 3-9-16,-6 18 12 0,0 8-19 16,-39 36 17-16,39-19 5 15,-39 19 60-15,0 0 53 0,26 59-63 16,-20 6 23-16,-6 4-28 16,-6 0-14-16,-1 4-33 15,-6-7 12-15,13-4-19 0,0-15 2 16,0-3-8-16,0-44-16 15,13 40-155-15,-13-40-261 16,0 0-365-16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9:50.0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298 550 902 0,'0'0'165'16,"0"0"48"-16,0 0-33 15,-39-32-70-15,39 32-61 16,0 0-22-16,-45-15-17 0,6 19-22 15,39-4 24-15,-46 47-17 16,8 7-3-16,-1 5 29 0,13 6-11 16,6-3 5-16,14-4-33 15,12-3 34-15,14-8 75 16,12-7-30-16,20-11-42 0,6-7 0 16,7-7 1-16,0-12-9 15,-1-10 23-15,8-4 9 0,-14-11-11 16,-13-7-14-16,1-7-8 15,-21-8-5-15,-12-10 25 0,-6-8 40 16,-14 0-84-16,-12 0 2 16,-7 7 22-16,-6 4 4 15,-7 15-14-15,0 7-16 16,0 11 20-16,0 7-4 0,0 7 7 16,39 4-1-16,-45 11-31 15,45-11 4-15,0 0-134 0,0 0-151 16,-19 44-163-16,19-11-19 15</inkml:trace>
  <inkml:trace contextRef="#ctx0" brushRef="#br0" timeOffset="389">1541 63 1107 0,'0'0'324'15,"0"0"-53"-15,0 0-103 0,6-37-74 16,-6 37-35-16,0 0-29 16,0 0-19-16,0 0-28 15,-39-22 17-15,0 19 0 0,1 17 9 16,-1 12-1-16,0 7-29 15,0 10 21-15,0 4 0 16,7 8 13-16,-7 0 34 0,13 10 82 16,0 4-81-16,7 0-26 15,6 4 12-15,13 0-34 16,0-7 13-16,0-5-13 0,6-6 8 16,1-11-15-16,-7-4 18 15,0-11-14-15,0-29 0 0,0 0-108 16,0 0-166-16,0 0-181 15,0 0-7-15,-26-4 21 0</inkml:trace>
  <inkml:trace contextRef="#ctx0" brushRef="#br0" timeOffset="573">1074 568 1461 0,'0'0'275'0,"7"-25"-50"0,-7 25-56 16,0 0 24-16,0 0 24 15,45-11-90-15,1 4-36 0,5 7-48 16,8-4-14-16,5 1-15 16,1-1-6-16,0-3-8 0,0-1-7 15,-1 5-154 1,-5-1-301-16,-8-7-293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17:12.1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273 492 594 0,'0'0'135'0,"0"0"-15"15,0 0-8-15,0 0-6 16,0 0 18-16,0 0 50 0,0 0-110 16,0 0-33-16,-31-4 24 15,31 4-12-15,0 0-29 0,-45-17 25 16,14-1 24-16,31 18-98 15,-32-18 35-15,32 18 32 16,-31-15-18-16,31 15-23 0,-32-3 40 16,13 6-41-16,19-3 5 0,-25 26-3 15,13 2 29-15,-1 4 10 16,13-4-9-16,0 1 25 0,6-1 3 16,1-3-15-16,-7-25-19 15,6 31-1-15,-6-31 0 0,0 0 3 16,38 32-1-16,-13-18-9 0,-25-14-18 15,38 4 24-15,-13-15-14 16,-25 11-4-16,37-35 11 0,-4 0-23 16,-2-8 39-16,1-3-36 15,-7-14-5-15,0-4 0 16,6-7-8-16,1-3-1 0,-7 3 38 16,0 7-11-16,0 15-4 0,-12 10 25 15,-13 39-49-15,12-35 9 16,-12 35 35-16,0 0-34 0,0 0 53 15,0 0-8-15,0 0 3 16,7 42-8-16,-1-3 29 0,-19 7 64 16,7 3-26-16,0 1-17 0,0 6-1 15,-1 1-26-15,1-4-1 16,0 4 3-16,6-3-31 0,0-5-10 16,0-3 4-16,6-11-112 15,-6-3-134-15,0-32-141 16,6 35-64-16,-6-35 7 0,7 22 19 15</inkml:trace>
  <inkml:trace contextRef="#ctx0" brushRef="#br0" timeOffset="264">683 534 831 0,'0'0'218'16,"0"0"85"-16,0 0-27 16,0 0-75-16,0 0-60 0,0 0-64 15,0 0-13-15,0 0 100 16,19 0-20-16,-19 0-48 0,12 25-31 16,1 3-25-16,-7-3-26 0,1 3-12 15,-1-3 8-15,-6 0-44 16,0-25-114-16,0 0-133 0,0 28-116 15,0-28-96-15,0 0-53 0</inkml:trace>
  <inkml:trace contextRef="#ctx0" brushRef="#br0" timeOffset="452">909 198 1679 0,'0'0'128'0,"0"0"48"0,0 0-43 16,0 0-63-16,0 0-33 15,32-11-20-15,-32 11-21 0,0 0-171 16,50 11-279-16,-19 3-164 0</inkml:trace>
  <inkml:trace contextRef="#ctx0" brushRef="#br0" timeOffset="899">1143 492 1061 0,'0'0'256'0,"0"0"38"0,0 0-103 15,0 0-70-15,0 0-76 16,0 0-8-16,0 0-20 15,38-4-17-15,-1-6 13 0,1-1-28 0,-7-3 24 16,1-4-6-16,-32 18-22 16,31-29 11-16,-31 29-16 15,25-39 16-15,-18 7-6 0,-7 32 4 16,0 0 13-16,-19-38-3 16,19 38 14-16,-44-18 8 0,6 11-9 15,-6 14 18-15,6 7-22 0,1 4 24 16,-1 6 10-16,7 5-20 15,31-29 45-15,-38 42-11 0,12-2 21 16,13-5-26-16,7-3-14 0,12 3-19 16,7-3 9-16,13 0-12 15,-7 0-2-15,12-4-6 0,1 0 8 16,-1-3 0-16,-6 0-4 16,0-4 14-16,-25-21-10 0,19 21-11 15,-19-21 1-15,0 0 6 16,6 25-4-16,-6-25-58 0,0 0-144 15,-50 21-125-15,12-7-106 0,7-3-34 16,-7-8 28-16</inkml:trace>
  <inkml:trace contextRef="#ctx0" brushRef="#br0" timeOffset="1172">1546 289 1230 0,'0'0'159'0,"0"0"115"0,0 0-8 16,38-28-84-16,-38 28-12 0,0 0 38 16,25 14-33-16,-25-14-22 15,19 43-36-15,-7 6-28 0,-5-6-37 16,-7 7-25-16,6 0-13 0,-6-4-12 15,0-4 4-15,6-3-68 16,-6-7-124-16,-6-4-185 16,6-28-191-16,-6 28-74 0,6-28-11 15</inkml:trace>
  <inkml:trace contextRef="#ctx0" brushRef="#br0" timeOffset="1543">2056 219 923 0,'32'-28'54'15,"-32"28"65"-15,0 0 190 16,0 0-20-16,0 0-29 0,0 0-31 16,0 0-42-16,0 0-21 0,0 49-66 15,-13-14-36-15,-12-3-20 16,-6-7-17-16,-1 0-19 0,-6-1-11 15,1-6-4-15,5 0-6 0,32-18 15 16,-38 14 9-16,38-14-4 16,0 0-7-16,0 0-11 0,0 0 5 15,0 0 6-15,0 0 0 16,0 0 13-16,0 0-7 0,0 0-6 16,0 0-7-16,0 0 30 15,0 0 15-15,-7 33-7 0,7-33-6 16,13 39-15-16,6-4-5 15,-6-7-1-15,6 7-7 0,6-3 3 16,0 0-9-16,1-4-112 0,-26-28-163 16,0 0-252-16,37 39-145 15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9:51.5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77 817 903 0,'0'0'149'0,"0"0"74"15,0 0-47-15,0 0-44 16,0 0-55-16,52-29-29 0,0 14 11 16,13-3-9-16,-7 7-50 15,0-3 9-15,7 3 3 16,-13-4 6-16,-1-3 23 0,-5 0-78 16,-1-4 27-16,-6 7 13 15,-39 15-3-15,32-25-12 0,-32 25 30 16,0 0-3-1,0 0-29-15,0 0 10 0,0 0 9 16,0 0-24-16,0 0 14 16,13 62 21-16,-19 0-4 0,-1 0 0 15,1-1-26-15,-7 5 124 16,0-8-41-16,-7-3-47 16,-5-8-6-16,-14-3 4 0,-20-11-35 15,-5-4 35-15,-7-15-5 16,-7-17-35-16,7-12 26 0,6-10 12 15,7-8 47-15,12-18-39 16,14-11 22-16,13-11-11 16,6-11-20-16,19-17-11 15,20-12-9-15,13-15 3 0,13-3-16 16,12 15 24-16,1 21-29 16,-7 22 24-16,1 19-9 15,-8 21-8-15,1 26 14 0,-7 14 4 16,-6 22 2-16,-6 15-20 15,-7 7 26-15,-7 7-74 0,0 4-291 16,-12-4-210-16</inkml:trace>
  <inkml:trace contextRef="#ctx0" brushRef="#br0" timeOffset="1115">1495 737 776 0,'0'0'132'16,"0"0"-12"-16,0 0-3 0,0 0-37 15,0 0 18-15,0 0 18 16,0 0 28-16,0 0-11 0,0 0-17 15,0 0-29 1,0 0-64-16,0 0-11 0,0 0-8 16,0 0 15-16,0-36-24 15,0 36 5-15,-26-37 27 0,26 37-12 16,-45-33 8-16,45 33 3 16,-46-25 3-16,1 21-16 0,6 12-4 15,0 17 9-15,1 19 74 16,5 7-36-16,7 11-28 0,0 3-4 15,13 4 50 1,7 0-22-16,12-3-22 0,1-8-7 16,12-7-18-16,7-11 11 15,7-11 28-15,5-14-8 0,8-12-18 16,-1-10-8-16,0-11 5 16,7-11-12-16,-7-11-3 15,7-8 0-15,-6-10 5 0,5-11-3 16,1 0-2-16,-7 3-3 15,-12 12 36-15,-1 14-19 0,-32 40-14 16,0 0 0-16,0 0 35 16,0 0 7-16,26 51-12 0,-18 7-16 15,-2 11 2-15,-6 0-6 16,0 0-7-16,7-7-7 16,5-3-2-16,1-8 1 15,7-11 7-15,-20-40 4 0,39 40-122 16,-39-40-125-16,51 32-145 15,-5-17-108-15,-7-11 6 0,-1-4 68 16</inkml:trace>
  <inkml:trace contextRef="#ctx0" brushRef="#br0" timeOffset="1516">2350 544 925 0,'0'0'211'0,"0"0"-62"16,0 0 17-16,0 0 80 0,0 0-10 16,0 0-41-16,0 0-78 15,0 55 63-15,0 7-83 0,0 7 28 16,7 0-42-16,-1 4 24 16,14-1-52-16,-1-6-16 0,7-8-14 15,0-7-5-15,6-7-12 16,-32-44 1-16,46 36-5 15,-8-18-1-15,-38-18-3 0,46-14-4 16,-7-12-2-16,-7-17 3 16,0-12-3-16,7-14-6 15,-6-7 9-15,-8-5 8 0,1 9-1 16,-6 6 1-16,-1 15-5 16,-12 15-17-16,-7 36 9 15,0 0 2-15,0 0 2 0,-13 43 4 16,0 19-3-16,0 8 3 15,6 10-4-15,1 0 11 0,6-4 2 16,6-3 0-16,14-8-254 16,-1-10-305-16,7-11-262 0</inkml:trace>
  <inkml:trace contextRef="#ctx0" brushRef="#br0" timeOffset="1943">3211 824 1653 0,'0'0'236'15,"0"0"-35"-15,0 0-98 0,0-36-46 16,0 36-35-16,0 0-15 16,46-33-3-16,-8 8-4 0,-38 25 11 15,52-26-5-15,-13 1-10 16,0 3 0-16,-39 22 4 15,52-44-27-15,-13 1 6 16,-14-1 11-16,-5 0-9 0,-7 11 1 16,-13 33 18-16,0 0-4 15,-7-36-3-15,7 36 7 0,-39-7 10 16,1 14-7-16,-1 8-7 16,39-15 9-16,-46 40-9 0,27 0-4 15,6 7 16-15,7 4-8 16,19 7 107-16,12 8 25 15,1 7-30-15,13-1-39 16,0 5-33-16,6-1 54 0,-6-3-22 16,-6-8-17-16,-14-3-18 15,-6-11-15-15,-13-3-10 0,-13-12-8 16,13-36 10-16,-52 33-157 16,0-19-214-16,7-6-233 15,0-12-100-15</inkml:trace>
  <inkml:trace contextRef="#ctx0" brushRef="#br0" timeOffset="2392">4111 766 1454 0,'39'-25'225'15,"-39"25"-76"-15,0 0-57 16,39-33-38-16,-39 33-24 0,39-29-19 16,-39 29 0-16,51-37-8 15,-51 37-15-15,59-40 8 0,-59 40-50 16,51-47 26-16,-12 3-36 16,-26 1 15-16,-6-1 12 15,-7 0-7-15,0 44 15 16,-26-51 29-16,26 51 5 0,-58-43-11 15,6 28 13-15,-7 19 3 16,14 14-8-16,0 11 87 0,6 8-46 16,13 10 72-16,13 11-37 15,13 8 41-15,13 10-49 0,13 0-44 16,13 1 23-16,6-1 36 16,0-3-34-16,1 0 29 15,-1-4 0-15,-6-11-14 0,-7-7-20 16,-12-7-19-16,-7-8-13 15,-13-36-8-15,-13 40 0 0,13-40-11 16,-59 37-4-16,14-15-232 16,45-22-299-16,-58 10-166 15</inkml:trace>
  <inkml:trace contextRef="#ctx0" brushRef="#br0" timeOffset="2617">4817 770 1662 0,'0'0'384'16,"0"0"-53"-16,38 36-82 0,-12 11-104 16,-6 8-39-16,-1 11-33 15,-6 3-46-15,7 3-1 0,-7-6-10 16,-1-4-4-16,1-11-10 15,-6-7-140-15,-7-44-282 16,0 0-347-16</inkml:trace>
  <inkml:trace contextRef="#ctx0" brushRef="#br0" timeOffset="2793">5127 402 1855 0,'0'0'243'16,"0"0"-80"-16,0 0-82 0,13-36-32 16,-13 36-21-16,0 0-24 15,39 18 1-15,-39-18-269 0,52 47-303 16,-7 4-121-16</inkml:trace>
  <inkml:trace contextRef="#ctx0" brushRef="#br0" timeOffset="3235">5646 1054 1341 0,'26'-48'253'16,"-6"1"2"-16,-20-4-39 0,0 0-62 16,-7 0-41-16,1 4-47 15,-7 10-41-15,13 37-16 0,-20-36-12 16,20 36-9-16,-39-4-4 15,7 23 16-15,32-19-8 16,-58 65 13-16,19 4 3 0,-1 0 5 16,14 4 0-16,13 4-1 15,7-8-15-15,6-4-8 16,13-3 11-16,0-15 7 0,0-6 1 16,-13-41 8-16,0 0-19 15,46 21-50-15,-14-24-10 16,-32 3 13-16,52-48 20 0,-7-3 13 15,-6-7 5-15,0-15 6 16,-7-7 14-16,1 0 10 0,-7 11 60 16,0 15 22-16,-7 14-41 15,-19 40-45-15,0 0 7 0,0 0-9 16,0 0 4-16,19 43-8 16,1 15 7-16,-1 8 74 15,7 3-40-15,0 0-32 16,6-3-9-16,1-8-4 0,6-7-164 15,-39-51-320-15,58 44-233 16</inkml:trace>
  <inkml:trace contextRef="#ctx0" brushRef="#br0" timeOffset="3715">6468 762 1365 0,'7'-40'296'16,"-7"40"-12"-16,0 0-70 16,6-32-92-16,-6 32-50 0,0 0-38 15,0 0-9-15,0 0-15 16,39-29-8-16,-39 29-2 0,52-8-3 16,-52 8 5-16,39 18-2 15,-39-18 5-15,39 48 0 0,-20 10 7 16,-13 4-1-16,-6 14 3 15,-6 4-7-15,0 0 1 16,-1-3-13-16,1-8 0 0,-1-11 16 16,7-7 3-16,0-14-10 15,0-37 4-15,0 0 43 16,0 0 56-16,0 0-48 0,0 0-36 16,0 0-3-16,39-22-12 15,-7-18-3-15,14-15-5 16,-8-14 0-16,8 0 0 0,-7 7 43 15,-1 7 36-15,-5 12-37 16,-33 43-25-16,39-33-14 0,-39 33 12 16,38 7 8-16,-38-7 6 15,46 55-21-15,-20 7 8 0,0 3-3 16,-7 4-10-16,0 1 0 16,1-1-3-16,-1-7-5 15,1-1-68-15,-7-10-267 16,-13-51-392-16,13 48-189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9:59.8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65 378 1245 0,'0'0'100'0,"0"0"191"0,0 0 41 15,-32 40-20-15,19 7-84 16,6 12-40-16,1 13-86 0,-1 8-48 16,7 4-33-16,0 11-10 15,7 3-6-15,-1 0-17 16,1-7 8-16,-1-14-82 15,1-12-272-15,-1-17-288 0,-6-8-51 16</inkml:trace>
  <inkml:trace contextRef="#ctx0" brushRef="#br0" timeOffset="283">156 797 1667 0,'13'-88'243'16,"0"5"8"-16,-1-5-34 0,8 4-40 15,6 1-71-15,13-1-2 16,-1 4-63-16,1 7-3 16,13 19-22-16,-7 10-16 0,14 18-11 15,-8 19 4-15,1 22 11 16,-6 14 30-16,-1 18 8 16,-13 8 26-16,-6 7-37 0,-13 7-14 15,-19 0 12-15,-14-4-20 16,-12-3 9-16,-7-11-3 0,-6 0-15 15,-7-11 0-15,0-7-15 16,7 0-26-16,6-8-148 0,39-25-173 16,-39 18-245-16,39-18-107 15</inkml:trace>
  <inkml:trace contextRef="#ctx0" brushRef="#br0" timeOffset="493">1082 422 1671 0,'39'-4'91'15,"-39"4"234"-15,0 0-7 0,13 47-63 16,0 4-133-16,-7 4-64 16,-6 3-16-16,7-3-22 0,-7-1-12 15,6-3-8-15,1-3-8 16,-7-8-158-16,0-40-319 15,0 0-301-15</inkml:trace>
  <inkml:trace contextRef="#ctx0" brushRef="#br0" timeOffset="672">1283 29 2005 0,'0'0'155'0,"0"0"33"15,0-29-53-15,0 29-60 16,0 0 42-16,0 0-64 16,39 10-28-16,-7 9-28 15,1 6-150-15,-33-25-323 0,51 51-309 16</inkml:trace>
  <inkml:trace contextRef="#ctx0" brushRef="#br0" timeOffset="991">2066 458 1269 0,'-19'-44'333'0,"-7"4"-68"0,-6 4-26 15,-1 3-56-15,1 11-93 16,-1 8-49-16,-5 18-14 0,-8 10 66 15,7 12 1-15,1 14 48 16,12 11-47-16,13 3 40 0,6 8-54 16,14 0 32-16,6-4-53 15,19 0-19-15,7-3-14 0,6-4-4 16,13-7-10 0,1-8-9-16,-1-7-1 0,7-7 3 15,-1-8-10-15,1-6 4 16,0-16-130-16,6-6-188 0,-6-12-319 15,7-10-238-15</inkml:trace>
  <inkml:trace contextRef="#ctx0" brushRef="#br0" timeOffset="1635">3045 873 1019 0,'0'0'271'0,"0"0"-52"0,0 0-45 16,13 36-64-16,-13-36-41 16,0 0-24-16,0 0 5 15,0 0-34-15,0 0-29 16,0 0 32-16,0 0-2 0,0 0-28 15,-46 22-9-15,46-22-68 16,0 0 37-16,0 0 19 0,46-11 5 16,-8 8 7-16,1-1 25 15,-39 4 13-15,46 18 57 0,-46-18 49 16,32 51 63-16,-13 4 16 16,-19 3-85-16,-13 4 8 15,-6 0-60-15,0-4-27 0,-7-3-24 16,-7-1 7-16,1-7-14 15,-7-6-1-15,0-5-142 0,7-3-359 16,-7-15-348-16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29:56.9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86 1339 1577 0,'0'0'181'15,"46"26"-3"-15,31-19-67 0,14-7-42 16,0-14-22-16,12-1-29 16,-12-7-12-16,-7-7-26 15,-19-7 33-15,-7-4-6 0,-19-8 0 16,-13 1-4-16,-20-4-3 15,-19 0 21-15,-6 7-13 16,-20 4 85-16,-19 8 14 16,-14 17 0-16,-5 19-2 0,-14 10-28 15,-6 19-37-15,0 14 67 16,6 12-14-16,14 13 28 0,12 5-54 16,20 3-18-16,25 0 40 15,14-4-34-15,25-3-21 16,7-7-21-16,26-12-2 0,19-6-15 15,13-16-8-15,13-17 9 16,0-11-90-16,7-8-192 16,-1-11-373-16,-5-3-287 15</inkml:trace>
  <inkml:trace contextRef="#ctx0" brushRef="#br0" timeOffset="516">1698 1197 904 0,'-6'-47'330'0,"-14"3"18"0,20 44 4 16,-32-58-63 0,6 18-69-16,26 40-28 0,0 0-79 15,-32-33-65-15,32 33-18 16,0 0 75-16,-59 44-34 0,14 11-12 15,6 10 37-15,7 8-49 16,6 7-27-16,13-7-15 16,7-8 26-16,6-3-4 0,0-62-16 15,32 62-11-15,7-25 4 16,13-23-4-16,6-21 5 16,0-19 2-16,0-10-7 0,7-11 0 15,-7-15-16-15,1-15 10 16,-1-17 11-16,0-19 1 15,7-25-12-15,0-23 0 16,12-21-8-16,1 4 18 0,0 22 4 16,-20 28-5-16,-6 30-13 15,-20 33-2-15,-6 28 1 0,-26 37 20 16,0 44 5-16,-26 39-8 16,-13 23-15-16,-13 18 25 15,1 10 45-15,-1 1 0 0,0-8-31 16,13-6 0-16,7-9-28 15,6-6 9-15,13-15-11 16,6-11 0-16,14-18 0 16,-1-8-19-16,-6-54 19 0,26 51-346 15,-26-51-269-15,0 0-336 16</inkml:trace>
  <inkml:trace contextRef="#ctx0" brushRef="#br0" timeOffset="1555">3019 739 1248 0,'0'0'259'0,"0"0"-92"16,0 0-52-16,0 0-39 15,0 0 15-15,-59-15 0 16,14 19-20-16,-7 21 48 16,7 8-40-16,0 7 43 0,12 8-46 15,1 3-53-15,19-4-1 16,7 0-17-16,6-3 13 15,6-8-5-15,-6-36-2 0,52 44-19 16,-7-19 2-16,13-10-1 16,-6-11 18-16,6-12 2 0,7-6 2 15,-7-8-29-15,1-11-4 16,-1-7 26-16,0-7 1 16,0-8-9-16,1 4-15 0,-14 4 9 15,-6 11 16-15,-39 36-7 16,39-22 26-16,-39 22 20 15,0 0 48-15,26 65-43 16,-13 12-15-16,-13 10-12 0,-7 11-1 16,-12 11 87-16,-1 19-57 15,-6 14-33-15,-6 0-10 16,-7 3-1-16,0-6-4 0,7-16-14 16,0-10 9-16,-1-22 28 15,7-22 38-15,-13-18-22 0,1-22-31 16,-1-14 17-16,-7-22-24 15,1-15 5-15,0-18-5 16,6-11-9-16,7-22 10 16,12-14-15-16,14-15 12 0,12-11-15 15,20-4 11-15,19 8-13 16,7 11 10-16,13 7-54 16,6 15-84-16,0 10-171 0,1 8-315 15,-8 11-218-15</inkml:trace>
  <inkml:trace contextRef="#ctx0" brushRef="#br0" timeOffset="1943">4151 1023 1624 0,'0'0'359'0,"39"14"-99"15,7-3-116-15,-1-3-56 16,0-1-67-16,14-7 10 0,-8 0-25 16,8-4 0-16,-1-7-6 15,-6 0 0-15,-14-7-49 0,1-7-19 16,-6-4-4-16,-7-8-20 16,-7-7 47-16,-13-3 1 15,1-4 44-15,-7 4-21 16,-13 7 31-16,-6 11-13 0,-14 11 0 15,-12 21 15-15,-20 19 69 16,-6 14 13-16,-7 19-32 16,-6 18 18-16,13 7-26 0,6 4-37 15,26 7 100-15,13 0-72 16,33 0-8-16,19-4-26 16,26-3 1-16,19-12-18 0,13-13 8 15,7-12-13-15,6-11-251 16,-7-21-430-16</inkml:trace>
  <inkml:trace contextRef="#ctx0" brushRef="#br0" timeOffset="2379">5699 171 1423 0,'0'0'336'16,"38"-7"-33"-16,-38 7-55 0,0 0-136 15,0 0 62-15,-6 40 27 16,-13 22-89-16,-20 25 29 0,-7 30 11 16,-5 14-51-1,5 21-23-15,1 20 3 0,6 13-40 16,13 15-18-16,13 11-10 15,20 4-13-15,25 3-10 0,33-10 4 16,25-15-63-16,27-18-105 16,25-26-165-16,20-22-306 15,7-25-256-15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0:03.9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37 1016 0,'0'0'314'0,"0"0"11"0,6-37-31 15,-6 37-66-15,0 0-66 16,0 0-79-16,0 0-56 16,0 0 58-16,0 0 37 0,14 33 9 15,-7 7-71-15,-7 1 48 16,7 3-46-16,-7 0-39 0,0-1-6 16,0-3 0-16,0-2-17 15,0-2 0-15,0-7 2 0,0-29-6 16,7 33-114-16,-7-33-226 15,0 0-425-15,0 0-146 16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0:06.4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259 68 1249 0,'0'0'326'16,"0"0"68"-16,0 0-58 0,26 37-88 15,-26-37-93-15,0 0-92 16,0 0-20-16,0 0-19 15,0 0-24-15,0 0 16 16,0 0-16-16,0 0-8 0,-33-37 17 16,33 37-12-16,0 0-21 15,-13-36 13-15,13 36-13 16,0 0 20-16,0 0 4 0,0 0-19 16,33-26 29-16,-33 26-14 15,0 0-4-15,0 0 22 0,45 26-23 16,-45-26 19-16,19 62 44 15,-19-8-25-15,-6 1-24 16,-7-4 22-16,-13 0 38 0,7 0-37 16,-14-8-7-16,-6 1-26 15,-6-7 7-15,0-1-134 16,-7-7-349-16,-6-4-376 16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0:04.5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0 489 953 0,'0'0'290'0,"39"-4"-29"15,-39 4 0-15,33 44-2 0,-14 7-55 16,-6 14-8-16,-7 1-72 16,-6 7 27-16,0-4-63 15,-6 4-8-15,-7-4 3 0,0-4-53 16,0 1-17-16,0-12 2 15,0-3-6-15,7-7-6 0,-1-8 2 16,1-5-3-16,6-31-7 16,0 36-2-16,0-36 0 15,0 0 4-15,6 44 0 16,-6-44 3-16,20 40 7 0,-20-40 10 16,39 32 3-16,-1-10-1 15,8-7-2-15,12-4-17 0,0-8-7 16,-6-6 7-16,6-5 0 15,-6 1 10-15,-7-4-13 0,1-3-137 16,-7-5-187-16,-39 19-270 16,64-32-152-16</inkml:trace>
  <inkml:trace contextRef="#ctx0" brushRef="#br0" timeOffset="380">1153 1159 1336 0,'0'0'292'0,"0"0"-22"15,-46-19-76-15,1 19-79 0,0 11-55 16,6 15-30-16,0 7 75 16,7 3-49-16,6 4-23 0,13 0-5 15,13-3-4 1,0-37 1-16,19 48-14 0,-19-48-1 15,52 40 6-15,0-15-5 16,-7-14-6-16,0-7 3 0,-6-8 2 16,7-7-2-16,-14-7-5 15,0-11-3-15,-12-4-12 16,-7-14 2-16,0-9 13 0,-13-6-3 16,-13 1 12-16,0 10-1 15,-13 7-8-15,6 11-3 0,20 33-3 16,-45-14 0-16,6 17-7 15,0 12 6-15,39-15-15 0,-38 36 24 16,18 1-18 0,7-1-113-16,13-36-224 0,13 47-305 15</inkml:trace>
  <inkml:trace contextRef="#ctx0" brushRef="#br0" timeOffset="980">2143 1086 1875 0,'7'-48'280'16,"-20"12"-70"-16,13 36-85 15,-26-44-48-15,0 15-38 16,26 29-22-16,-46-11-4 0,-5 22-10 15,-1 15-3-15,7 10-5 16,6 11-11-16,6 4 23 0,14 0 15 16,0-3-2-16,19-5 6 15,6 1-12-15,-6-44-3 0,32 40-5 16,-32-40 3-16,46 30-3 16,-7-19-6-16,-7-15 6 15,-32 4-6-15,52-26 5 0,-7-7-2 16,-6-3-1-16,0-8 3 15,-7-3-5-15,0-4 8 16,-6 7-2-16,-6 4-6 0,-20 40 2 16,0 0-2-16,0 0-3 15,0 0 3-15,0 0 0 16,19 51 0-16,-12 18 0 0,-1 19 0 16,-6 15-3-16,7 17 8 15,6 14 105-15,-1 8-47 0,8 4-1 16,-7-1 32-16,6-3-50 15,-12-13-22-15,-7-16-9 0,0-22-9 16,-20-19 0-16,-6-24-4 16,-6-23 6-16,-13-14-9 15,-7-18-5-15,-6-15 1 16,6-18 7-16,-6-18 3 0,12-15 5 16,7-14-1-16,7-12-4 15,19 0-3-15,7-3 0 0,19 0 0 16,13 8-15-16,12-1-96 15,14 11-111-15,0-3-206 16,6 3-294-16</inkml:trace>
  <inkml:trace contextRef="#ctx0" brushRef="#br0" timeOffset="1328">2836 44 803 0,'0'0'262'16,"26"-44"84"-16,-26 44-68 15,0 0-98-15,0 0-96 16,0 0-39-16,0 0 1 0,0 0 151 16,0 0-89-16,0 0 23 15,0 0-44-15,13 40-31 16,-7-3-3-16,0-1-11 0,1 4-20 16,-1 0-11-16,1 4-16 15,6 3 5-15,0 4-54 16,0 7-347-16,6 2-435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0:08.5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106 747 1027 0,'45'-33'240'0,"1"7"-42"0,-1 5-74 16,0-5-45-16,1 1-11 0,-1-4-45 16,-6-4-20-16,6-4-9 15,-6 1 9-15,-7-8 4 16,-6-3 13-16,0-4 32 15,0-7-25-15,-13-4 19 0,-7 4-1 16,-12 7-16-16,-20 3-14 16,-13 12-25-16,-13 18-14 15,-19 11 31-15,0 21-3 0,-13 12 9 16,0 14-18-16,19 14-8 16,7 1 8-16,19 7 12 0,13-4 3 15,13-3-6-15,26 3 9 16,19-4-28-16,14-6 47 15,25-8-14-15,13 0 7 16,13-8-13-16,7 1-12 16,6 4 7-16,-7-8-7 0,-12 3 89 15,-7-6-38-15,-26-1-28 16,-6-10-10-16,-52-15-22 0,0 0 23 16,0 0 8-16,0 0-15 15,0 0-7-15,0 0-13 16,-58 40 1-16,0-22 28 0,-7-3-19 15,7-12-13-15,6-6 48 16,0-12-43-16,7-3 8 16,-1-4 17-16,46 22-11 15,-38-29-20-15,38 29 9 0,0 0 13 16,0 0-1-16,0 0-11 16,0 0 7-16,0 0-4 15,0 0 51-15,-13 62 12 0,6-7-17 16,7 3 57-16,0 4-56 15,0 0-26-15,0-4-1 0,-6-4-3 16,-14 1-84-16,7-11-447 16,13-44-353-16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0:08.9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124 94 2186 0,'0'0'305'0,"0"0"-46"15,0 0-106-15,0 0-73 0,0 0-56 16,0 0-16-16,0 0-2 16,0 0 3-16,0 0 1 15,0 0-15-15,0 0-43 0,0 0-23 16,0 0-56-16,0 0 46 16,33-47 32-16,-33 47 10 15,58-29 21-15,-12 14 9 0,-46 15 17 16,46 15-5-16,-46-15 4 15,26 51 37-15,-20 0 35 0,-19 0-29 16,-13 0-21 0,-6 0-10-16,-8 0 2 0,-12-4-13 15,-6-3-47-15,-1-1-407 16,0-6-496-16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0:09.8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1554 1001 0,'0'0'261'15,"46"22"37"-15,5-15-66 0,1-14-111 16,0-4-71-16,13-7-23 15,-7-4-27-15,7-7 23 16,-13-8-7-16,-1 1-16 0,-5-8-12 16,-8-3-6-16,-5-11 24 15,-14-11-1-15,-6-11 10 0,-13 0-15 16,-6-4-17 0,-14 11 22-16,-12 8 5 0,-13 17-10 15,-7 23 8-15,-6 21 8 16,-1 22-10-16,8 26-6 15,5 14 8-15,14 11-39 0,19 8 47 16,13 3-7-16,13 0 64 16,13-7-40-16,13-4-15 0,12-4 1 15,8 1 97-15,5-8-62 16,1-3-1-16,0-4 46 16,-7-4-41-16,-13-3-44 0,-6-4-10 15,-39-40 12-15,26 51 0 16,-26-8-10-16,0-43-6 15,-39 51 0-15,39-51-11 16,-64 40-96-16,-1-11-203 0,13-10-239 16,52-19-49-16</inkml:trace>
  <inkml:trace contextRef="#ctx0" brushRef="#br0" timeOffset="237">1405 1481 1772 0,'39'15'374'0,"-39"-15"-19"16,0 0-76-16,32 40-70 16,-12 4-94-16,-1-1-36 0,0 5-28 15,1-5-23-15,6 1-14 16,-13 0-8-16,6-8-10 15,1 0-114-15,-20-36-197 0,0 0-312 16,0 0-263-16</inkml:trace>
  <inkml:trace contextRef="#ctx0" brushRef="#br0" timeOffset="424">1554 1052 2269 0,'0'0'247'0,"0"-40"5"0,0 40-113 16,0 0-77-16,0 0-42 15,0 0-8-15,0 0-9 16,0 0-199-16,0 0-313 0,32 25-226 16,-32-25 11-16</inkml:trace>
  <inkml:trace contextRef="#ctx0" brushRef="#br0" timeOffset="1657">2331 1318 323 0,'0'0'0'0,"0"0"-8"16,0 0 1-16,0 0 0 0,0 0-1 16,0 0-3-16,0 0-15 15,0 0-1-15,0 0-30 16,0 0-23-16</inkml:trace>
  <inkml:trace contextRef="#ctx0" brushRef="#br0" timeOffset="2604">2454 1292 859 0,'0'0'242'0,"0"0"-105"0,0 0-61 16,0 0-43-16,0 0 5 16,0 0-31-16,0 0 13 15,0 0 3-15,0 0-23 16,-59-22-5-16,8 22 11 0,-1 18 9 16,7 8 90-16,45-26-47 15,-52 51-50-15,52-51 12 16,-52 54 1-16,52-54-4 0,-32 48-7 15,32-48-10-15,0 0-8 16,0 0 58-16,-13 43 1 0,13-43-6 16,0 0-17-16,0 0-22 15,0 0-14-15,51 4 34 16,-51-4-10-16,59-18-35 16,-8-4 28-16,-5-3-19 15,-1-8 16-15,-45 33 4 0,45-40 92 16,-45 40 31-16,0 0-15 15,0 0-48-15,0 0-24 0,0 0-35 16,0 0-24-16,0 0 7 16,0 0 6-16,0 0 21 15,13 51-12-15,-13 7-4 0,7 7-10 16,6 5 5-16,0 2-5 16,6 12 15-16,7 3-4 0,6 8-6 15,-6 7 3 1,0 4-16-16,-6-8 5 0,-1-4 19 15,-12-14-2-15,-7-18-2 16,-7-7 97-16,7-55-42 16,-39 44-30-16,39-44-11 0,-52 18 15 15,7-18 42-15,45 0-36 16,-45-37-33-16,12-6-9 0,14-15 4 16,13-12-4-16,6-10-3 15,12-7 19-15,8 0-13 16,-1 3-55-16,7 0-147 0,13 11-202 15,0 4-208-15,6 4-49 16</inkml:trace>
  <inkml:trace contextRef="#ctx0" brushRef="#br0" timeOffset="3220">2868 1492 1427 0,'0'0'277'16,"0"0"-18"-16,19-36-80 16,-19 36-39-16,0 0-87 15,33-40-11-15,-33 40-14 0,39-29-22 16,-39 29-13-16,45-8-2 16,-6 19 18-16,-39-11 8 15,45 33-13-15,-19 7-4 16,-13-3-8-16,-7 3 8 0,-6-40 16 15,0 47-16-15,0-47 4 16,-6 40-20-16,6-40 18 16,0 0 14-16,0 0-8 0,0 0-2 15,-13 36-3-15,13-36-8 16,0 0 17-16,0 0-3 0,0 0-17 16,26-36-4-1,0 3 5-15,-26 33 7 0,45-44 10 16,-45 44-10-16,32-32-6 0,-32 32 0 15,46-4-7 1,-46 4 26-16,39 26 4 0,-39-26-14 16,32 51-15-16,-13-8 4 15,-6-6 13-15,-13-37 11 0,7 40-7 16,-7-40-9-16,0 0-15 16,0 0 15-16,0 0 22 15,0 0-9-15,0 0-6 0,0 0-25 16,39-8 18-16,-7-21 12 15,13-14-18-15,-6-8 6 16,6 3 0-16,-6 5 21 0,-13 10 21 16,-26 33-42-16,39-22 59 15,-7 18 31-15,-32 4 11 16,39 37-38-16,-6 3-23 16,-1 7-18-16,0 0-11 0,-6 4-3 15,13-3-4-15,-7-1-9 16,1-11-25-16,-33-36-281 0,58 40-395 15,-13-21-107-15</inkml:trace>
  <inkml:trace contextRef="#ctx0" brushRef="#br0" timeOffset="3912">4635 1591 952 0,'0'0'190'16,"0"0"-52"-16,0 0-84 16,0 0-4-16,0 0-50 0,0 0 0 15,0 0-13-15,0 0 17 16,0 0-16-16,0 0 12 16,0 0 0-16,0 0 33 0,0 0 37 15,0 0 21-15,0 0 35 16,0 0-4-16,0 0-21 15,0 0-72-15,20-37 5 16,-20 37-28-16,0 0 22 0,0 0-16 16,0 0-5-16,0 0 8 15,-13-33-23-15,13 33 0 0,0 0 1 16,0 0 17-16,0 0-17 16,0 0 13-16,-20-36-11 15,20 36 5-15,0 0 10 0,0 0-3 16,0 0-4-16,-39-36-10 15,39 36 0-15,-45-33 7 0,45 33 4 16,-52-18-1 0,7 21 0-16,6 12 8 0,0 14-5 15,7 4-19-15,6 7 7 16,7 3 83-16,6-3-16 0,13 8 1 16,6-8-30-16,-6-40-12 15,32 47-10-15,-32-47-4 16,52 36 0-16,-6-17 1 0,-1-12 6 15,-6-7-4-15,-39 0-7 16,39-15-2-16,-39 15 6 0,51-36-14 16,-12-4 5-16,-13-4-13 15,0-3 16-15,0-8 0 16,-7 8 0-16,1 11 46 16,-14 7-17-16,-6 29-39 0,0 0-5 15,0 0 25-15,0 0-8 16,0 0 10-16,13 47 0 0,-6 0-12 15,6 8 126-15,-7-1-53 16,13 1-43-16,1-4-21 16,6-7-1-16,0-1-1 0,6-6-14 15,-32-37-81-15,0 0-171 16,39 29-288-16,-39-29-136 0</inkml:trace>
  <inkml:trace contextRef="#ctx0" brushRef="#br0" timeOffset="4568">5153 0 916 0,'0'0'302'16,"0"0"30"-16,0 0-51 16,0 0-75-16,0 0-100 0,0 0-46 15,0 0-10-15,0 0 147 16,0 0-54-16,0 0-11 15,52 66-17-15,0 17-17 0,12 23 72 16,1 29-36-16,0 17-62 16,-7 19-18-16,0 11 68 0,-12 0-9 15,-1-11 4-15,-6-3-23 16,-13-8 48-16,-13-4-78 0,0-6-24 16,-26-8 40-16,-7-8 6 15,-12-10-19-15,-20-11-22 0,0-11-27 16,-6-4-11-16,-7-11 2 15,7-10 4-15,0-15-4 16,12-11-5-16,8-11-13 16,38-40 9-16,-33 40 5 0,33-40-9 15,0 0-4-15,0 0-7 16,0 0 2-16,0 0-118 0,0 0-99 16,0 0-103-16,0 0-109 15,0 0-274-15,0 0-268 0</inkml:trace>
  <inkml:trace contextRef="#ctx0" brushRef="#br0" timeOffset="5384">6655 2020 656 0,'0'0'195'15,"0"0"15"-15,0 0-11 0,0 0-58 16,0 0-28-16,0 0-17 16,0 0 6-16,0 0-1 15,0 0-38-15,0 0 65 0,0 0-41 16,0 0-6-16,0 0-41 16,0 0-16-16,0 0 8 0,0 0-23 15,0 0-6-15,0 0-3 16,0 0 13-16,0 0-8 15,0 0-5-15,0 0-8 0,0 0 24 16,0 0-20-16,0 0-17 16,0 0 14-16,0 0-2 0,0 0 25 15,0 0-12-15,0 0-13 16,0 0 9-16,32 62 18 16,-19-15-3-16,-6-3-3 0,-7-1 29 15,-7-6 17-15,-6-1-25 16,13-36-2-16,-32 51-31 0,6-11 10 15,26-40-3-15,-58 40 6 16,12-14-17-16,1-4-117 0,6-8-226 16,-6-7-266-16,6-14-86 15</inkml:trace>
  <inkml:trace contextRef="#ctx0" brushRef="#br0" timeOffset="5609">6635 1372 1888 0,'0'0'319'16,"0"0"-19"-16,0 0-117 0,0 0-78 15,0 0-60-15,0 0-25 16,0 0-12-16,0 0-192 0,0 0-202 15,0 0-216-15,0 0 14 16,0 0 65-16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0:21.8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5980 0 1565 0,'0'0'282'16,"0"0"-37"-16,0 0-110 15,0 0-73-15,0 0-18 0,0 0 110 16,0 0-9-16,26 54-74 15,-13 16 66-15,-6 13 15 16,-1 19-23-16,-6 15-1 16,6 6-47-16,-6 1-49 0,0-4-5 15,-6-7-15-15,0-11-8 16,-1-11 1-16,-6-18-1 16,7-11-4-16,-7-15 5 0,6-14-16 15,7-33 18-15,-6 29-4 16,6-29-8-16,0 0 17 0,0 0-15 15,0 0 3-15,0 0-4 16,-13-37 4-16,6-10 0 0,1-4-16 16,-7-11-31-16,-7 0 26 15,1 4 7-15,0 0 10 16,-1 7-3-16,1 7-8 0,-1 12 8 16,20 32 7-16,-13-37 2 15,13 37 6-15,0 0 1 16,0 0-12-16,0 0-8 0,0 0 3 15,0 0 8-15,0 0 4 16,-19 33-4-16,13 7 0 16,12 7-5-16,13 4 5 0,-6 7-3 15,7-3 10-15,-1 0 0 16,7-1 1-16,-6-6-8 0,5-5 0 16,-25-43 3-16,20 44-3 15,-20-44-9-15,0 0 9 0,26 40 0 16,-26-40 5-1,0 0 92-15,0 0 45 0,0 0-59 16,0 0-51-16,32-15-17 16,7-14-1-16,-7-11-1 0,7-3-2 15,0 3-18-15,6 3-3 16,1 4-1-16,-1 8-94 0,-45 25-132 16,45-18-231-16,-45 18-347 15,39 7-184-15</inkml:trace>
  <inkml:trace contextRef="#ctx0" brushRef="#br0" timeOffset="828">6621 2413 979 0,'0'0'170'15,"0"0"-2"-15,0 0-47 16,0 0 162-16,0 0-70 16,0 0-108-16,0 0-45 0,-19 40 80 15,12-7-79-15,7-33-15 16,7 29-37-16,-7-29 5 0,0 0 8 16,0 0-22-16,0 0 3 15,45 14 7-15,-45-14-5 16,39-18-18-16,-39 18-62 0,26-47 33 15,-7-1-6-15,-6 5 14 16,-13 6 25-16,0 37 13 16,0-40 9-16,0 40-19 15,0 0 1-15,-45 4-2 0,-1 18 61 16,1 14-6-16,-7 8-13 16,7 7-25-16,0 0 75 0,-1 0-39 15,14-11-31-15,6 0-3 16,26-40 5-16,-26 33-11 15,26-33-6-15,0 0-3 0,0 0 6 16,0 0 9-16,0 0-5 16,0 0-2-16,-19-33 2 0,-1-7-7 15,14 0 4-15,6 3 9 16,0 37-13-16,-7-29-5 16,7 29-4-16,0 0 148 15,-45 29-24-15,6 19-9 0,-6 17 39 16,-7 8-71-16,-6 7-22 15,0 0-43-15,-7-3 2 0,-6-8-11 16,6-11 0-16,7-14-4 16,6-8-95-16,-6-14-214 0,12-8-284 15,14-10-244-15</inkml:trace>
  <inkml:trace contextRef="#ctx0" brushRef="#br0" timeOffset="981">6136 3093 1712 0,'64'-11'223'0,"7"-7"-24"15,1 0-95-15,5-7-27 16,-12-1-86-16,0-3-328 0,-7-4-366 16</inkml:trace>
  <inkml:trace contextRef="#ctx0" brushRef="#br0" timeOffset="1181">6142 2140 2148 0,'0'0'336'0,"19"-40"-44"0,-19 40-140 16,0 0-78-16,33-33-29 15,-33 33-37-15,0 0-16 0,0 0-326 16,0 0-405-16,0 0-240 16</inkml:trace>
  <inkml:trace contextRef="#ctx0" brushRef="#br0" timeOffset="1380">5721 2016 2160 0,'0'0'314'15,"-13"36"-78"-15,13 12-48 16,7 10-90-16,6 4-48 16,0 7-25-16,0 7-20 0,-13-3-171 15,-7 4-357-15,-6-15-327 16</inkml:trace>
  <inkml:trace contextRef="#ctx0" brushRef="#br0" timeOffset="1700">5495 2293 1692 0,'0'0'267'16,"0"0"17"-16,-7 54-47 0,7 15-88 15,7 8-69-15,-7 14-34 16,-13 7-26-16,-7-3-26 16,-19-8 14-16,-19-7-3 0,-13-14-3 15,-13-15 1-15,-13-15-1 16,-7-18-2-16,-6-14 0 0,0-19 0 16,7-17 0-16,12-16 0 15,13-17 0-15,14-12 78 0,18-6-31 16,20-5-8-16,26 5-22 15,20 2-10-15,19 9 3 16,25 6-7-16,14 12 0 0,13 3-162 16,6 11-220-16,0 7-282 15,-13 7-66-15</inkml:trace>
  <inkml:trace contextRef="#ctx0" brushRef="#br0" timeOffset="1829">5029 2365 1574 0,'0'0'325'16,"0"0"-67"-16,0 0-122 16,0 0-69-16,0 0-37 15,0 0-254-15,38 26-466 0</inkml:trace>
  <inkml:trace contextRef="#ctx0" brushRef="#br0" timeOffset="2820">3993 2486 2379 0,'-20'-40'121'0,"8"7"-58"16,12 0-35-16,0 0-12 0,0 1-5 15,0 2-14-15,0 1-94 16,0 29-65-16,6-43-37 0,7 6 2 16,-13 37 53-16,26-36 74 15,-26 36 41-15,39-22 11 16,-39 22 8-16,45 0 16 0,0 0-10 16,-6 7 7-16,0 4-3 15,-39-11-17-15,45 15 27 16,-45-15-10-16,39 14-21 0,-39-14 6 15,0 0 12-15,0 0 18 16,0 0-7-16,0 0 1 0,0 0 90 16,13 37 20-16,-13-37-20 15,-26 40 13-15,-6-8-53 0,-7-6-17 16,-13-1-19-16,0-3-23 16,-6-4 6-16,-7-3-6 15,1-4-3-15,-7-4-7 0,12-7 17 16,1 0-4-16,13-3-3 15,-1-8-4-15,14-8 12 0,32 19-8 16,-39-40-7-16,20 11 9 16,19 29 7-16,-13-29-9 15,13 29 0-15,0 0-8 0,0 0 15 16,0 0-7-16,0 0-4 16,0 0 11-16,0 0 43 0,0 29 38 15,-13 0-31-15,-7-7-20 16,-5 0-19-16,-8 0-5 15,-6-4-13-15,0-7 11 0,-6-4-18 16,6-3-6-16,7-8 28 16,6-3-21-16,26 7-1 0,0 0-55 15,-26-33-49-15,13 4 24 16,7 0 58-16,6 29-13 16,0 0 32-16,0-29 7 0,0 29-13 15,0 0 16-15,0 0-10 16,0 0 14-16,0 0 6 0,-26 33 32 15,26-33-2-15,-20 40-12 16,-5-11-19-16,25-29-6 16,-33 29 2-16,1-11-10 0,32-18 18 15,-39 7-10-15,7-3-46 16,32-4-38-16,-33-7-34 0,33 7-12 16,-19-29 52-16,19 29 12 15,-13-33 68-15,13 33-19 0,0 0-10 16,0 0 31-16,0 0-14 15,0 0 166-15,0 0 32 0,0 0-5 16,0 0-97-16,-39 18-11 16,7 0-27-16,-7-3-22 0,0-4-29 15,-6-4 17 1,6-7-5-16,0-7 71 0,0-4 1 16,13 0 11-16,26 11-62 15,-39-33-1-15,26-3-14 0,7-8-21 16,6-7 8-16,13-18 4 15,0-7-3-15,6-1-16 0,-6 1 16 16,7 3-93-16,-1 15-160 16,1 10-247-16,-20 48-162 0,0 0-30 15</inkml:trace>
  <inkml:trace contextRef="#ctx0" brushRef="#br0" timeOffset="3840">2242 2267 1070 0,'0'0'111'0,"0"0"5"0,0 0-35 16,0 0-30-16,0 0-38 15,0 0-5-15,0 0-16 0,0 0 29 16,0 0 0-16,0 0-21 15,0 0 25-15,0 0 16 0,0 0-2 16,0 0-24-16,0 0-11 16,0 0 18-16,0 0-25 15,0 0-12-15,-19-40 35 16,19 40-27-16,0 0 12 0,0 0 3 16,0 0-30-16,0 0 22 15,0 0-3-15,0 0-11 0,0 0 33 16,0 0-35-16,39-18 23 15,-39 18 2-15,0 0-9 0,38 25 5 16,-38-25-5-16,20 37 6 16,-20-37 12-16,6 44 51 0,-6-15-38 15,0-29 12-15,0 32 26 16,0-32-14-16,0 0 6 0,-39 33-41 16,14-15 50-16,-8-7 6 15,1-7-45-15,-1-4 1 16,8 0-30-16,25 0 7 0,-39-11 13 15,39 11-25-15,-39-25 13 16,39 25 0-16,-32-41-22 16,19 12 22-16,13 29 4 0,-7-32-26 15,7 32 12-15,0 0 0 16,0 0-4-16,0 0-6 0,0 0 20 16,0 0-26-16,0 0 16 15,0 0 9-15,0 0-9 0,-6 36 18 16,-1-7-18-16,1 4-15 15,-7-8 22-15,0-3 4 16,13-22 0-16,-20 26-20 0,20-26 23 16,0 0-23-16,-19 14 20 15,19-14-4-15,0 0 1 0,-26-7-29 16,26 7 37-16,0 0-25 16,-19-29 21-16,19 29-29 0,0 0 31 15,-7-26-23-15,7 26 13 16,0 0-29-16,0 0 28 0,0 0-8 15,0 0 13-15,0 0-25 16,-13 22 30-16,0 4-28 16,0-4 26-16,7-1-18 15,-7 1 7-15,-7 4 14 0,20-26-20 16,-32 29 10-16,6-7 5 16,0-4-12-16,0-7-13 0,-6-8 22 15,0-3 1-15,-1-11-7 16,1-3-4-16,0-4 16 0,-1-1-1 15,7 1 0-15,26 18 139 16,-32-14 2-16,6 6-34 0,0 12 32 16,-13 7 22-16,-12 4-13 15,-14 10-20-15,-6 4-12 0,-13 0-62 16,-1 0-20-16,-5-3-19 16,6-4-19-16,-7-4 3 0,7-7-10 15,-7-8 8-15,13-10-11 16,1-11 6-16,-1-4-7 0,13-11 4 15,7 1 0-15,13-8-6 16,0-8-60-16,12-6-86 0,7-12-46 16,7 4-59-16,6 8-59 15,13 6-136-15,0 48-136 0,52-32 55 16,19 28 113-16</inkml:trace>
  <inkml:trace contextRef="#ctx0" brushRef="#br0" timeOffset="3985">1501 3086 1341 0,'90'51'379'0,"-5"-15"-20"0,-14-3-51 16,-7-7-44-16,1-8-104 15,0-7-71-15,0 0-55 0,-7-8-1 16,-13-3-31-16,1-7-113 0,-46 7-311 16,0 0-378-16</inkml:trace>
  <inkml:trace contextRef="#ctx0" brushRef="#br0" timeOffset="4153">1015 1743 1508 0,'78'-36'18'0,"19"7"-23"0,13 3 24 16,7 12-35-16,6-5-145 15,0 8-220-15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17:16.1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302 222 355 0,'0'0'52'16,"-19"-39"18"-16,19 39-6 15,0 0-9-15,0 0-1 0,-50-49-6 16,50 49-8-16,0 0 23 0,-50-32-2 15,50 32-3-15,-50-10 11 16,50 10-4-16,0 0 9 16,-57 31 6-16,57-31-12 0,0 0 5 15,-44 60-36-15,44-60 19 16,-25 60-14-16,25-60 15 0,-6 61-34 16,6-61 37-16,18 49-32 0,-18-49 1 15,0 0-26-15,51 32 6 16,-51-32-2-16,56 10-4 0,-56-10 1 15,44-10 8-15,-44 10-20 0,0 0-4 16,57-43 12-16,-57 43 6 16,50-60 4-16,-18 7-17 0,-32 53 20 15,31-63-19-15,-12 13 154 16,-19 50-19-16,0 0-54 16,19-46-33-16,-19 46-5 0,0 0 97 15,0 0-16-15,0 0-51 0,-13 43-18 16,7-1-26-16,0 1 12 15,6-43-35-15,0 56 12 0,12-10-19 16,-12-46 7-16,19 46-33 0,-19-46-107 16,19 46-94-16,-19-46-135 15,0 0-33-15,44 25-53 0,-44-25 4 16</inkml:trace>
  <inkml:trace contextRef="#ctx0" brushRef="#br0" timeOffset="340">755 141 883 0,'0'0'165'15,"0"0"102"-15,0 0-19 16,0 0-59-16,0 0-46 0,0 0 8 16,50 14-8-16,-50-14 2 0,44 46-41 15,-44-46-30-15,44 60-32 16,-19-14-22-16,-25-46 5 0,25 50-29 15,-25-50 4-15,0 0 5 16,19 42 6-16,-19-42-11 0,0 0 0 16,0 0 2-16,0 0-7 15,0 0 0-15,0 0-21 0,0 0 26 16,0 0-18-16,0 0 29 16,25-39-25-16,-6-7 29 0,6 0-31 15,-6 4 20-15,-19 42-15 0,19-50-8 16,-19 50-110-16,0 0-41 15,19-53-66-15,-19 53-87 0,0 0-56 16,0 0-14-16,0 0 33 0</inkml:trace>
  <inkml:trace contextRef="#ctx0" brushRef="#br0" timeOffset="533">1088 123 474 0,'0'0'114'15,"0"0"-31"-15,-13-49 25 16,13 49-13-16,0 0 4 0,0 0-2 16,0 0-30-16,0 0-42 0,63-39-10 15,-63 39-15-15,57-25 13 16,-57 25-6-16,44-10-66 16,-44 10-87-16,0 0-36 0,0 0-43 0,0 0 18 15</inkml:trace>
  <inkml:trace contextRef="#ctx0" brushRef="#br0" timeOffset="717">516 127 450 0,'0'0'134'16,"0"0"-46"-16,0 0-57 15,50 3 4-15,-6 1-35 0,-6-1 4 16,6 1-51-16,0 0-156 16</inkml:trace>
  <inkml:trace contextRef="#ctx0" brushRef="#br0" timeOffset="1105">1421 289 701 0,'50'-3'136'0,"-50"3"-56"16,0 0-42-16,0 0-18 16,51-14 2-16,-51 14 3 0,0 0-28 15,0 0-8-15,44-18 19 16,-44 18-21-16,0 0 13 0,50-25-13 15,-50 25 28-15,0 0-8 0,0 0 31 16,0 0-20-16,0 0-9 16,0 0 11-16,-25-46-8 0,25 46 23 15,-57-14 1-15,7 14 22 0,0 7 28 16,50-7 6-16,-69 39-16 16,18-3 24-16,51-36 8 0,-44 53-18 15,13-11-20-15,31-42-16 16,-6 60-24-16,6-21-3 15,0-39-6-15,25 46-15 0,-25-46 3 16,37 39-38-16,-37-39-147 0,51 21-175 16,-51-21-56-16,56 0-20 15</inkml:trace>
  <inkml:trace contextRef="#ctx0" brushRef="#br0" timeOffset="1428">1805 152 834 0,'0'0'231'15,"0"0"42"-15,0 0-63 16,0 0-6-16,25 63-61 0,-13-10-14 16,-12-53-46-16,13 64-36 0,-7-15-35 15,-6-49-4-15,0 46 12 16,0-46-12-16,0 0 1 0,0 0-29 15,0 0 28-15,0 0-20 0,0 0 16 16,0 0-22-16,0 0 18 16,0 0-16-16,0 0 25 0,0 0-22 15,0 0 30-15,0-46-25 16,13-7 4-16,6 4-39 0,6 3 15 16,-25 46-77-16,31-50-72 15,-31 50-118-15,0 0-56 0,0 0 33 16,0 0-18-16</inkml:trace>
  <inkml:trace contextRef="#ctx0" brushRef="#br0" timeOffset="2357">2144 328 816 0,'0'0'190'0,"0"0"26"16,25-56-92-16,-25 56-37 0,0 0-14 15,0-50 13-15,0 50-6 16,0 0-7-16,0 0-37 0,0 0-16 16,0 0 30-16,0 0 19 0,0 0 31 15,-56 32 3-15,56-32-16 16,-38 42-48-16,38-42-5 0,-25 50-25 16,25-50 8-16,-7 46-29 0,7-46 15 15,0 0-10-15,0 0-17 16,0 0-36-16,38 35-6 15,-38-35 11-15,50 4-31 0,-50-4 23 0,0 0 37 16,57-28-16-16,-57 28-24 16,50-46 46-16,-50 46 11 15,44-50-1-15,-44 50 10 0,0 0 23 16,0 0 1-16,0 0-4 0,0 0 54 16,0 0-17-16,0 0 11 15,0 0-44-15,0 0 19 0,0 0-27 16,0 0-7-16,-19 42 0 15,19-42-7-15,0 39-16 0,0-39-86 16,0 0-55-16,0 0-55 0,0 0-55 16,44 36 18-16,-44-36 33 15,51 3 20-15,-51-3 32 16,56-24 57-16,-12-1 13 0,0-7 22 16,0 0 29-16,0 4 36 0,-44 28 34 15,51-35 102-15,-51 35 15 16,0 0 11-16,0 0-20 0,0 0-32 15,0 0 38-15,0 0-28 16,0 0-33-16,0 0-30 0,0 0-6 16,0 0-43-16,0 0 44 0,0 0-25 15,6 53-22-15,-6-53 19 16,0 0-37-16,0 0 1 0,25 42-15 16,-25-42-68-16,0 0-8 0,38 3 16 15,-38-3 7-15,0 0 34 16,0 0 12-16,50-45 22 15,-19 2-6-15,-31 43 11 0,38-63 9 16,-13 13 72-16,-25 50 65 0,0 0 18 16,25-53-25-16,-25 53-41 15,0 0-52-15,0 0 88 0,0 0 1 16,0 0-7-16,0 0-14 16,-19 53-24-16,7-3 20 0,-1 6-30 15,1 4 41-15,5 7 8 0,1 0 1 16,6 4-26-16,0 0-13 15,0-1-12-15,6-2-46 0,1-12-4 16,-7-13-17-16,0-43 0 16,0 42 30-16,0-42-9 0,0 0 3 15,-32 25-21-15,-12-22 4 16,7-3-7-16,-14-14-12 0,14-4-4 16,-7-3-1-16,44 21 20 0,-44-53-28 15,12 4 21-15,20-4-10 16,12-4-14-16,12 8 7 0,1-1-36 15,12 8-72-15,-25 42-100 16,57-46-82-16,-1 11-101 0,-6 6 4 16,7 12 42-16,-7 6 24 0</inkml:trace>
  <inkml:trace contextRef="#ctx0" brushRef="#br0" timeOffset="2756">3219 349 771 0,'0'0'162'0,"0"0"-1"16,0 0-34-16,0 0-34 16,0 0-3-16,50-7-62 0,-50 7-21 15,57 0 20-15,-57 0-16 0,56-10-17 16,-56 10-2-16,57-18 17 16,-57 18-20-16,56-28 11 15,-56 28-15-15,44-39-29 0,-44 39 21 16,0 0-18-16,38-53 58 0,-38 53 11 15,13-46-14-15,-13 46 11 16,0 0-33-16,0 0 21 0,-51-25 26 16,51 25 54-16,-63 11-12 0,7 7 42 15,12 6 40-15,44-24 1 16,-57 46 20-16,20-3-15 0,11-1-35 16,26-42 13-16,-6 60-38 0,6-10-24 15,13-4-37-15,-1-11-17 16,-12-35-6-16,44 42-25 0,-12-10 16 15,5-11-13-15,-37-21 13 16,57 14-22-16,-19-10 6 16,-38-4-56-16,56-14-84 0,-5-4-122 15,-51 18-94-15,50-35-75 0,-50 35-77 16,50-32 36-16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0:26.7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770 178 1615 0,'0'0'262'16,"0"0"-61"-16,0 0-52 15,-39 15-68-15,-12-1-21 0,-21-3-40 16,-5 4 8-16,-7-4-39 0,-1-4 25 16,1 4-14-16,7-4-4 15,12-3 14-15,20 3-17 0,-1-7 9 16,20 4 7-16,26-4-27 15,-19 3 22-15,19-3-22 0,0 0 27 16,13 33 0-16,13 7-24 16,-7 8 25-16,7 10 71 0,0 15-25 15,-7 7 51-15,7 14 5 16,-6 5-5-16,-7 6-47 16,-13-3-34-16,-7-4-22 0,1-7 13 15,-1-11-21-15,1-11 12 16,6-14-14-16,0-8 13 0,13-14-2 15,0 0-9-15,-13-33 12 0,32 29-8 16,0-11 7-16,7-7 1 16,7-4-6-16,12-3 2 0,13-4-9 15,0 0-7-15,7-4 16 16,6-7-107-16,-13 1-194 0,7-5-262 16,-7-7-171-16</inkml:trace>
  <inkml:trace contextRef="#ctx0" brushRef="#br0" timeOffset="348">1185 964 1655 0,'-33'15'281'0,"7"7"3"15,-6 3-61-15,6 4-95 0,7 4-9 16,12 0-56-16,7 0-17 15,7-1-16-15,12-2-27 0,-19-30 12 16,45 32-10-16,1-17-9 16,-8-8 22-16,1-11-31 0,0-3 24 15,0-11-15-15,0-7 12 16,0-12-20-16,-7-7 18 0,-13-6-11 16,-6-12-31-16,-6-4 0 15,-7 4 17-15,-7 8 16 0,-6 6-13 16,-6 19 16-16,19 29-12 0,-52-11 17 15,0 15-16-15,1 18 22 16,5 3-22-16,1 12 18 0,6-1-20 16,7 8-80-16,6-4-274 0,7-11-275 15,19-29-136-15</inkml:trace>
  <inkml:trace contextRef="#ctx0" brushRef="#br0" timeOffset="824">2298 1117 675 0,'0'0'258'0,"0"0"16"0,0 0 53 16,0 0-37-16,-39 26-21 15,39-26-103-15,-39 3-92 0,39-3-31 16,0 0 31-16,-32-21-54 15,32 21-15-15,-13-33 16 0,13 33-16 16,13-48-12-16,19 16 12 16,-32 32-5-16,52-26-17 0,-7 8 23 15,1 18 1-15,-14 4-17 16,-32-4 19-16,45 40 44 0,-25 7 9 16,-20 4 29-16,-20 7 35 0,-6 4-49 15,-12 0 6-15,-8 0-41 16,1-4-17-16,-13 0-15 0,12-10-13 15,-5-5 5-15,5-10-125 0,7-11-179 16,39-22-235-16,0 0-186 16</inkml:trace>
  <inkml:trace contextRef="#ctx0" brushRef="#br0" timeOffset="1352">2893 557 865 0,'0'0'113'16,"0"0"3"-16,0 0-3 0,52-15-45 15,-13-7-47-15,-39 22-8 16,65-32-10-16,-20-1 18 0,0 4-21 16,-45 29 122-16,59-33 42 15,-59 33 4-15,45-29 2 0,-45 29-25 16,0 0-69-16,0 0-57 0,0 0 7 15,0 0-10-15,0 0-19 16,-6 54 143-16,-7 8 20 16,6 4-75-16,1 7 48 0,-1 3-44 0,14 4 56 15,-1 4-15-15,7-4-65 16,0-4-18-16,6 1-12 16,1-12-22-16,-1-6-16 0,7-12 9 15,-13-14 2-15,-13-33-8 16,26 32-5-16,-26-32 15 0,0 0-10 15,0 0-74-15,0 0-31 0,0 0-35 16,0 0-74-16,0 0-61 16,0-40-40-16,0 40-72 0,0 0-43 15,0 0 4-15,-13-36-23 0</inkml:trace>
  <inkml:trace contextRef="#ctx0" brushRef="#br0" timeOffset="1952">3858 0 1478 0,'0'0'35'0,"0"0"146"0,0 0-15 16,52-7-50-16,-52 7-35 0,71 11 17 15,-6 7-55-15,-1-7-9 16,1 0-19-16,0-4-18 0,-7-7 7 16,-6 4 8-16,-52-4-12 0,65 0 17 15,-65 0-29-15,45-4 20 16,-45 4 30-16,0 0 59 0,0 0-12 15,0 0-37-15,0 0-40 0,0 0 13 16,0 0-32-16,0 0 20 16,0 0 85-16,6 47-45 15,-12-3-31-15,-7 0 6 0,-6 7 64 16,12-1-39-16,1 5-32 16,-1 11 107-16,7 6-49 0,0 12 38 15,7 0-8-15,-7 10-20 0,6-3-3 16,1 4 11-16,-7-8 1 15,0 4 28-15,0-7-45 0,-7-4 40 16,1-7 13-16,-7-4 46 0,6-7-45 16,-6-11-33-16,7 0 7 15,6-51-26-15,-13 51 15 0,13-51 21 16,0 0-42-16,-20 47-44 16,20-47-4-16,0 0-16 15,-38 44-9-15,38-44 16 0,-52 29-26 16,52-29-21-16,-52 18-61 0,13-3-169 15,0-8-113-15,1-3-29 16,-1-4-41-16,-7 3-83 0,46-3-226 16,-58 4-119-16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0:34.2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2796 0 590 0,'0'0'150'15,"0"0"24"-15,0 0 22 16,0 0-3-16,0 0-41 0,0 0-27 16,0 0-34-16,0 0-46 0,0 0-24 15,0 0 3-15,0 0 180 16,-6 36-100-16,-1 4-48 0,-5 4 97 15,-8 11-90-15,7 3 43 0,-6 7-11 16,-1 4-56-16,7 4 73 16,-6 4-51-16,0-1 21 0,-1 1-31 15,1-8-13-15,-1-7-8 0,1-4-28 16,6-15 8-16,0-6 3 16,0-12-10-16,7 1-3 15,6-26-5-15,0 0 5 0,0 0 0 16,0 0 8-16,0 0 2 0,0 0-5 15,0 0-3-15,0 0-2 16,0 0-8-16,0 0-39 0,0 0-33 16,0 0-34-16,0 0-40 0,0 0-47 15,0 0-72-15,0 0-106 16,-20-44-28-16,-6 11 53 0,26 33 22 16,-32-32 50-16</inkml:trace>
  <inkml:trace contextRef="#ctx0" brushRef="#br0" timeOffset="429">2292 688 282 0,'0'0'77'15,"0"0"10"-15,0 0-6 0,0 0-10 16,0 0 3-16,0 0-27 0,0 0 24 16,0 0-28-16,0 0 13 15,0 0-23-15,0 0-13 0,0 0-3 16,0 0-6-16,0 0 8 0,0 0-19 15,0 0 137-15,0 0-47 0,0 0-17 16,0 0 22-16,0 0-22 16,0 0 49-16,25 47 23 15,-12-3-50-15,0-1-21 0,-6 1-28 16,-1 3-23-16,1-7-8 0,6 0-15 16,-7 0-7-16,1-10 15 15,-7-30-8-15,6 32 11 0,-6-32-2 16,0 0 65-16,0 0-15 0,7 29 6 15,-7-29 14-15,0 0 38 16,0 0 1-16,0 0 10 0,0 0-64 16,0 0-41-16,45-21-16 0,0-12-2 15,1 0-3-15,-1-7-2 16,0 0 3-16,7 0 7 16,-7 0-7-16,7 7-11 0,-13 8 4 15,0 7-5-15,-13 7-1 0,-26 11-2 16,0 0-89-16,32-4-113 0,-32 4-146 15,0 0-139-15,0 0-60 16</inkml:trace>
  <inkml:trace contextRef="#ctx0" brushRef="#br0" timeOffset="1664">1657 1212 323 0,'0'0'64'0,"0"0"16"0,0 0-6 15,0 0 28-15,0 0-20 16,0 0 17-16,-6 47 37 0,-1-7-48 16,7-40-13-16,-19 55 0 15,6-15-1-15,13-40-35 0,-26 47-20 16,26-47 29-16,0 0-11 0,-39 47-22 15,39-47-30-15,-45 30 10 16,45-30 29-16,0 0-12 0,-52 18-20 16,52-18-9-16,0 0 23 0,0 0-17 15,0 0-16-15,-26-37 11 16,26 37 9-16,-6-40-14 0,6 40 31 16,6-40 5-16,-6 40-34 15,0 0 12-15,0 0 15 0,0 0 29 16,0 0 18-16,0 0 88 15,0 0-42-15,-13 40-43 0,0 11 44 16,-6-11-33-16,19-40 21 0,-39 44-2 16,7-4-32-16,-14-11-42 15,1 0-1-15,-7-11 5 0,0-7-22 16,-6-3 4-16,-7-8 14 0,7 0-7 16,6-8-20-16,-6-3 10 15,6-3 16-15,1-1-22 0,5-7 13 16,1 1 3-16,6 2-17 0,39 19-2 15,-45-18 22-15,45 18-1 16,-39 0 97-16,-6 15 21 16,6 14 6-16,0 7 2 0,-6 8 10 15,-1 7-33-15,1 4-45 0,0-1-40 16,-1-7-12-16,1 1-8 16,6-16 1-16,7-2 1 0,32-30-9 15,-39 25-76-15,39-25-144 0,0 0-243 16,0 0-250-16,0 0-33 15</inkml:trace>
  <inkml:trace contextRef="#ctx0" brushRef="#br0" timeOffset="1845">1198 1936 1609 0,'45'7'336'0,"-45"-7"4"0,0 0-125 16,0 0-122-16,0 0-52 0,0 0-61 16,0 0-278-16,0 0-328 15,0 0-208-15</inkml:trace>
  <inkml:trace contextRef="#ctx0" brushRef="#br0" timeOffset="2030">453 2606 1397 0,'0'0'259'0,"0"0"38"16,39-48-136-16,6 8-69 16,1 4-50-16,-1-4-55 0,0 0-191 15,7-7-158-15,-7 3-127 0,-6-14-33 16</inkml:trace>
  <inkml:trace contextRef="#ctx0" brushRef="#br0" timeOffset="2218">1327 622 686 0,'0'0'177'15,"45"-33"43"-15,1 8-47 16,-8 14-14-16,-38 11-52 0,46 4-29 15,-7 7-45-15,-39-11-33 0,0 0 6 16,38 36 22-16,-38-36-124 16,7 47-178-16,-26-7-76 15,-20-11-20-15</inkml:trace>
  <inkml:trace contextRef="#ctx0" brushRef="#br0" timeOffset="2366">563 983 970 0,'0'0'166'0,"39"-8"-10"16,13 1-58-16,6 3-50 0,7-3-30 15,0-4-2-15,-1 4-61 16,-5 3-247-16,-8-3-126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0:58.4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2 269 844 0,'0'0'287'0,"-13"-47"5"15,13 47 4-15,-12-37-50 16,12 37-73-16,0 0-65 0,0 0-34 16,0 0-8-16,0 0 1 15,64-21 34-15,27 10-30 0,25 3 30 16,46 12-27-16,39 3 10 15,26 4-40-15,26 0-17 16,12 4-7-16,14-4-10 16,18-4-16-16,9-3 12 0,4-12-9 15,-12-6-7-15,-26-8 17 16,-26-7-7-16,-38 0 6 16,-33 3-2-16,-33 1-11 0,-32 3-7 15,-32 4 8-15,-13 3 6 16,-26 8-79-16,-39 7-57 0,0 0-99 15,0 0-175-15,0 0-109 16,0 0 63-16,0 0 30 16</inkml:trace>
  <inkml:trace contextRef="#ctx0" brushRef="#br0" timeOffset="777">2270 298 898 0,'0'0'246'16,"0"0"47"-16,0 0-57 15,0 0-75-15,0 0-63 16,0 0-22-16,0 0 193 0,0 0-94 16,-26 48-28-16,13 17-65 15,13 15-27-15,7 18 55 0,-1 22-36 16,1 19 40-16,6 14-50 16,6 14-20-16,7 11-29 15,-7-3 11-15,14-4-13 0,-7-3 3 16,6-16 3-16,-6-10-24 15,6-14 19-15,-6-15-24 0,-6-19 16 16,-1-17-6-16,0-19-5 16,-6-18 16-16,0-7-11 15,-13-33 3-15,0 0-7 16,0 0-5-16,0 0-57 0,0 0-61 16,0 0-29-16,-52-48-67 15,7 8 3-15,0-7-27 0,0-4 0 16,-7 0-19-16,0-4 103 15,0 1 92-15,7-1 25 16,0 1 42-16,12 3 4 0,0 7 37 16,33 44 63-16,-26-55 49 15,26 55-13-15,0 0-2 0,-20-43-72 16,20 43-10-16,0 0-38 16,0 0 121-16,0 0 4 15,0 0-73-15,33 65 57 16,0 4-65-16,0 12 53 0,5 2-55 15,1-3-35-15,0 4 9 16,0-8 30-16,6-6-22 0,-12-12-16 16,-1-15-10-16,-6-10 51 15,-26-33 38-15,0 0 63 16,32 8-96-16,1-23-21 0,-1-21-25 16,0-15-18-16,14-22 4 15,5-22-13-15,21-10 9 16,-1-15-4-16,13-1 0 0,0 5 3 15,-6 14-12-15,-13 15 14 16,-14 21-21-16,-18 19-65 16,-7 11-142-16,-26 36-199 0,0 0-259 15,0 0-168-15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1:05.0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4281 0 735 0,'0'0'171'0,"0"0"1"16,0 0-64-16,0 0 178 0,0 0-77 15,0 0-59-15,0 0 15 16,0 55-60-16,-7-8 5 16,7-3-55-16,0-8-28 0,0-36-8 15,-6 44-13-15,6-44-9 16,-32 44 0-16,-7-22 11 0,0-12-2 15,0-2-12-15,0-8 2 16,7 0 11-16,32 0-7 16,-45-11 5-16,45 11-9 0,-39-26-18 15,39 26 18 1,0 0 4-16,-52 4 15 0,13 18-9 16,0 7 1-16,7 11 75 15,6 0-49-15,7 0 5 0,12 4-34 16,1-8 8-16,6-3-35 15,0-33-253-15,13 36-232 16,-1-14-94-16</inkml:trace>
  <inkml:trace contextRef="#ctx0" brushRef="#br0" timeOffset="164">3892 706 1434 0,'0'0'372'0,"0"0"-6"16,0 0-118-16,0 0-103 0,0 0-68 16,0 0-26-16,0 0-81 15,0 0-363-15,0 0-496 0</inkml:trace>
  <inkml:trace contextRef="#ctx0" brushRef="#br0" timeOffset="844">2927 579 1994 0,'0'-33'318'15,"6"1"-73"-15,7-5-118 0,0 4-54 16,7-3-40-16,12-4-29 15,-6-4 12-15,13 1-22 0,0-12 12 16,6 8-17-16,8-1 16 16,-1 8-15-16,-7 8 16 15,-6 13-15-15,-39 19 12 0,45-7-8 16,-45 7 8-16,32 18-14 16,-32-18 14-16,7 44-8 15,-20-4 17-15,-19-4-20 0,-7-3 14 16,-20 0-1-16,-12-4-2 15,-7 0 0-15,0-3-9 0,0-8 13 16,1-4-14-16,-1-3 12 16,7-3-5-16,6-8 0 0,20 0-7 15,45 0 7-15,-39-11 0 16,39 11-8-16,0 0 8 16,0 0-8-16,0 0 12 15,0 0-24-15,0 0 32 0,0 0-23 16,0 0 36-16,0 0-7 15,0 47 20-15,-7-7-6 0,-12 0-13 16,-1-7 4-16,20-33-12 16,-51 40-6-16,-1-15-5 0,-6-6 0 15,-1-5 0-15,14-10-5 16,0-4-28-16,6-4-44 0,39 4-13 16,0 0-22-16,-26-36 43 15,26 36 10-15,13-44 48 16,-13 44-1-16,0 0-4 15,39-29 24-15,-39 29-19 0,0 0 59 16,39 11 8-16,-39-11 50 16,13 40-27-16,-20-4 6 0,-6-3-20 15,-19 3-38-15,-7-6 3 16,-6-1-25-16,-7-7 2 16,-6-1-12-16,6-6-115 0,0-4-145 15,7-8-214-15,12-3-126 16,33 0 41-16</inkml:trace>
  <inkml:trace contextRef="#ctx0" brushRef="#br0" timeOffset="1001">2066 572 944 0,'0'0'218'16,"0"0"158"-16,0 0-52 0,0 0-79 15,0 0-82-15,-45 47-54 16,-7-14-70-16,0-4-6 0,0-4-40 15,1-3-96-15,-1-4-342 16,0-10-184-16</inkml:trace>
  <inkml:trace contextRef="#ctx0" brushRef="#br0" timeOffset="1247">1911 324 1058 0,'0'0'387'16,"0"0"56"-16,0 0-78 15,13 37-70-15,-13-37-59 16,-33 51-33-16,1-11-64 0,-7-4-38 16,-13-3-57-16,-6-4-20 15,0-7-12-15,-7-4-17 0,0-7 9 16,1-7-85-16,-8-1-127 15,8-10-238-15,-1-4-261 16,7-7-57-16</inkml:trace>
  <inkml:trace contextRef="#ctx0" brushRef="#br0" timeOffset="1428">1237 164 1486 0,'59'-11'407'0,"5"0"-77"16,1 0-157-16,6-3-65 16,14-1-72-16,-1 1 0 15,6-4-45-15,7-1-158 16,-6 1-282-16,6 4-220 0</inkml:trace>
  <inkml:trace contextRef="#ctx0" brushRef="#br0" timeOffset="2248">3964 1529 889 0,'0'0'231'16,"0"0"86"-16,0 0-52 0,0 0-32 16,0 0-60-16,0 0-45 15,0 0-47-15,0 0-31 0,0 0 31 16,-26-11-9-16,26 11-44 15,0 0-14-15,-13 36-9 0,0-6 15 16,6-1-8-16,-6-4-6 16,1-3-14-16,12-22 0 0,-13 25 1 15,13-25 15 1,0 0-2-16,-26 22-2 0,26-22 0 16,-26 8 0-16,26-8-16 15,0 0 2-15,0 0 3 0,-26-26 0 16,26 26 23-16,0 0-8 15,-13-22-1-15,13 22-7 0,0 0-5 16,0 0-12-16,0 0 11 16,0 0 6-16,0 0 3 0,-32 22 4 15,12 4-7-15,1-1 6 16,6 1 2-16,-7-5 13 0,20-21-10 16,-26 26 7-16,1-4-3 15,-1-11-6-15,-7 0-9 16,-6-8-16-16,-6-3 20 0,-7 0-2 15,1 0-2-15,5-7 0 16,-5 0 5-16,12-4-20 0,-8-8 18 16,15 5 2-16,0 3-20 15,6 0 9-15,26 11 11 0,-33 0-2 16,1 11-7-16,-7 7 16 16,0 4 34-16,0 7 15 0,-6 0-5 15,0 0-31-15,6 8-25 0,0-8 16 16,0 0-16-16,0-4-19 15,7-6-195-15,32-19-319 16,-39 18-206-16</inkml:trace>
  <inkml:trace contextRef="#ctx0" brushRef="#br0" timeOffset="2551">3666 2217 2079 0,'32'-7'325'16,"-32"7"-54"-16,33-11-75 15,-33 11-106-15,0 0-56 16,32-8-2-16,0 5-29 0,-6 6-15 16,-26-3-86-16,33 22-79 15,-33-22-43-15,13 47-55 0,-13-10-26 16,0-37-33-16,-52 47 47 15,0-7 50-15,-13-7 70 0,-6-8 77 16,0-3 45-16,0-7 24 16,-1-8 12-16,8 0 9 0,5-10-6 15,8-1 12-15,17-3-61 16,34 7-112-16,-32-29-50 0</inkml:trace>
  <inkml:trace contextRef="#ctx0" brushRef="#br0" timeOffset="2750">3426 1511 905 0,'-6'-44'206'0,"6"8"55"16,0-4-59-16,6 3-119 0,1 5-23 16,6 2-21-16,6 1-26 15,-19 29-3-15,39-32 8 0,-7 10-34 16,-32 22 21-16,46-11 3 15,-46 11-22-15,39 7-255 16,-39-7-189-16</inkml:trace>
  <inkml:trace contextRef="#ctx0" brushRef="#br0" timeOffset="3215">2467 1580 776 0,'0'0'224'0,"0"0"-12"0,39-36-74 15,-39 36-90 1,45-26 2-16,-45 26-18 0,39-15-41 16,-39 15 12-16,0 0 20 0,0 0-37 15,0 0 22-15,13 41 5 16,-13-41-31-16,-19 47 18 0,19-47 14 15,-39 40-11-15,0-11 10 16,0-11-29-16,1-3 5 0,38-15 21 16,-46 3-29-16,1 1-10 15,45-4 36-15,0 0-42 0,0 0-4 16,0 0 39-16,0 0 0 16,0 0-28-16,0-33 40 0,0 33-4 15,0 0-28-15,0 0 23 16,0 0 26-16,0 0 25 15,0 0 17-15,26 26 73 0,-26-26-1 16,6 32 7-16,-12 5 34 16,-14-4-21-16,-6 3-39 0,-6 4 5 15,0 0-54-15,-14 0-42 0,1 0-5 16,0-3-17-16,-1-5-7 16,8-3-2-16,38-29-137 0,-52 26-205 15,52-26-287-15,-33 14-116 16</inkml:trace>
  <inkml:trace contextRef="#ctx0" brushRef="#br0" timeOffset="4676">3166 1365 433 0,'0'0'115'0,"0"0"3"16,0 0-29-16,0 0-54 0,0 0-10 15,0 0 41-15,0 0 12 16,0 0-11-16,0 0-58 0,0 0 25 16,0 0 37-16,0 0-22 15,0 0 3-15,0 0-8 0,0 0-33 16,0 0-11-16,0 0 16 0,0 0-7 15,0 0-30 1,0 0 29-16,33-36-4 0,-33 36-18 16,0 0 32-16,0 0-42 15,27-29 29-15,-27 29 6 0,0 0-11 16,0 0-18-16,0 0 21 0,0 0 20 16,0 0-26-16,0 0 3 15,0 0 14-15,0 0-28 0,0 0 4 16,0 0 29-16,0 0-15 15,0 0-4-15,6 29 11 0,-6-29 6 16,0 0-40-16,0 0 48 16,0 0-25-16,0 0-4 0,0 0 1 15,0 0 17-15,0 0-14 16,0 0-18-16,0 0 26 16,0 0 7-16,0 0-27 0,0 0-7 15,0 0 26-15,0 0 0 16,0 0-14-16,0 0-7 0,0 0 14 15,0 0 21-15,0 0-49 16,0 0 25-16,0 0 3 0,0 0 13 16,0 0-19-16,0 0 25 15,0 0-13-15,26-7-6 0,-26 7 0 16,0 0 17-16,39-8-48 16,-39 8 40-16,0 0 14 15,0 0-44-15,0 0 12 0,0 0 28 16,6-36-19-16,-6 36-22 15,0 0 46-15,0 0-4 0,0 0-27 16,0 0 21-16,0 0-30 0,-32-11-5 16,32 11 39-16,0 0-21 15,0 0 3-15,0 0-69 0,0 0-243 16,-6 22-171-16</inkml:trace>
  <inkml:trace contextRef="#ctx0" brushRef="#br0" timeOffset="5527">3192 1758 644 0,'0'0'119'15,"0"0"-21"-15,0 0 54 0,0 0 17 16,0 0-20-16,0 0-14 15,0 0 14-15,0 0-43 16,0 0-38-16,0 0 7 0,0 0-8 16,0 0-47-16,0 0-9 15,0 0 4-15,0 0-33 0,0 0 22 16,0 0 12-16,0 0-32 16,0 0 20-16,-6-33-8 0,6 33-12 15,19-36 16-15,-19 36 5 16,34-25-9-16,-2 6 8 0,-32 19-13 15,39-10 1-15,-39 10 24 16,32-4-23-16,-32 4-3 0,0 0 14 16,33 0-4-16,-33 0 6 15,0 0-13-15,0 0-19 16,0 0 37-16,0 0-6 0,0 0-24 16,0 0 47-16,0 33-40 15,0-33 22-15,-26 32 0 0,-13-6-18 16,6-4 5-16,-12-4 10 0,5-4-14 15,8 1 15-15,-7-4-8 16,7 3-23-16,-7 1 43 0,7 0-220 16,32-15-212-16,-46 21-98 15</inkml:trace>
  <inkml:trace contextRef="#ctx0" brushRef="#br0" timeOffset="6385">2551 1165 754 0,'0'0'202'0,"0"0"54"16,0 0-70-16,0 0-26 0,0 0-6 15,0 0-29-15,0 0-41 16,0 0 2-16,0 0-20 16,33-22-17-16,-33 22-27 0,32-11-25 15,-32 11 29-15,33-11-16 16,-33 11-2-16,0 0 2 0,25-29-13 16,-25 29-4-16,13-33 19 0,-13 33 35 15,7-29-5-15,-7 29 3 16,0 0-32-16,0 0-24 0,0 0 27 15,0 0-26-15,0 0-82 16,0 0-275-16,-32 40-269 0</inkml:trace>
  <inkml:trace contextRef="#ctx0" brushRef="#br0" timeOffset="9151">1114 1715 1287 0,'0'0'335'0,"0"0"-7"16,0 0-53-16,0 0-61 15,13-26-33-15,-13 26-14 0,33-22-27 16,6 11-41-16,12 0-42 0,-5 4 3 16,12-4-9-16,-6 8-29 15,0-1-14-15,-1 0 3 16,-12 1-2-16,-6-5-5 0,-33 8-8 16,25-3-9-16,-25 3-71 15,0 0-61-15,0 0-48 0,0 0-35 16,0 0-37-16,-32 29-24 15,-13-4-36-15,-7 1 23 0,-6-1 73 16,-1 1 88-16,-5-4 62 16,-1-1 36-16,0-6 30 0,7 0 13 15,12-5 16-15,7 5 41 0,39-15 47 16,0 0 23-16,0 0 33 16,-39 11-13-16,39-11 109 0,0 0-23 15,0 0-93-15,32 7 3 16,7-7-58-16,7 0 14 15,0-3-35-15,-1-5-36 0,7 1-16 16,-13 0-21-16,0-1 9 16,-14-2-94-16,-25 10-291 0,0 0-309 15</inkml:trace>
  <inkml:trace contextRef="#ctx0" brushRef="#br0" timeOffset="9872">117 1605 497 0,'0'0'152'0,"0"0"47"16,0 0 18-16,0 0 22 0,0 0 11 16,0 0-31-16,0 0-109 15,0 0-46-15,-26-36-41 16,26 36-14-16,0 0 17 0,-13-40-13 16,13 40-6-16,0-40-16 15,6 4 12-15,-6 36-3 0,39-40-6 16,0 10 2-16,-7 9 14 15,7 2-2-15,-7 8-4 0,-6 4-28 16,-26 7 13-16,39-7 6 16,-6 7 13-16,-33 0 16 0,0 0-2 15,25 14-12-15,-25-14-26 0,0 0 13 16,33 22 14-16,-33-22 28 16,0 0-2-16,26 37-12 15,-20-5 6-15,1 1-13 0,-7 0 29 16,0 0-20-16,-7 3 12 15,-6 0 0-15,-6 8-8 0,-1-7-5 16,-12-1-9-16,-13-3-5 16,-1-8-12-16,-5 4-12 0,-1-7 3 15,7 0 6-15,-1-4 21 16,7-7-10-16,39-11-5 0,-45 11 53 16,45-11-21-16,0 0 11 15,0 0 6-15,0 0-10 0,0 0 4 16,0 0-7-16,0 0 4 15,0 0-1-15,0 0-12 0,45-7 3 16,7-1 12-16,0 5 7 16,6-4-25-16,7 7-9 0,-7 3 1 15,-6-3-5-15,-7-3-7 16,-6 3-7-16,-39 0-12 0,32 3 12 16,-32-3-6-16,0 0 6 15,0 0-10-15,0 0-65 0,26 0-59 16,-26 0-95-16,0 0-132 15,0 0-154-15,0 0-63 0,0 0 14 16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1:18.7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1622 127 588 0,'0'0'153'0,"0"0"35"0,0 0 19 15,0 0-18-15,6-29-21 16,-6 29-27-16,0 0 13 0,0 0-37 16,0 0-37-16,0 0-13 0,0 0-18 15,0 0 58-15,0 0-1 16,13 44 5-16,0 3-60 0,-7 4-10 16,14 4-7-16,-7 3 42 15,6 4-30-15,1-8-11 0,5-6-16 16,-5-1-14-16,-7-7-20 0,0-11-194 15,-13-29-253-15,-7 40-217 16</inkml:trace>
  <inkml:trace contextRef="#ctx0" brushRef="#br0" timeOffset="857">1031 328 607 0,'0'0'149'0,"0"0"16"16,0 0-2-16,0 0-52 0,0 0-47 16,0 0-49-16,0 0 22 15,0 0 109-15,0 0-49 0,0 0-36 16,-38 32-12-16,-1 1 43 0,39-33-32 16,-52 40-33-16,-7-7-20 15,20-8 9-15,-6-3-16 16,45-22-16-16,-39 26 21 0,39-26 5 15,0 0-30-15,0 0 30 16,0 0-7-16,0 0-3 0,0 0 0 16,0 0 11-16,0 0-31 0,39 21 15 15,-39-21 24-15,38 8-41 16,-38-8 29-16,0 0-4 0,0 0-8 16,0 0-1-16,0 0 25 0,0 0-25 15,0 0-8-15,0 0 25 16,0 0-19-16,0 0 8 0,0 0 20 15,0 0-20-15,0 0-14 16,0 0 18-16,-38 29 6 0,-1-11-13 16,39-18-3-16,-46 18 22 15,8 4-25-15,38-22 20 0,-46 26-25 16,46-26 20-16,-39 29 35 16,39-29 7-16,0 0-38 0,0 0 15 15,-38 36-25-15,38-36 13 0,0 0-13 16,0 0 103-16,0 0-55 15,0 0-23-15,0 0-15 0,0 0-1 16,0 0-12-16,0 0 0 0,0 0 12 16,0 0-15-16,0 0 20 15,0 0-12-15,0 0-2 16,0 0 3-16,0 0-8 0,0 0 22 16,0 0-13-16,0 0-19 0,0 0 20 15,0 0-11-15,0 0 17 16,0 0-17-16,0 0 6 0,0 0 33 15,0 0-6-15,0 0 11 16,0 0 9-16,-46 40 11 0,46-40 14 16,-45 40-20-16,6-3 33 0,39-37-47 15,-52 54 1-15,6-10-16 16,7-1-23-16,0-6 16 16,7-1-16-16,32-36 7 0,-52 40-22 0,7-11-104 15,6-7-185-15,39-22-209 16,-39 11-37-16,39-11 20 15</inkml:trace>
  <inkml:trace contextRef="#ctx0" brushRef="#br0" timeOffset="1074">674 102 1323 0,'0'0'220'0,"0"0"33"16,0 0-57-16,0 0-138 0,0 0-18 15,0 0-11-15,0 0-15 16,33-18-32-16,-33 18-193 0,0 0-250 16,0 0-93-16</inkml:trace>
  <inkml:trace contextRef="#ctx0" brushRef="#br0" timeOffset="1278">104 0 1301 0,'6'40'313'0,"1"0"-71"16,6 4-86-16,6 3-74 15,1 0-30-15,-1 4-19 0,-6-3-24 16,0-1-17-16,-7-7-175 16,-6 7-289-16,-13-7-110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8:23.2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3664 530 666 0,'0'0'224'0,"0"0"7"16,0 0-53-16,0 0-93 15,0 0-39-15,0 0-11 0,0 0-8 16,0 0 8-16,0 0 11 0,-26-14-5 15,26 14-53-15,-26-15 30 16,1 4-12-16,25 11 4 0,-39-10-10 16,6-5 5-16,1 8-5 15,6-4-5-15,0 0 5 16,26 11 0-16,-32-18 6 0,32 18 4 16,-26-19-4-16,26 19-9 0,-19-21 50 15,19 21-27-15,0 0-11 16,6-22-1-16,-6 22 3 0,0 0-11 15,26-15 11-15,-26 15-18 0,32 0 24 16,-32 0-12-16,26 8-10 16,-26-8 18-16,26 14-11 0,-26-14 8 15,26 15-8-15,-26-15-2 16,0 0 0-16,0 0 7 0,13 29-13 16,-13-29 18-16,0 25-1 0,0-25 4 15,0 33 25-15,-7-11 40 16,7-22-10-16,-13 29 8 15,13-29 10-15,-25 25-9 0,-8-6-35 16,1-8 31-16,-7-1-24 0,-13-2-28 16,0-5 0-16,-6-3 4 15,-7 0-19-15,-6 0-8 0,-6-3 8 16,5-1-14-16,-5-3 3 0,12 3 7 16,-6 1-7-16,12-5 12 15,1 1-14-15,6-4 5 0,7 4-26 16,0-4-212-16,6-4-242 0,0 1-108 15</inkml:trace>
  <inkml:trace contextRef="#ctx0" brushRef="#br0" timeOffset="228">2855 3 1131 0,'0'0'330'0,"0"0"-36"0,0 0-125 16,26-4-87-16,-26 4-38 0,0 0-29 16,0 0-15-16,32 11-8 15,-32-11-249-15,0 0-172 0,0 0-84 16</inkml:trace>
  <inkml:trace contextRef="#ctx0" brushRef="#br0" timeOffset="1151">2027 381 816 0,'0'0'53'16,"0"0"85"-16,0 0 17 0,0 0-64 16,0 0-38-16,0 0-12 15,38 15-41-15,1-8 12 0,0 0-4 16,0-7-1-16,-7-3 10 16,1-1-20-16,-33 4 12 0,38-11-9 15,-5 0-20-15,-33 11 33 0,0 0-13 16,19-29-8-16,-19 29 21 15,0 0 7-15,0 0-17 0,-45-33 13 16,6 19 17-16,-6 10 8 16,-7 11-14-16,0 1 4 0,-6 3-21 15,0-4 1-15,-7 0-2 16,7 1-12-16,-1-1 14 0,8-4-6 16,-1 1 0-16,7-4 2 0,6 0-3 15,39 0-2-15,-46-4-9 16,46 4 10-16,0 0-9 0,-38-10 20 15,38 10-11-15,0 0-8 0,0 0 19 16,0-41-14-16,0 41-13 16,25-40-23-16,-25 40 11 0,0 0-2 15,46-36 24-15,-46 36-29 0,0 0 32 16,39-25 17-16,-39 25-11 16,38-8 9-16,-38 8-30 15,39 0 15-15,-39 0 4 0,0 0 2 16,33 0-6-16,-33 0-8 0,0 0 8 15,0 0 7-15,0 0-19 16,0 0 4-16,0 0-5 0,0 0 25 16,0 0-24-16,0 0 37 0,0 0-19 15,-7 40-3-15,7-40-8 16,-45 48 7-16,6-19 3 0,-6-7 16 16,-1-8 1-16,1 1-16 0,-7-1-1 15,7-6-12-15,-7-5-1 16,7 1 8-16,0-8 0 15,-1 1 6-15,14-1-10 0,32 4 4 16,-32-22-11-16,32 22 19 0,-20-25-15 16,20 25 15-16,0-37-8 15,0 37 0-15,20-33-6 0,-20 33 12 16,0 0 3-16,0 0 3 0,0 0 33 16,0 0 26-16,0 0-2 15,0 0-2-15,0 37 24 0,-20-4-33 16,1-4-13-16,19-29 20 0,-39 32-10 15,0-6-2-15,7-11 8 16,-1-5 25-16,1-2 4 16,6-5-12-16,0-6-40 0,26 3-14 15,-26-15 9-15,26 15 8 0,-26-25-13 16,13-1-14-16,0-3-14 16,13-4 14-16,-6-3-22 0,12-4 5 15,1 0 6-15,-1 0-10 0,1 0 16 16,6 3-20-16,0 5 6 15,-13 32-45-15,13-37-100 0,-13 37-127 16,0 0-109-16,0 0-50 0,0 0-82 16</inkml:trace>
  <inkml:trace contextRef="#ctx0" brushRef="#br0" timeOffset="1352">1030 774 1150 0,'38'15'312'15,"1"-8"-49"-15,7-3-55 0,5-4-100 16,1 0-65-16,6 0-23 16,1 0 7-16,-14 0-13 15,-45 0-207-15,52 0-198 0,-52 0-135 16</inkml:trace>
  <inkml:trace contextRef="#ctx0" brushRef="#br0" timeOffset="1596">512 458 1049 0,'0'0'321'16,"0"0"21"-16,0 0-82 0,0 0-34 16,-39 0-37-16,0 14-42 15,-13 19-50-15,7 0-32 0,-13 3-25 16,6 4-26-16,7 8-3 0,-1-8 10 16,1 7-41-16,6-7-169 15,39-40-320-15,-52 47-287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8:38.7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576 112 472 0,'0'0'100'15,"0"0"33"-15,0 0-9 0,0 0-57 16,0 0-8-16,0 0-32 16,0 0 0-16,0 0-7 0,-58 33-17 15,0-18-3-15,12-8 4 0,1-7-19 16,-7-7 7-16,7-1 16 16,6-2 1-16,39 10-5 0,-45-22-8 15,45 22-14-15,-26-44-8 16,26 44 13-16,-20-40 25 15,20 40-2-15,0 0-4 0,0 0-17 16,0 0 11-16,-6-36 6 0,6 36-6 16,0 0 8-16,0 0 2 15,0 0-15-15,0 0-6 0,-45 29 21 16,6 0 1-16,39-29-88 0,-52 33-193 16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8:29.7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1153 631 385 0,'0'0'85'0,"0"0"20"16,0 0-30-16,0 0-25 0,0 0-40 15,0 0 1-15,0 0 71 16,0 0 42-16,-7 32-27 0,7 16 15 15,-6 14 30-15,-1 14-1 16,1 11 39-16,-1 12-20 0,7 10-45 16,0 15 38-16,0 11 5 0,0 7-76 15,7 7-35-15,-7 8-18 16,6-3-22-16,-6-1 3 0,7-8 2 16,-1-7-5-16,-6-7-3 15,7-13-9-15,-7-13 5 16,6-14-7-16,-6-18 22 0,0-15-15 15,0-14 0-15,0-15 6 0,0-29-6 16,0 0 0-16,0 0-156 16,0 0-117-16,0 0-100 0,0 0-79 15,-19-43-52-15</inkml:trace>
  <inkml:trace contextRef="#ctx0" brushRef="#br0" timeOffset="424">0 1865 186 0,'0'0'99'16,"0"0"40"-16,0 0-28 16,46 0-20-16,25 11-41 15,45 0-20-15,33 4 9 0,45 4 84 0,33-1 24 16,25 0-7-16,20 4-45 16,13-4 10-16,13 1-2 15,6-5-32-15,7 1-9 0,-13-4-9 16,-14-4-32-16,-25-3-15 0,-26-8 4 15,-32-3 0-15,-33 3-24 0,-32-3 31 16,-26-1-14-16,-26 1 13 16,-19 0-41-16,-13 3 32 0,-52 4-11 15,52-3 6-15,-52 3-2 0,0 0 19 16,0 0-36-16,0 0-2 16,0 0 28-16,32-8-160 0,-32 8-158 15,0 0-106-15</inkml:trace>
  <inkml:trace contextRef="#ctx0" brushRef="#br0" timeOffset="2604">1489 1563 188 0,'0'0'51'16,"0"0"19"-16,0 0-5 0,39 11-22 15,-39-11-22-15,39 7-13 0,-39-7 12 16,45 4 26-16,-6 0-19 16,-39-4-5-16,52-4-13 0,-13 0-9 15,-39 4 0-15,45-14 7 0,-13 7 28 16,-32 7-8-16,39-11-15 16,-39 11-9-16,0 0 4 0,32-15 0 15,-32 15 2-15,0 0-12 0,39-18 3 16,-39 18 3-16,33-22-10 15,-33 22 1-15,0 0 6 0,45-33-9 16,-45 33 6-16,39-25 0 16,-39 25 3-16,0 0 5 15,45-22-1-15,-45 22 2 0,32-14-6 16,-32 14 2-16,0 0-2 0,46-19 21 16,-46 19 12-16,39-18-19 15,-39 18-6-15,32-14-1 0,-32 14-3 16,39-19 4-16,-7 5-5 0,-32 14-8 15,33-22 5-15,-1 7 5 16,-32 15-13-16,32-18 11 0,-32 18-6 16,33-18 3-16,-33 18 7 0,32-15-7 15,-32 15 0-15,0 0 6 16,26-18-9-16,-26 18 0 16,32-18 6-16,-32 18 0 0,0 0-3 15,33-18 0-15,-33 18 4 0,26-18-4 16,-26 18-9-16,32-16 12 15,-32 16 3-15,0 0-11 0,32-18 5 16,-32 18 0-16,33-15 4 0,-33 15-4 16,0 0-3-16,32-18-1 15,-32 18 4-15,32-22 7 0,-32 22-7 16,33-14-6-16,-33 14 10 0,32-22-4 16,-32 22 0-16,32-22-4 15,-32 22 10-15,39-22-6 16,-39 22-3-16,26-22 3 0,-26 22 2 15,39-14 1-15,-39 14-10 0,32-18 7 16,-32 18 0-16,33-19-8 16,-33 19 5-16,26-14 3 0,-26 14 0 15,32-15 3-15,-32 15 3 0,32-14-6 16,-32 14 0-16,33-15 0 16,-33 15 5-16,32-14-8 0,-32 14 11 15,26-15-8-15,-26 15-7 0,32-18 9 16,-32 18-2-16,33-15-11 15,-33 15 6-15,32-14 10 16,-32 14-13-16,33-15-11 0,-1 8 39 16,-32 7-26-16,26-11 3 0,-26 11 11 15,32-7-14-15,-32 7 6 16,0 0 0-16,32-7 8 0,-32 7-2 16,26-8-6-16,-26 8-11 0,0 0 11 15,33-7 6-15,-33 7-3 16,32-7-15-16,-32 7 7 0,32-8 5 15,-32 8 8-15,33-3 8 0,-33 3-12 16,32 0 2-16,-32 0-13 16,26 3 7-16,-26-3-5 0,0 0 11 15,32 8-6-15,-32-8-3 0,33 3 6 16,-33-3-10-16,26 8 7 16,-26-8 5-16,32 7-1 15,-32-7-4-15,26 7 0 0,-26-7 0 16,32 11 0-16,-32-11-10 15,33 15 6-15,-33-15 16 0,32 14-12 16,-32-14 5-16,32 11-14 0,-32-11 9 16,39 15-3-16,-39-15 3 15,39 14 0-15,0-3 5 0,-39-11-5 16,39 11-4-16,-39-11 4 0,39 11 3 16,-39-11 1-16,32 15-4 15,-32-15-17-15,0 0 8 0,45 18 1 16,-45-18 8-16,33 11 8 15,-33-11-8-15,32 11-3 0,-32-11 6 16,0 0-3-16,32 14 5 16,1-3-5-16,-33-11-9 0,39 11 15 15,-13-4-13-15,-26-7 11 0,32 11-4 16,-32-11 0-16,32 15 0 16,-32-15 0-16,0 0 9 0,33 18 0 15,-33-18-9-15,26 18 7 0,-26-18-4 16,0 0-3-16,32 18 0 15,-32-18-6-15,32 18 2 0,-32-18 4 16,33 19 6-16,-33-19-12 0,32 14 9 16,-32-14-3-16,32 11 4 15,-32-11-8-15,33 15 4 16,-33-15-3-16,26 11 3 0,-26-11 0 16,0 0 0-16,38 18 8 0,-38-18-8 15,33 15 6-15,-33-15-13 16,32 11 12-16,-32-11-5 0,33 11 0 15,-33-11-3-15,25 8 6 0,-25-8-29 16,33 7 32-16,-33-7 8 16,39 7-10-16,-7 4-4 0,-32-11 0 15,32 11 3-15,-32-11-11 0,39 14 8 16,-13-3 0-16,-26-11 0 16,39 15 0-16,-7-8 0 15,-32-7 0-15,39 11 0 0,-6-4 5 16,-8 1-2-16,-25-8-3 0,39 7-5 15,-6 0-1-15,-7 1 10 16,6-5 0-16,-6 4-7 0,-26-7 6 16,39 11 1-16,-1-7-8 0,-12 3 0 15,7 1 8-15,-7 2-4 16,-1-6-7-16,8 3 7 0,-33-7 3 16,39 11-3-16,-7-7 0 0,0 3 0 15,1-3 0 1,-1 0 3-16,1-1 6 0,-1 4 40 15,7-3-7-15,-13 0-17 0,12 7-10 16,-12-8-1-16,7 5-6 16,-33-8-8-16,32 7 0 0,-32-7 0 15,32 7 0-15,-32-7 4 0,33 4-9 16,-33-4 2-16,26 3 5 16,-26-3-2-16,0 0 5 0,0 0-12 15,32 4 7-15,-32-4 0 0,0 0 2 16,0 0-6-16,0 0 0 15,0 0-1-15,0 0-17 0,0 0-118 16,0 0-60-16,0 0-51 16</inkml:trace>
  <inkml:trace contextRef="#ctx0" brushRef="#br0" timeOffset="3085">4434 1954 36 0,'0'0'-4'0,"0"0"-1"16,0 0 10-16,0 0-9 0,0 0-3 15,0 0 4-15</inkml:trace>
  <inkml:trace contextRef="#ctx0" brushRef="#br0" timeOffset="3132">4396 1968 19 0,'-46'18'-5'0,"46"-18"1"0</inkml:trace>
  <inkml:trace contextRef="#ctx0" brushRef="#br0" timeOffset="3460">4311 2008 7 0,'0'0'5'16,"0"0"44"-16,0 0 25 15,0 0-34-15,0 0-5 0,0 0-4 16,0 0-8-16,52 4 21 0,0-4 4 16,-7-4 4-16,7 4 0 15,0 4 2-15,13-4-11 16,-1 4 40-16,8-1-39 0,5 1 31 0,7 3-34 16,7-3-12-16,6-1-8 15,0 1-15-15,13 0 1 16,0-4 4-16,-6 0-15 0,-7 0-11 15,0 0 15-15,-6-4-3 0,-7 4 6 16,-6 4 29-16,-1-1 0 16,-6 1-28-16,7 0 21 0,-13-1-9 15,0 5-4-15,-1 2-2 0,-12-2 8 16,-7-1-16-16,1 0-2 16,-46-7 14-16,39 8-22 0,-39-8 10 15,0 0-8-15,38 0-3 16,-38 0 5-16,0 0-7 0,0 0-63 15,0 0-96-15,0 0-99 16</inkml:trace>
  <inkml:trace contextRef="#ctx0" brushRef="#br0" timeOffset="4264">2978 1389 72 0,'0'0'18'16,"0"0"13"-16,-32-15 10 0,32 15 6 15,0 0-1-15,0 0 16 0,0 0-20 16,0 0-13-16,0 0-8 16,0 0-2-16,45-22 21 0,7 8 21 15,6 10 22-15,0 0-13 0,7 1-22 16,13 3 38-16,12 3 18 15,1 1 3-15,6 3-8 0,0 4-31 16,-6-4-22-16,-1-3-39 16,-6 3-20-16,-6-3 16 0,-7 3 12 15,-6-3 4-15,-13 0 2 16,-7-4-36-16,-6-4 10 0,-39 4-4 16,39-4 17-16,-39 4 7 0,0 0-15 15,39-3-9-15,-39 3-6 16,45-4 15-16,-45 4 13 0,0 0-6 15,39 0-14-15,-39 0-4 0,0 0 11 16,0 0 5-16,0 0 5 16,32-4-40-16,-32 4-123 0,0 0-70 15,0 0-23-15,0 0 25 16,0 0 26-16</inkml:trace>
  <inkml:trace contextRef="#ctx0" brushRef="#br0" timeOffset="4596">4253 1290 275 0,'0'0'19'0,"0"0"66"16,0 0 30-16,0 0-27 0,0 0-21 16,0 0-14-16,0 0 18 15,52 15-14-15,-7-8-31 0,7 0-19 16,0 1 3-16,-7-1-18 15,-6-7 16-15,-7 4-53 0,-32-4 73 16,33 7-6-16,-33-7-22 0,0 0 0 16,0 0 0-16,0 0 12 15,26 4-4-15,-26-4 26 0,0 0-27 16,0 0-15-16,0 0 11 0,0 0 42 16,-59 14 6-16,14 4-2 15,-7-3-5-15,0-1-17 0,1 5-19 16,-1-5 20-16,0 4-14 0,0-7-14 15,7 0-47-15,0 0-177 16,-1-4-152-16</inkml:trace>
  <inkml:trace contextRef="#ctx0" brushRef="#br0" timeOffset="5200">3140 1100 365 0,'0'0'41'16,"0"0"4"-16,0 0 27 0,0 0 16 16,0 0 0-16,13 33-20 0,-13-33-26 15,0 0-13-15,-20 37-9 16,20-37-10-16,-45 33-3 0,-7-8 2 16,7-3 1-16,-7-4-1 0,0-3-20 15,13-4 2-15,1 4 15 16,5-5 6-16,33-10-3 0,0 0-14 15,-32 8 5-15,32-8-10 16,0 0 20-16,0 0 8 0,0 0-9 16,32-8-5-16,7 1-4 15,13 4 59-15,0-1 6 0,-1 4 16 16,14 4 0-16,-7-1-12 0,1 4-29 16,-1 4-29-16,-13 0-3 15,1-3 13-15,-46-8-11 0,38 18-10 16,-38-18-76-16,33 18-252 0,-33-18-146 15</inkml:trace>
  <inkml:trace contextRef="#ctx0" brushRef="#br0" timeOffset="6240">3179 1163 218 0,'0'0'23'0,"0"0"-2"0,0 0 99 15,0 0-33-15,0 0-30 0,0 0 3 16,0 0 1-16,0 0-1 16,-26 33-22-16,26-33-13 0,-39 32-19 15,0-10-6-15,0-4 17 16,0-3-23-16,7-8 2 0,0 1 7 15,6-5-7-15,26-3 8 16,-33 0 9-16,33 0-18 0,0 0 20 16,0 0-15-16,0 0 3 15,0 0-10-15,0 0-6 0,0 0 5 16,0 0 12-16,0 0 2 0,0 0 7 16,0 0 1-16,0 0-4 15,0 0 2-15,26 22 2 0,-26-22-1 16,39 26 0-16,-7-5-7 15,1 1-2-15,-1-4 1 0,1-3-19 16,5 0 3-16,1-5-82 0,0-2-104 16,0-8-91-16</inkml:trace>
  <inkml:trace contextRef="#ctx0" brushRef="#br0" timeOffset="7120">4629 40 382 0,'0'0'79'15,"0"0"-29"-15,0 0-9 16,0 0-18-16,0 0 7 0,0 0 3 16,0 0 31-16,0 0-14 0,-39 25-28 15,0 1-5-15,-13-4-11 16,13 3-6-16,-6-3 15 16,45-22-1-16,-45 29-12 0,45-29 7 15,-46 29-18-15,46-29-12 16,0 0 10-16,0 0 19 0,-38 33 15 15,38-33-3-15,0 0 8 0,0 37-34 16,0-37 16-16,38 32-6 16,8-10-4-16,-1-4 11 0,13 5-5 15,1-5-6-15,-1 1 2 0,0-1-6 16,-6 4 46-16,0-4-4 16,-1 4-24-16,-12-8 4 0,-6 1-2 15,-33-15 18-15,32 14-7 16,-32-14 3-16,0 0 7 15,0 0-19-15,0 0 0 0,0 0 16 16,0 0-17-16,0 0-6 0,-32 22 11 16,6-11-10-16,-7-4 1 15,-5-3-8-15,-1-8-5 0,-7 1-6 16,1-12-15-16,0 4 11 0,6-7-4 16,39 18 36-16,-45-22-11 15,45 22 17-15,-33-40-28 0,33 40 6 16,-6-40-12-16,6 40 18 15,32-40-23-15,-32 40 2 0,52-30 9 16,-7 12-4-16,1 7 7 16,-1 4-49-16,-6-4-198 0,-13 7-105 15</inkml:trace>
  <inkml:trace contextRef="#ctx0" brushRef="#br0" timeOffset="7692">3858 178 412 0,'39'4'100'0,"-39"-4"-32"16,0 0-6-16,0 0 5 0,39 11-8 16,-39-11 4-16,0 0 23 15,0 0 21-15,0 0-5 0,0 0 28 16,0 0-2-16,0 0-40 0,0 0-52 15,0 0 3-15,0 0-39 16,-52 4 66-16,7 10-31 0,0 1 37 16,-1 6-24-16,1 1 8 15,6 7 12-15,0-3-40 0,7 3 6 16,0-4-30-16,32-25 8 16,-39 31-16-16,6-10 16 0,33-21-21 15,-39 22 5-15,39-22-208 0,-45 15-153 16,6-4-90-16</inkml:trace>
  <inkml:trace contextRef="#ctx0" brushRef="#br0" timeOffset="7900">3968 489 762 0,'0'0'209'0,"0"0"60"0,0 0-24 16,0 0-139-16,33-15-54 15,-33 15-23-15,0 0-11 0,0 0-262 16,0 0-135-16,32-36-118 0</inkml:trace>
  <inkml:trace contextRef="#ctx0" brushRef="#br0" timeOffset="8116">3768 36 598 0,'0'0'178'0,"0"0"17"0,0 0-65 15,0 0-44-15,0 0-29 0,0 0-15 16,0 0-32-16,0 0-44 16,0 0-212-16,0-36-152 15</inkml:trace>
  <inkml:trace contextRef="#ctx0" brushRef="#br0" timeOffset="8373">3522 160 415 0,'0'0'163'0,"0"0"-9"16,0 0-37-16,0 0-36 0,0 0-19 15,0 0 17-15,0 0-10 16,0 0 24-16,0 0 2 0,-46 26-45 15,46-26-44-15,-38 29 10 16,38-29-9-16,-52 36-16 0,13-10-7 16,-6-8-145-16,6 0-96 0,0-11-68 15</inkml:trace>
  <inkml:trace contextRef="#ctx0" brushRef="#br0" timeOffset="8684">3140 4 354 0,'0'0'131'0,"0"0"-12"0,0 0-12 15,32 32-29-15,-32-32 33 0,26 40-38 16,-26-40-7-16,0 0 8 15,19 40 31-15,-19-40 32 0,-19 40-23 16,19-40-31-16,-58 41-50 16,0-12 41-16,-7-4-23 0,0-7 6 15,0 1-38-15,-6-5-9 16,13 1 7-16,-7-8-26 0,13 0 33 16,1-3-43-16,5-4-57 15,46 0-186-15,-52-11-122 0,52 11-44 16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8:39.5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654 1674 167 0,'0'0'94'0,"-13"40"50"15,6 11 8-15,14 14-22 0,-1 19-24 16,7 14-35-16,7 19 0 16,12 10 62-16,-6 15-23 15,6 11 115-15,7 7-17 0,0 0-93 16,0 4-42-16,-7-8-28 0,-6-10-16 15,6-11-11-15,-6-15-22 16,-13-22 4-16,-6-14-16 0,-7-19-139 16,-7-10-105-16,1-19-30 15,6-36-20-15,-33 33-3 0</inkml:trace>
  <inkml:trace contextRef="#ctx0" brushRef="#br0" timeOffset="444">0 3191 536 0,'0'0'22'0,"0"0"57"0,0 0 16 15,45-22-14-15,20 12-13 16,19-1-49-16,26 3 31 0,20 5 46 16,38 3 20-16,20 0-14 0,38 7 11 15,20 0-29-15,13 1-27 16,19 2-9-16,1-2-40 0,6-5 22 15,-14-3-18-15,-5 4-12 0,-14-4-6 16,-6 0 15-16,-19 0-12 16,-20 0 45-16,-19-7-19 0,-20-1 16 15,-32-2-25-15,-13 2 11 16,-26-6-13-16,-26 3-12 0,-13-4 27 16,-12-7-27-16,-14 8 14 0,-32 14-28 15,0 0-24-15,13-40-121 16,-19 11-118-16,6 29-84 0,0 0-20 15</inkml:trace>
  <inkml:trace contextRef="#ctx0" brushRef="#br0" timeOffset="1588">1346 2846 430 0,'52'3'115'0,"6"1"-19"16,1-8-6-16,-1 4-8 16,0 0-30-16,-6-3-16 15,0-1 22-15,-1 0-7 0,-12-3-5 16,-39 7 3-16,46-15 2 0,-8-3-43 15,-38 18-8-15,39-32-11 16,-39 32 25-16,39-41-4 0,-13 5-3 16,-26 36-7-16,19-44-3 0,-6 4-7 15,7 4-2-15,-14 3 8 16,1 0 7-16,-1 1 4 0,-12-1 10 16,6 4-39-16,-7-4 19 0,7-3-5 15,0 3 5-15,0 0 9 16,0-3 7-16,7-4-16 15,-7 3 3-15,0-3-4 0,0 0-11 16,0 0 11-16,6-3 4 0,1 3 7 16,-1 3-7-16,7 4-9 15,-6 1-1-15,-1-1-1 0,1 4 20 16,-1 0-9-16,-6 29 9 0,19-37-1 16,-6 12-15-16,-13 25 3 15,26-37-9-15,-26 37 13 0,26-32 13 16,-26 32-5-16,39-26-15 0,-39 26-1 15,26-25 12-15,-26 25 6 16,32-18-25-16,-32 18-2 0,0 0 21 16,0 0-8-16,33-11 7 15,-33 11-8-15,0 0 10 0,0 0-13 16,0 0 8-16,32 14 16 16,-32-14-9-16,26 37-11 0,-13-5-16 15,0-3 8-15,0 1 12 16,0 2 0-16,0 1 17 0,0 0-12 15,-1 3 4-15,1 1-18 0,-6-5 3 16,6 5-1-16,0-8 4 16,0 4 10-16,0 3 15 0,6-3-12 15,-12 3 1-15,6 1-11 0,-13-1 20 16,6 0-7-16,7 4 0 16,-7 0 10-16,1 4 12 15,6 3 1-15,-7 4-3 0,7 0 5 16,-6 0-16-16,6 0 86 0,19 0-41 15,-13 0 31-15,7-4 18 0,0 1-60 16,0-8-7-16,13-4 9 16,0 1-21-16,6-8-5 0,0-8-12 15,1-2-10-15,-1-12-10 0,0-3-5 16,-12-4 16-16,6-4-11 16,-7-3 0-16,0-4 3 0,-32 11 5 15,33-15-3-15,-33 15-5 16,0 0-20-16,0 0-71 0,0 0-128 15,19-36-110-15,-19 36-56 16,0-44-38-16</inkml:trace>
  <inkml:trace contextRef="#ctx0" brushRef="#br0" timeOffset="2165">2097 2300 226 0,'33'3'54'16,"-33"-3"13"-16,32 4 3 15,-32-4 4-15,32 4 2 0,-32-4 18 16,33 0 6-16,-33 0-3 0,32 3-31 16,-32-3-4-16,32 0 5 15,7 0 4-15,-13 0-11 16,6 0-36-16,-6-3-24 0,0-1 0 15,7 0 17-15,-1 4-1 0,-6 0-25 16,-26 0 9-16,32 0-15 16,-32 0 4-16,39 0 21 0,-13 0 12 15,-26 0-19-15,0 0-23 0,0 0 30 16,0 0-19-16,0 0-102 16,0 0-47-16,32-3-51 0,-32 3-47 15</inkml:trace>
  <inkml:trace contextRef="#ctx0" brushRef="#br0" timeOffset="2500">2486 2231 242 0,'0'0'15'15,"0"0"-1"-15,0 0 45 16,0 0 29-16,0 0-18 0,0 0-14 15,0 0 14-15,0 0 11 0,38 18-18 16,-5-7-8-16,-7-4-19 16,-26-7-28-16,38 7-13 0,-38-7 15 15,26 7-7-15,-26-7 5 0,0 0-2 16,0 0 13-16,0 0 3 16,0 0-3-16,0 0-6 15,0 0-9-15,0 0 1 0,0 0 2 16,0 0-23-16,0 0 13 0,-26 33 7 15,26-33 7-15,-32 40-4 16,6-11-7-16,26-29-21 0,-39 29 16 16,39-29-32-16,-38 26-98 0,5-4-70 15,1-11-54-15</inkml:trace>
  <inkml:trace contextRef="#ctx0" brushRef="#br0" timeOffset="2900">2142 2147 243 0,'0'0'12'0,"33"-7"24"0,-33 7 30 16,0 0 1-16,0 0 6 15,0 0-21-15,13 32-16 0,-13-32-2 16,0 33-6-16,0-33-10 16,-7 33-13-16,7-33-2 0,0 0-3 15,-32 29 7-15,32-29 2 0,-39 22-13 16,7-8-2-16,32-14 1 15,-33 8 14-15,33-8-1 0,0 0 1 16,-32 3-6-16,32-3-15 0,0 0 12 16,0 0 6-16,0 0-6 15,39 4-4-15,6 3-9 0,7 0 13 16,-7 1 7-16,1-5-29 16,-1 8-174-16</inkml:trace>
  <inkml:trace contextRef="#ctx0" brushRef="#br0" timeOffset="3764">3761 1353 278 0,'0'0'41'16,"13"44"15"-16,-13-11 6 0,-13 0-23 16,13-33-10-16,-33 40-22 15,1-4-1-15,0-7 2 0,6-3-2 16,0-1-6-16,26-25 0 0,-20 26 5 15,20-26 1-15,-12 21 33 16,12-21-12-16,6 26 4 0,-6-26-6 16,39 22-32-16,6 0 62 0,0-8-17 15,7 4 9-15,7 1-28 16,-8-1 19-16,8 0-25 0,-1 4 12 16,-6 0-22-16,-14 3 1 0,1-10-7 15,-13-4 11-15,-26-11-2 16,0 0 31-16,20 14-8 15,-20-14-13-15,0 0-1 0,-20 7-10 16,-12-3 8-16,-7 0-10 0,0-1-3 16,-6 1-10-16,6 0 16 15,0-4 6-15,0 0-28 0,0 0 30 16,7 0-21-16,-7-4 13 0,39 4-14 16,-39-11 19-16,39 11-11 15,-32-15-4-15,32 15 11 0,0 0 3 16,-26-36-10-16,26 36 4 0,-13-36-9 15,13 36 12-15,0-29-14 16,0 29 13-16,0 0-16 0,0 0 12 16,0 0-14-16,0 0 17 15,0 0-11-15,0 0-92 0,0 0-109 16,0 0-56-16</inkml:trace>
  <inkml:trace contextRef="#ctx0" brushRef="#br0" timeOffset="4580">3282 986 140 0,'0'0'3'16,"0"0"102"-16,0 0-28 0,0 0-17 15,0 0 24-15,19 36-17 0,-6 4-27 16,0-3 48-16,0 3-54 15,0-4-7-15,0-3-24 0,0 0 13 16,-13-33-16-16,6 29 10 0,-6-29-14 16,-13 32 10-16,13-32-64 15,-26 26 90-15,-6-8-22 0,-7-11 5 16,7-3-24-16,-7-4 13 16,7-4-24-16,6-3 25 0,26 7-20 15,-33-18 4-15,33 18 11 16,0 0 0-16,-19-26 0 0,19 26-8 15,0 0 11-15,0 0-3 0,0 0 9 16,32-10-19-16,1 13 20 16,-33-3-23-16,32 18 26 0,-32-18-13 15,39 26 8-15,-39-26-6 0,0 0 24 16,26 33-12-16,-26-33 9 16,-13 29-15-16,13-29 3 0,-45 32-11 15,-7-10 8-15,7-11-21 16,-1 0 20-16,1-7-10 0,6 3-84 15,39-7-47-15,-39-4-51 16</inkml:trace>
  <inkml:trace contextRef="#ctx0" brushRef="#br0" timeOffset="4809">3696 691 397 0,'0'0'83'0,"19"-36"-49"16,-19 36-3-16,0 0-25 0,0 0 5 16,0 0-11-16,0 0 6 0,-38 36-16 15,-1 0 17-15,0 4-54 16,-13 1-92-16</inkml:trace>
  <inkml:trace contextRef="#ctx0" brushRef="#br0" timeOffset="5792">2913 1044 422 0,'0'0'85'16,"0"0"-46"-16,0 0-8 0,0 0-21 15,0 0-6-15,13-36-15 16,-13 36 18-16,32-37-10 0,-32 37 11 16,39-32-20-16,-39 32 12 0,32-19-4 15,-32 19-2-15,0 0 10 16,39 0 5-16,-39 0-14 15,0 0 15-15,0 0-10 0,0 0 0 16,20 37 0-16,-20-37-5 0,-13 36 13 16,13-36-6-16,0 0-2 15,-39 33 0-15,39-33 6 0,-46 22-6 16,46-22 4-16,-38 14 5 0,38-14-9 16,-39 4-5-16,39-4 5 0,0 0-4 15,0 0 8-15,0 0-15 16,-39-15 11-16,39 15 10 0,0 0-10 15,0 0 0-15,0 0 3 0,0 0-13 16,0 0 16-16,0 0-12 16,0 0 0-16,0 0 10 0,0 0 10 15,0 0-22-15,0 0 1 16,0 0 15-16,0 0-8 0,0 0 3 16,0 0-1-16,0 0-19 15,0 0 30-15,0 0-17 0,0 0 11 16,0 0-17-16,0 0 5 0,0 0 15 15,0 0-14-15,0 0 17 16,0 0-19-16,0 0 11 0,-19-36-14 16,19 36 16-16,0 0-17 15,0 0 21-15,0 0-22 0,0 0 11 16,0 0 0-16,0 0 8 0,0 0 1 16,0 0-9-16,0 0 0 15,0 0 2-15,0 0-10 0,0 0 29 16,0 0-3-16,0 0-25 15,0 0 21-15,0-33-20 0,0 33-1 16,0 0 7-16,0 0 0 0,6-40 7 16,-6 40-19-16,-6-40 24 15,6 40-18-15,6-40 15 0,-6 40-14 16,0-47 0-16,0 47-1 0,6-48 15 16,-6 48-9-16,7-40 12 15,-7 40-17-15,0 0 5 0,0 0-15 16,0-43 18-16,0 43 6 15,0 0-13-15,0 0-3 0,0 0 11 16,0 0-18-16,0 0 22 16,0 0-8-16,0 0 6 0,6 40-9 15,-6-40 7-15,7 47-4 0,-14-3 16 16,7-44-10-16,-6 51 10 0,-1-11-5 16,7-40 0-16,-32 40-9 15,32-40 4-15,-39 40-2 0,0-11-2 16,1-14 11-16,-1-5-13 0,0-2 15 15,0-1-31-15,0-7 28 16,-6-4-18-16,6-3 20 0,0 0-10 16,39 7-13-16,-52-18 9 15,14 3 5-15,38 15 5 0,-33-18-10 16,33 18 6-16,0 0-11 16,0 0 5-16,0 0-12 0,0 0-65 15,0 0-108-15</inkml:trace>
  <inkml:trace contextRef="#ctx0" brushRef="#br0" timeOffset="6053">2744 1171 335 0,'46'15'139'0,"-1"-4"13"16,7 3-18-16,-7-3-16 16,1 0-72-16,-14 0-1 0,0-3-45 15,-32-8 32-15,33 10-20 0,-33-10 11 16,0 0-20-16,0 0 1 16,0 0-4-16,-39 33 5 0,-7-11-73 15,1-7-119-15,0-4-63 16</inkml:trace>
  <inkml:trace contextRef="#ctx0" brushRef="#br0" timeOffset="6301">3735 0 370 0,'-32'47'95'15,"6"-7"-10"-15,26-40-35 16,-59 47-14-16,1-7-25 0,-7-3 10 16,1-1-15-16,-1-7-3 0,-13 4-9 15,-6-4-115-15,0-3-149 16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2:06.7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4699 574 0,'0'0'158'16,"45"0"24"-16,-45 0 5 0,52 7-22 15,0-4-29-15,-7 5-2 16,7-5-28-16,0 1-4 15,6-8 6-15,0 1 2 0,7-8-19 16,0 4-32-16,6-8-14 16,0 0-23-16,-6-3 17 0,0 0-17 15,-1 0-13-15,1-4 1 16,-7 0-21-16,1-3-2 16,-1-8 26-16,-6 0 19 15,6 0 0-15,-6-3-12 0,6 3-6 16,-6-3 19-16,12-4-3 15,-12-4 0-15,6-3-17 16,1 3-3-16,5 0 0 0,-5 4 19 16,-1-7 13-16,0 7-25 15,1-4 28-15,-1 1-9 16,0-1-4-16,-6 0-25 0,0 4 5 16,-1-7-2-16,1 3 15 15,-7 4-6-15,1-3-4 0,-1-1-10 16,-6 0 9-16,0-3-11 15,6 0 1-15,-6-1 1 16,0 1-5-16,0-4-6 16,-1 4 13-16,1 0-12 0,-6-1 12 15,-1 1-1-15,7-4-10 16,-7 4 20-16,1-4-22 0,-8 3 16 16,8-3 9-16,-7 4-6 15,6-4-3-15,0 0-10 0,-6 4 19 16,0-4-14-16,7 4 7 15,-14-1-7-15,7-3-8 0,-7 4 11 16,1 0-19 0,-1-4 18-16,1 7-12 0,-1-3 9 15,0 3-13-15,1-3 13 16,6 3-7-16,0 4-9 0,-7-4 20 16,7 1-19-16,-7-1 18 15,7 8-7-15,-6-4-6 0,6 3 10 16,-1 1-10-16,-5-1 6 15,-1 5 0-15,1 3 6 0,-1-4-6 16,1 0 0-16,-7 0-6 16,6 1-3-16,0-1 13 0,-6 4-4 15,0 0-8 1,0-1 5-16,7 1 6 0,-7 0-14 16,6 4 11-16,7-4 0 15,-7 0 3-15,7-1-3 0,0 1 0 16,0 0 0-16,0 0-9 15,-26 29 15-15,39-36-15 0,-13 3 18 16,0 4-16-16,-26 29 14 16,32-40-17-16,0 7 13 0,-6 0-13 15,7 4 10-15,-8 0-7 16,-25 29 13-16,46-40-15 0,-14 7 9 16,0 8 0-16,-32 25-3 15,39-37 8-15,-13 12-16 0,-26 25 18 16,39-36-20-16,-13 6 20 15,-26 30-15-15,39-32 18 16,-7 3-17-16,-32 29 10 16,32-30-6-16,1 5 3 0,-33 25 0 15,39-36-12-15,-13 3 14 16,6 7-12-16,-32 26 10 0,45-36-20 16,-12 7 29-16,-7 3-19 15,-26 26 20-15,38-29-26 0,-38 29 19 16,46-33-3-16,-7 12 0 15,-39 21 5-15,38-26-10 0,-38 26 10 16,46-25-21-16,-46 25 27 16,45-26-16-16,-45 26 16 0,45-22-27 15,-45 22 26-15,46-25-14 16,-8 10 10-16,-38 15-16 16,46-14 14-16,-14 6-20 0,-32 8 30 15,52-7-29-15,-13 4 29 16,-39 3-29-16,45-4 28 0,-6 4-13 15,-39 0 4-15,45 4-20 16,1-1 26-16,-14 4-21 0,-32-7 19 16,58 11-18-16,-13-7 15 15,1 3-2-15,-7 1 1 0,6-1-4 16,-6 4 2-16,6 3-15 16,-6-3 3-16,6 4 5 15,-6-1 21-15,6 1-16 16,-6 3 9-16,0 0-22 0,6 1 26 15,-6 2-19-15,7-2 14 16,-8 2-16-16,1-2 15 0,0-1-7 16,-7 0 6-16,7 4-13 15,-6-4 16-15,-1 4-19 0,0-4 18 16,7 4-25-16,-6-4 33 16,5 4-22-16,-5 0 13 0,6 3-7 15,-7 1 4-15,7 3-4 16,0 0-7-16,-1 4 16 15,1-1-16-15,0 1 19 16,-6-7-12-16,-1 3 7 0,-6 0-16 16,-26-29 16-16,39 40-15 15,-7-7 17-15,-32-33-9 0,39 43-9 16,-7-6 19-16,1-4-19 16,-8-4 20-16,1 3-20 0,-6 1 14 15,-1 0 2-15,7 0-14 16,-26-33 18-16,32 51-11 0,-6-8 0 15,7-6 0-15,-33-37 3 16,19 51 5-16,7-15-17 0,-26-36 16 16,19 47-2-16,-6-10-9 15,-13-37 0-15,20 43 4 16,-1-6 9-16,-19-37-16 0,20 47 11 16,-7-7-2-16,6-3 4 15,-19-37-11-15,32 54 0 0,-12-10 12 16,-20-44-7-16,32 54 11 15,-32-54-16-15,33 59 15 0,-8-12-13 16,-25-47 10-16,26 47-18 16,-26-47 22-16,20 51-24 0,-7-7 29 15,-13-44-16 1,6 54 7-16,1-13-7 0,-7-41-6 16,13 54 10-16,-7-10-4 15,-6-44 0-15,13 54 4 0,-7-10-9 16,-6-44 5-16,20 55 3 15,-7-15-3-15,0 0 13 0,-13-40-27 16,19 47 26-16,1-11-17 16,-20-36 5-16,13 51 0 0,-1-11 0 15,-12-40 2-15,20 48-12 16,-7-16 18-16,-13-32-6 0,19 48 5 16,-6-12-18-16,-13-36 14 15,20 47-10-15,-1-10 18 16,-19-37-15-16,19 47 12 0,1-7-8 15,-7-3 7-15,-13-37-19 16,26 47 21-16,-7-7-15 16,-19-40 12-16,33 51-21 0,-8-7 25 15,-5-4-13-15,6-4 13 16,-26-36-22-16,32 51 24 0,-6-7-21 16,0-4 17-16,0-4-16 15,0 0 19-15,-26-36-18 0,39 51 13 16,-1-7-6-16,-5-4 6 15,-1-3-1-15,-32-37-5 16,45 50 3-16,-6-6-3 0,-39-44-13 16,52 62 26-16,-7-15-25 0,-6-3 23 15,-39-44-17-15,52 62 15 16,0-15-14-16,-7-7 11 16,-45-40-6-16,65 66 0 0,-13-15 6 15,-1-4-17-15,-51-47 24 16,65 65-13-16,-7-14 9 0,-6-3-19 15,-7-5 19-15,1-3-9 16,-7-3-3-16,6-4 3 0,0-1 4 16,1-6 2-16,-8-1-20 15,-38-25 20-15,65 29 4 16,-13-7-15-16,-52-22-3 0,65 26 11 16,-7-8 12-16,-6-7-20 15,-7-4 12-15,7 4-24 16,-7-7 27-16,0 3-16 0,7 0 12 15,-7 1-13-15,7-5 14 16,-6 8-20-16,5-4 23 0,1 1-21 16,0 3 23-16,0-4-20 15,6 0 15-15,-13 4-3 0,14-4-16 16,-8 1 19-16,8-1-13 16,-1 4 18-16,-6-4-18 0,12 4 11 15,-5-4-5-15,12 4 0 16,-6-4 0-16,-1 4-5 15,8-3 15-15,-8 3-26 0,1-4 32 16,0 0-22-16,-1 4 15 16,1-7-20-16,-7-1 24 15,1 1-28-15,-1-8 30 0,0 4-15 16,-6-3 0-16,-52 3 0 16,65-4 0-16,-7 0 0 0,-58 4-51 15,65-7-46-15,-20 0-113 16,-45 7-106-16,0 0-238 0,52-22-92 15</inkml:trace>
  <inkml:trace contextRef="#ctx0" brushRef="#br0" timeOffset="2237">3379 2202 339 0,'0'0'91'16,"0"0"20"-16,0 0-8 15,0 0 29-15,0 0 3 16,0 0-23-16,0 0-44 0,0 0 29 16,0 0 8-1,0 0-7-15,0 0-34 0,0 0 20 16,0 0 10-16,45 22 4 15,7-19 11-15,6 1 5 0,14 0 7 16,18 3-15-16,14 0 13 16,12 0-25-16,7 1-26 15,7-1-12-15,6 4-23 0,0 0 6 16,0-4-1-16,-7 4-3 16,0 0-18-16,-6 0-4 0,0-4-3 15,-13 4-22-15,1-4 14 16,-8 1 0-16,-12-1 4 15,6-3 0-15,-7-1 0 16,8 4-23-16,-1-7 12 16,0 4 8-16,0 0 4 0,0-4-16 15,-6 3 19-15,-1-3-17 16,-6 4 17-16,0-8-21 0,-12 4 20 16,-14 0-4-16,0 0-15 15,-12-3 24-15,-8 3-25 16,-5 0 23-16,-33 0-26 0,39 0 26 15,-14 0-24-15,-25 0 20 16,39 3-2-16,0 1-12 0,-13 0 18 16,-26-4-24-1,45 7 16-15,-6-7-7 0,-39 0-6 16,45 4 23-16,-6-4-23 16,-39 0 9-16,39 7 9 0,-39-7-9 15,45 4 7-15,-12 3-22 16,-33-7 29-16,45 3-5 15,-45-3-7-15,45 4-6 0,-45-4-1 16,0 0 11-16,39-4 1 16,-39 4-7-16,0 0 7 0,0 0-14 15,0 0 17-15,0 0-10 16,0 0 0-16,0 0-20 16,0 0 31-16,0 0-11 15,39 0-4-15,-39 0 4 0,0 0-6 16,0 0 17-16,0 0-16 15,0 0 17-15,33-3-17 16,-33 3 10-16,0 0-5 0,0 0 0 16,0 0 6-16,0 0-23 15,0 0 21-15,0 0-14 0,0 0-27 16,0 0-9-16,0 0-31 16,12-44 21-16,-12 44 6 15,0 0-10-15,-32-47 9 16,32 47 23-16,-45-51 1 0,6 14 12 15,39 37-7-15,-45-40 1 16,-1 8 33-16,46 32-17 16,-45-44 5-16,13 8-6 0,32 36 2 15,0 0 12-15,-39-37-25 16,39 37 21-16,0 0-24 0,0 0 4 16,0 0 40-16,0 0 42 15,0 0 13-15,0 0-35 16,0 0 34-16,-7 48-21 0,20-12 10 15,-13-36-35 1,46 47 7-16,-1-18-35 0,0-3 15 16,1-4-8-16,-1-4-3 0,7-7-4 15,-7 0-9-15,-6-4 17 16,-39-7-26-16,39 4 33 16,-39-4-19-16,0 0 15 15,0 0-6-15,0 0-21 0,0 0 21 16,0 0-23-16,0 0 19 15,0 0-21-15,0 0 24 0,0 0-3 16,-52 14 11-16,19-3 13 16,33-11 5-16,-51 22 17 15,18 0-6-15,1-4-12 0,32-18-16 16,-39 29-2-16,39-29-22 16,-39 33 16-16,13-11-55 15,26-22-184-15,-51 18-274 16,18-4-295-16</inkml:trace>
  <inkml:trace contextRef="#ctx0" brushRef="#br0" timeOffset="3093">3864 2024 710 0,'0'0'130'0,"0"0"-11"16,39-4 8-16,-39 4-19 0,0 0-9 15,0 0 8-15,0 0 42 16,0 0-49-16,0 0-47 15,-39 29-3-15,-12-11-8 16,-1 0-12-16,0-3 10 0,-6 0 22 16,0-5 11-16,-1 5-32 15,-5-11-17-15,18-1 10 16,1 5 11-16,45-8-26 0,-45 3 15 16,45-3 12-16,0 0 14 15,0 0-38-15,0 0-2 0,0 0 42 16,0 0 28-16,0 0-21 15,0 0 24-15,32 37 24 0,7-5-13 16,0 5 10 0,6-1 4-16,-6 4-33 0,6-7-37 15,0 7-28-15,1-7-11 16,-7-1-1-16,-13-10-99 0,-26-22-200 16,0 0-312-16,0 0-218 15</inkml:trace>
  <inkml:trace contextRef="#ctx0" brushRef="#br0" timeOffset="4065">7056 2977 503 0,'0'0'114'0,"39"-25"7"16,-39 25 14-16,0 0-18 15,0 0-9-15,0 0 32 0,0 0 40 16,0 0-15-16,0 0 0 15,0 0-41-15,0 0-68 16,0 0-10-16,0 0-38 0,0 0 0 16,0 0 2-16,-39-15-22 15,0 8 8-15,-6 10 32 0,6 8-37 16,39-11 27-16,-46 22 27 16,14 0-26-16,32-22 17 15,-39 29-8-15,39-29-13 16,-19 36-1-16,19-3 23 0,0-33-23 15,19 37 7-15,-19-37-3 16,65 40-1-16,-7-8-25 0,7-2 21 16,13-5-9-16,6 4 11 15,0 4 1-15,13-4-16 0,0 4 40 16,0 0 13-16,-6 3 10 16,0 0-38-16,-14 1 9 0,-6-1-30 15,-6 0 4-15,-13 1 3 16,-13-4-5-16,-39-33-19 15,39 47 23-15,-20-11-10 16,-19-36-4-16,13 44 18 0,-13-44-7 16,0 44-5-16,0-44 9 15,0 0 6-15,-45 36-8 0,-1-10-16 16,-5-19 21-16,-8-4-18 16,1-6 0-16,-7-8 4 0,7-4 18 15,0-6-10-15,6-9-17 16,7-6 14-16,6 0-5 15,13-8 11-15,19-3-11 0,14 3 0 16,12 0 4-16,7 4 4 16,13 4-21-16,6 3-30 15,-6 8-153-15,0-1-316 0,-7 8-185 16</inkml:trace>
  <inkml:trace contextRef="#ctx0" brushRef="#br0" timeOffset="6076">5470 258 303 0,'0'0'26'0,"0"0"31"16,-20 33 7-16,20-33 18 16,-13 37-27-16,7-5 13 15,-7 1-17-15,7 3-1 0,-1 8-5 16,1 0 6-16,-7 10 8 15,0 1-7-15,0 11 12 16,0 3-9-16,0 0-1 0,0 7 2 16,6 1 23-16,-5-1-12 15,5-3-6-15,1 3 23 0,-7-7 12 16,6 1-37-16,-6-5-20 16,7 1 12-16,-7-1 3 0,6 1-30 15,7-1 15 1,-13-3 35-16,7 4-33 0,-1 3-11 15,1-4-12-15,-1 1 8 16,1 3-21-16,0 0 14 0,-1 0-5 16,1-3-2-16,-7-1-12 15,6 1 4-15,1-1-4 0,-1 4 21 16,1-7-5-16,6 4-12 16,-7 3 8-16,7-7-4 15,-6 3 0-15,-1 4-8 0,7-3 0 16,-6 3 0-16,-1 4 3 15,7 0-3-15,-6 3-6 0,6 0 9 16,-7-6-13 0,7-1 23-16,-6-7-3 0,6 0 2 0,-7-8 2 15,1-3-8 1,6 0-2-16,-6 0-8 0,-1-4 1 16,1 1-10-16,-1-5 16 15,1-3 2-15,-1 4 0 0,1 3 4 16,-1 1 5-16,-6 6 5 15,7-3-12-15,-1 4-11 0,7 3 4 16,-6-3 3-16,-1-1 6 16,1-3-2-16,-1 0 0 15,1-4 5-15,-1-3-4 0,1 3-14 16,0-3 6-16,-1 0-9 16,1 3 9-16,-1-3 0 0,7 3-9 15,-6-3 9-15,6-1 20 16,-7-3-8-16,1 0-9 15,-1 0-3-15,1-3 0 16,-1 3-11-16,1 4 4 0,-1-8 11 16,7 4 1-16,0-40-11 15,-6 51 16-15,6-11 7 0,-7-4 15 16,7-36-10-16,0 51-13 16,-6-7-18-16,6-8 14 0,0-36-5 15,0 48 11-15,0-8-8 16,0-40 0-16,-7 43 6 15,1-6-4-15,6-37-1 16,0 40-7-16,0-40 0 0,-6 33-1 16,6-33 4-16,0 0-15 15,0 0 3-15,0 40 7 16,0-40 5-16,0 0 12 0,0 0-12 16,0 0 7-16,0 0 2 15,6 36-4-15,-6-36 1 0,0 0 0 16,0 0-9-16,0 0 9 15,6 36-6-15,-6-36 0 0,0 0-3 16,0 0-4-16,13 40 11 16,-13-40-12-16,0 0 14 15,0 0-49-15,0 0-104 16,0 0-161-16,0 0-180 0,0 0-67 16</inkml:trace>
  <inkml:trace contextRef="#ctx0" brushRef="#br0" timeOffset="6617">4544 5226 412 0,'0'0'51'16,"0"0"28"-16,0 0 6 0,0 0-2 15,0 0 2-15,0 0 3 16,0 0-14-16,0 0 0 16,33 37 32-16,-33-37 7 0,19 43-38 15,-13-3 39-15,1-7-26 16,-1 3-24-16,1 1-1 0,6-1-31 16,-7 1-11-16,7-1 1 15,-6 0 0-15,-7-36-22 0,13 48 8 16,-13-48 6-16,6 40-7 15,-6-40-1-15,0 0-3 0,0 0-6 16,7 36 18 0,-7-36-7-16,0 0 18 0,0 0 95 15,0 0 1-15,0 0-49 16,0 0-36-16,0 0-12 0,45-47-10 16,-6-8-9-16,0-14-36 15,-1-11-159-15,8-15-152 16,-7-3-78-16,-1 0-120 0</inkml:trace>
  <inkml:trace contextRef="#ctx0" brushRef="#br0" timeOffset="7549">5470 448 400 0,'0'0'75'0,"0"0"-7"0,0 0-15 16,0 0 39-1,0 0-3-15,0 0-23 0,0 0-1 16,0 0-29-16,0 0-4 15,0 0 13-15,0 0-14 0,0 0 22 16,-45 3 27-16,-1 23-21 16,7-1-15-16,1 12-11 0,-1-1-38 15,0 4 8-15,0-7 17 16,39-33-14-16,-39 40-12 16,39-40 16-16,0 0-16 0,0 0 56 15,0 0 45-15,0 0-39 16,0 0-26-16,0 0-10 15,0 0-17-15,0 0-9 0,26-62-19 16,13 4 25-16,0-4 2 16,0 11 3-16,-1 7-18 0,-38 44 6 15,33-40-12-15,-33 40 29 16,0 0 8-16,0 0-9 16,0 0 44-16,0 0 18 0,39-3 4 15,-39 3 39-15,0 0-24 16,26 32-12-16,-7-3-6 0,-19-29-39 15,32 33-18-15,-32-33-1 16,33 33-2-16,-33-33-106 16,32 25-257-16,-32-25-181 0,39 37-28 15</inkml:trace>
  <inkml:trace contextRef="#ctx0" brushRef="#br0" timeOffset="9253">5884 833 556 0,'0'33'112'16,"0"-33"13"-16,0 0-37 15,0 0 18-15,7 33-9 0,-7-33 17 16,0 0 39-16,0 0-24 16,0 0 4-16,0 0-8 0,0 0-45 15,32-11-22-15,0-11-44 16,1-11 8-16,-1-10 0 16,13-8-28-16,-6-11 16 0,7-14-8 15,5-12-2-15,1 1-21 16,-7 7 13-16,-6 11 26 15,-6 7-12-15,-8 18-6 0,-25 44 15 16,20-36 22-16,-20 36-15 16,0 0-13-16,0 0-2 0,0 0-7 15,0 0-23-15,0 0 23 16,0 0-21-16,0 0 47 0,0 0-41 16,0 0 4-16,6 43 23 15,-6-3-6-15,-6 0 1 16,6 0-2-16,0 4 2 0,0-4 9 15,0-3-10-15,0-5-2 16,0-32 6-16,6 37 0 0,-6-37 19 16,13 29 3-16,-13-29 14 15,0 0 6-15,39 14-22 16,-13-10 0-16,-26-4-20 0,39-25 1 16,-7-8-11-16,-6-11 0 15,7-10 7-15,-8-8 3 0,-5-7-10 16,6 7-9-16,-13 11-3 15,6 7 14-15,-6 8-5 0,-6 10 3 16,-7 26-9-16,0 0 14 16,0 0-18-16,12-29 1 0,-12 29 1 15,0 0 19-15,0 0-8 16,0 0 0-16,0 0 8 16,7 33 6-16,-7-33 20 15,6 40-5-15,-6-4 37 0,7-3 17 16,-1 3 15-16,7 4-23 15,0 0 2-15,0 4-9 0,7-4-2 16,-1 0-19-16,7-7-18 16,-7-4-11-16,-19-29 3 0,0 0-7 15,33 33-10-15,-33-33 16 16,0 0-17-16,0 0 8 0,32 7-3 16,-32-7-21-16,0 0 3 15,0 0-83-15,0 0-116 16,0 0-179-16,0 0-240 0,0 0-43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18:25.6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170 520 361 0,'0'0'123'15,"0"0"38"-15,0 0 42 0,0 0 16 16,0 0 36-16,0 0 25 16,0 0-26-16,0 0-41 15,0 0-33-15,0 0-21 0,0 0-43 16,0 0-54-16,0 0-28 16,0 0-7-16,0 0-6 15,0 0-11-15,0 0 6 0,0 0-27 16,0 0 21-16,0 0-14 15,0 0 4-15,0 0 0 0,0 0 0 16,0 0 0-16,0 0-11 16,0 0 0-16,0 0-72 0,0 0-67 15,0 0-62-15,0 0-53 16,0 0 4-16,0 0-21 0,0 0 61 16,0 0 89-16,0 0 77 15,0 0 38-15,0 0 5 0,0 0 50 16,0 0 15-1,0 0 72-15,0 0 21 0,0 0-4 16,0 0 16-16,0 0-41 16,0-36 9-16,0 36 0 0,0 0-7 15,0 0-25-15,0 0-6 16,0 0-9-16,0 0-22 0,0 0-10 16,0 0-12-16,-38-7 0 15,7 7 17-15,31 0 6 0,-38 21 18 16,38-21-38-16,-31 39 15 15,12-7 3-15,6-7 0 0,13-25-5 16,0 39-13-16,7-11-8 16,-7-28-2-16,18 28-7 15,-18-28-9-15,38 25 0 0,-6-11 4 16,-1-10 2-16,0-4-7 16,1-7-8-16,-1-8-3 0,-6-2 0 15,7-8-8-15,-1-7 8 16,7-7 3-16,0-10-21 0,-7-8-24 15,7-10-15-15,0-3-14 16,-7-5 27-16,-6 8 16 0,-6 11 9 16,0 3 14-16,-13 14-2 15,7 7-10-15,-13 32 24 0,0-32-18 16,0 32-4 0,0 0 25-16,0 0-25 0,0 0 19 15,0 0-13-15,0 0 14 16,0 0-5-16,0 0 3 0,-32 28 26 15,7 8 26-15,0 6 21 16,0 1-31-16,12 3 6 0,1 3-5 16,5 4-11-16,1-4 11 0,0 1-32 15,12-1 10-15,-6-6-18 16,6-4 5-16,1-4-8 0,-1-7-3 16,-6-28 9-16,6 32-12 15,-6-32 3-15,0 0-70 0,7 32-66 16,-7-32-130-16,0 0-147 15,0 0-255-15,0 0-79 16</inkml:trace>
  <inkml:trace contextRef="#ctx0" brushRef="#br0" timeOffset="266">773 438 1190 0,'0'0'383'16,"0"0"53"-16,0 0-36 0,0 0-118 15,0 0-44-15,0 0-50 16,0 39-30-16,0-7-73 16,0-4-34-16,0-28-31 0,0 36-10 15,0-36 1-15,13 31-33 16,-13-31-57-16,6 36-96 0,-6-36-77 15,0 0-118-15,0 0-92 16,0 0-127-16,7 32 42 0</inkml:trace>
  <inkml:trace contextRef="#ctx0" brushRef="#br0" timeOffset="469">1006 269 1613 0,'6'-32'396'0,"-6"32"-98"15,0 0-103-15,0 0-90 16,0 0-47-16,0 0-11 0,0 0-44 16,0 0-90-16,0 0-162 15,0 0-298-15,0 0-147 0</inkml:trace>
  <inkml:trace contextRef="#ctx0" brushRef="#br0" timeOffset="993">1113 414 1212 0,'0'0'285'15,"0"0"-73"-15,0 0-41 16,0 0-95-16,0 0-37 0,38 10-17 16,-38-10-5-16,44 4-17 15,-44-4 7-15,37-4 3 16,-37 4-2-16,38-10-20 0,-38 10-3 16,0 0-1-16,31-29-31 15,-31 29 17-15,0 0-10 0,19-35 26 16,-19 35-17-16,0 0 48 15,0 0 16-15,0 0-33 0,0-35 20 16,0 35-20-16,0 0-10 16,0 0 13-16,-44-18-10 0,44 18 10 15,-44 0-23-15,44 0 38 16,0 0 14-16,-37 21 33 16,37-21-36-16,0 0 29 0,-19 43-24 15,19-5 9-15,12-9-26 16,7 3-23-16,6-1 26 0,7-2-12 15,5-1 24-15,7 4 1 16,-6 0 36-16,0-4-25 0,-13 4 19 16,-25-32-12-16,31 38 34 15,-12-9-8-15,-12-5 17 0,-7-24-8 16,-13 25-52-16,13-25-5 16,-25 25-24-16,0-11-15 0,25-14-70 15,-38 7-96-15,38-7-130 16,0 0-140-16,-38-18-156 15,38 18-33-15</inkml:trace>
  <inkml:trace contextRef="#ctx0" brushRef="#br0" timeOffset="1293">1685 269 1064 0,'0'0'337'16,"0"0"-62"-16,0 0-11 0,0 0-78 16,6-36-64-16,-6 36-16 15,0 0 71-15,0 0 27 16,0 0-58-16,0 0-14 0,0 46 22 16,0-7-44-16,-6 4-8 15,12 3-49-15,-6-1-6 0,6 1-34 16,1 0 9-16,5 0-22 15,1-10 11-15,-7 3-20 0,7-4-71 16,-1 0-106-16,-12-35-142 16,7 32-96-16,-7-32-81 0,0 0-1 15,0 0-45-15</inkml:trace>
  <inkml:trace contextRef="#ctx0" brushRef="#br0" timeOffset="1796">2244 226 1025 0,'0'0'238'16,"0"0"80"-16,0 0-12 16,0 0-125-16,0 0-55 0,-44 29-62 15,7-1-26-15,-7-3 2 16,6-1-17-16,0-2-13 0,38-22-4 15,-44 24-6-15,44-24 7 16,-44 21-17-16,44-21 21 16,0 0-19-16,0 0 16 0,0 0-5 15,0 0 31-15,0 0 1 16,0 0-6-16,0 0 19 0,0 0-38 16,-38 18 21-16,38-18-31 15,0 0 24-15,0 0-17 0,0 0 46 16,0 0 8-16,0 0 30 15,0 0-14-15,0 0-2 16,0 0-24-16,0 0-24 0,0 0-2 16,0 0-10-16,0 0 3 15,0 0 1-15,0 0 19 0,0 0 10 16,0 0 27-16,0 0-23 16,0 0 42-16,32 28 15 0,-32-28 8 15,38 32-37-15,-7 4-6 16,7-5-22-16,-7-2-7 0,7 6-22 15,6-7 1-15,6 1-15 16,-6 2-6-16,6-6-38 0,-6 0-101 16,-12-4-125-16,-32-21-213 15,0 0-366-15,38 35-113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2:24.8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1786 602 1152 0,'0'0'103'0,"0"0"145"15,-13 32-10-15,13-32-76 0,-6 30-55 16,6-30-15-16,-7 36-19 15,-6-7-5-15,13-29-8 16,-19 36-11-16,19-36-12 16,-32 34-8-16,32-34 11 0,0 0 24 15,0 0-18-15,-33 26 10 16,33-26-27-16,0 0 15 0,0 0-4 16,-32-8-6-16,32 8-23 15,-19-41 5-15,6-2-13 16,0 3 6-16,6-8-19 0,1 5 19 15,6-8-26-15,-7 0 17 16,7 0-116-16,-13 0-126 0,13 0-192 16,-6 0-94-16,-1 6-11 15</inkml:trace>
  <inkml:trace contextRef="#ctx0" brushRef="#br0" timeOffset="190">1935 80 923 0,'0'0'230'0,"65"-14"72"16,-7-1-66-16,-6 4-91 16,0-3-87-16,-7 6-33 15,0-3-278-15,-45 11-230 16,39-7-99-16</inkml:trace>
  <inkml:trace contextRef="#ctx0" brushRef="#br0" timeOffset="713">828 325 981 0,'0'0'104'16,"0"0"111"-16,0 0 22 0,0 0-37 16,-19 33-46-16,12 0-39 15,7-1-4-15,0-3-30 0,0 4 0 16,-6-4-47-16,-13 4 5 16,19-33-27-16,-59 40 6 15,1-7-57-15,0-11-73 0,-1-4-3 16,1-11 25-16,13-7 38 15,0-7 7-15,45 7-12 0,-39-29-11 16,39 29 38-16,-20-51 8 16,14 11 7-16,6 40-16 0,13-40 35 15,-13 40-24 1,0 0 45-16,39-26-25 0,-39 26 40 16,32 0-21-16,-32 0 3 15,0 0 2-15,26 40 46 0,-26 8 7 16,-20 3 23-16,-12 10-1 15,-13 9 38-15,-7 11 10 0,-13-5 1 16,7 8-45-16,0-8-12 16,12 1-26-16,8-12 22 0,18 1-23 15,14-7 16 1,12-5-22-16,20-6-22 0,6-8-1 16,14-7-11-16,12-1-19 15,13-13 6-15,0-1-29 0,1-15-71 16,-1-3-139-16,-6-11-132 15,-7-10-304-15,0-12-70 0</inkml:trace>
  <inkml:trace contextRef="#ctx0" brushRef="#br0" timeOffset="902">666 1058 1575 0,'0'0'216'0,"0"0"53"0,0 0-19 16,0 0-79-16,0 0-74 16,0 0-44-16,33 7-24 0,-1 0-17 15,-32-7-43-15,0 0-234 16,0 0-310-16,26-3-201 16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2:27.5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6137 1228 580 0,'0'0'90'16,"-19"22"-9"-16,-1 0 8 16,7 3-24-16,13-25-14 0,7 44 2 15,-1-11-25-15,7 0-34 16,-13-33 46-16,26 29-48 0,-26-29 39 15,0 0-39 1,32 21 40-16,-32-21-50 0,0 0 35 16,33-15-13-16,-33 15 4 15,19-43-19-15,-19 3 11 0,13-7-7 16,-26 7 11-16,13 4 2 16,-6 6 40-16,6 30-15 0,0 0-1 15,0 0 92-15,-33 15-36 16,1 10 12-16,6 8-47 0,0 4-23 15,-6 3-10-15,19-4-18 16,13-36 23-16,-19 46-20 0,19-46-6 16,-26 40 33-1,26-40-28-15,0 0 17 0,0 0-19 16,0 0 13-16,0 0 13 16,-33 4-47-16,33-4 37 0,-32-22-20 15,32 22 7-15,-32-32 90 16,32 32 25-16,-20-32-37 0,20 32-36 15,0 0 21-15,-45 0 96 16,12 18-53-16,-5 10-14 0,-8 8-39 16,20 4-18-16,-19 0-2 15,13 4-28-15,-7-8-4 0,6 1-4 16,33-37-121-16,-45 44-139 16,6-15-252-16,39-29-131 15</inkml:trace>
  <inkml:trace contextRef="#ctx0" brushRef="#br0" timeOffset="177">5800 1911 1929 0,'39'4'255'15,"-6"-8"-35"-15,6 1-104 16,-7-8-61-16,-32 11-40 15,39-18-216-15,-39 18-229 0,52-37-272 16</inkml:trace>
  <inkml:trace contextRef="#ctx0" brushRef="#br0" timeOffset="370">5716 908 1700 0,'-19'-22'232'16,"19"22"78"-16,0 0-51 0,0 0-104 15,0 0-85-15,0 0-36 16,0 0-199-16,0 0-198 0,0 0-293 16,0 0-65-16</inkml:trace>
  <inkml:trace contextRef="#ctx0" brushRef="#br0" timeOffset="569">5198 548 1350 0,'0'0'131'0,"0"0"217"0,0 0-7 15,-12 40-52-15,12 18-116 16,19 18-79-16,-6 8-20 0,13 3-45 15,0 4-8-15,-13-3-162 16,0-5-209-16,-13-6-253 0,-13-8-90 16</inkml:trace>
  <inkml:trace contextRef="#ctx0" brushRef="#br0" timeOffset="873">4907 981 1390 0,'0'0'55'0,"0"0"237"0,0 0 32 16,0 0-15-16,-19 43-102 0,12 12-21 16,1 3-42-16,6 4-15 15,-7 0-28-15,-6 4-25 0,-13-5 29 16,-6-3-39-16,-20-4-21 15,-12-6-14-15,-21-1-25 0,-12-11 11 16,-13-3-10-16,-6-11-11 16,-1-4 1-16,1-11-34 0,6-3-54 15,13-11-60 1,6-8-90-16,13-3-97 0,7-8-155 16,19 5-86-16,52 21 12 15</inkml:trace>
  <inkml:trace contextRef="#ctx0" brushRef="#br0" timeOffset="1053">4046 1177 1872 0,'0'0'246'15,"0"0"33"-15,0 0-55 16,0 0-93-16,0 0-70 0,0 0-48 15,0 0-165-15,0 0-311 16,0 0-372-16</inkml:trace>
  <inkml:trace contextRef="#ctx0" brushRef="#br0" timeOffset="1833">3315 770 1407 0,'0'0'130'16,"0"0"3"-16,0 0-29 0,32 40 4 16,-19-4-63-16,-6 4 13 15,-7 0-33-15,-7-3-11 0,7-37 2 16,-19 51-26-16,19-51 33 15,-26 40-32-15,26-40 19 0,0 0-48 16,0 0-5-16,0 0-67 16,-46 14 15-16,46-14-37 15,0 0 51-15,0 0 2 0,-19-33 54 16,19 33 25-16,0 0-7 16,0 0 4-16,0 0-18 0,0 0 64 15,0 0 84-15,0 0-42 16,0 0 0-16,0 0-17 0,-45 11-44 15,45-11 15-15,-39 18-28 16,39-18 7-16,-39 15-9 0,39-15-5 16,0 0-8-16,-39 7 1 15,39-7 3-15,0 0-36 0,0 0-2 16,-26-32-26-16,26 32-17 16,-6-44 43-16,6 44 29 15,0-37-30-15,0 37 27 0,0 0 3 16,0 0 0-16,0 0 46 15,0 0-26-15,0 0 37 0,0 0-21 16,-39 41 5-16,39-41 3 16,-52 36-41-16,13-7 22 0,1-7-30 15,38-22 38-15,-46 11-41 16,46-11 37-16,-45 7-64 0,45-7-2 16,0 0-3-16,0 0-1 15,-39-44-1-15,26 8 20 0,13 36 31 16,0-36-19-16,0 36 55 15,0 0-12-15,0 0 2 16,0 0 97-16,0 0 38 0,0 0 40 16,0 0-42-16,-45 7-16 15,6 0-39-15,0 4-40 0,0-4-7 16,39-7-26-16,-51 4 33 16,5-4-3-16,14-4 16 0,32 4-27 15,-33-14-9-15,33 14-15 16,-19-33-17-16,13-3 1 0,6-8-20 15,6-3 18-15,1-15-46 16,-1-7-68-16,7-4-109 16,-7-7-212-16,7 3-164 0,0 2-49 15</inkml:trace>
  <inkml:trace contextRef="#ctx0" brushRef="#br0" timeOffset="2010">2745 6 1305 0,'39'-11'227'0,"-39"11"91"0,52 4-54 15,-13 7-91-15,-7 0-102 16,7 7-11-16,-7 8-60 0,-32-26-117 16,26 54-265-16,-13-3-167 15,-13 15-33-15</inkml:trace>
  <inkml:trace contextRef="#ctx0" brushRef="#br0" timeOffset="2177">2273 1511 1443 0,'0'0'144'15,"0"0"111"-15,0 0-58 16,0 0-78-16,0 0-81 0,0 0-257 15,0 0-291-15,-7-40-133 16</inkml:trace>
  <inkml:trace contextRef="#ctx0" brushRef="#br0" timeOffset="2968">1794 872 775 0,'51'14'237'0,"1"15"46"15,-13 8-39-15,6-1-2 16,-45-36-112-16,52 55-47 0,-13-12-41 16,-39-43-1-16,13 51-26 15,-13-51 3-15,-7 40-18 0,7-40 4 16,0 0-15-16,-51 33-36 15,51-33-26-15,-52 0-9 0,52 0 11 16,0 0 29-16,-46-69-32 16,27 7 50-16,6-3 3 0,7 10-6 15,6 4 23-15,0 51-22 16,-7-47 38-16,7 47-33 0,0 0 34 16,0 0-13-16,0 0 35 15,0 0-22-15,-58 43 9 16,19 1 24-16,13 0-26 0,7-1 31 15,19-43-14-15,-13 55 8 16,13-55-6-16,6 51-18 0,-6-51 7 16,0 0-33-16,59 44 26 15,-59-44-34-15,51 21 24 0,-51-21 10 16,39 8-5-16,-39-8-9 16,0 0-7-16,0 0 7 0,0 0 43 15,0 0 6-15,0 0-2 16,-65 11-24-16,14 0-13 0,-8-8-9 15,14 1-6-15,-7-4 13 16,7-7-15-16,6-1 7 16,39 8-24-16,-52-25 9 0,20-4-33 15,32 29-51-15,-39-55-5 16,13 8 27-16,7 7 56 0,19 40-2 16,-13-44 2-16,13 44 11 15,0 0-6-15,0 0 98 0,0 0-8 16,0 0 12-16,0 0-37 15,-7 40 11-15,7-40 5 0,-6 51 27 16,-7-11 19-16,-13-4-3 16,26-36 20-16,-52 48-14 15,-6-15 14-15,-13-8 0 0,-7-7-13 16,-6-11-8-16,-7-7-18 16,-6 0-1-16,0-7-37 0,0-7-9 15,0-5-27-15,6 1 12 16,1-4-8-16,12 1 8 0,7 2-10 15,19 5-9-15,7-1 23 16,45 15-52-16,-46-11 10 0,46 11-93 16,0 0-80-16,0 0-135 15,0 0-271-15,0 0-402 0</inkml:trace>
  <inkml:trace contextRef="#ctx0" brushRef="#br0" timeOffset="3145">324 715 2454 0,'52'-22'298'0,"13"0"-23"0,12 1-72 16,14-5-113-16,0 8-46 15,-7 0-174-15,0 3-267 0,0 4-440 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2:34.8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40 420 0,'0'0'85'0,"0"0"47"15,0 0 1 1,0 0 20-16,0 0-25 0,0 0-14 16,0 0-16-16,0 0-25 15,0 0 8-15,0 0-10 0,0 0-12 16,38 29-13-16,-38-29-14 16,33 19-1-16,-33-19-15 15,0 0-22-15,45 7 10 0,-45-7-4 16,0 0 22-16,32-4 30 15,-32 4 15-15,0 0-24 0,0 0 41 16,13-29-2-16,-13 29-13 16,-13-29-16-16,13 29-24 15,-32-22-13-15,32 22 0 16,-32-11-22-16,32 11-10 0,0 0-5 16,0 0-149-16,0 0-206 15,0 0-148-15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2:40.482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398 62 463 0,'0'0'80'15,"0"0"17"-15,0 0 19 16,0 0 26-16,0 0-20 0,0 0-15 16,0 0-40-16,0 0 18 15,0 0-1-15,0 0-14 0,0 0-28 16,0 0-26-16,0 0-4 15,0 0 34-15,0 0 13 16,0 0-36-16,0 0 18 0,0 0 2 16,0 0-20-16,0 0-6 15,0 0-22-15,0 0 31 0,0 0 24 16,-46 29 11-16,46-29 0 16,0 0-12-16,0 0-21 15,-33 29 10-15,33-29-12 16,0 0-18-16,0 0 15 15,-26 29 14-15,26-29 21 0,-19 29-6 16,19-29-8-16,-7 33-25 16,7-33 10-16,13 34 6 0,-13-34 0 15,0 0-14-15,0 0-13 16,26 25 10-16,-26-25-6 16,0 0-3-16,0 0 1 0,33-7-14 15,-33 7 16-15,13-33-16 16,-6 3 1-16,-7-7 5 15,-7-3 21-15,-6 4-29 16,0 0 36-16,0 10 36 0,13 26-33 16,0 0 13-16,-39-25-19 15,6 25 3-15,-5 7 10 0,38-7-3 16,-40 44 18-16,14-1-13 16,6-3 25-16,14 0-39 15,-1-3 3-15,1-3-2 0,12-5-11 16,-6-29-5-16,20 36-7 15,-20-36-1-15,32 29 9 0,-6-18-8 16,1-11-6 0,-27 0-9-16,39-7 9 0,-7-11 6 15,-32 18-1-15,20-44-5 0,-7 0-9 16,-13 3 2-16,0 1 13 16,-7 7-4-16,7 33-9 15,-19-32-4-15,19 32 7 0,-33-11 12 16,1 25 26-16,32-14 14 15,-40 44-19-15,14 0-8 16,0-3 0-16,13-9 1 0,13 5-10 16,7-4 2-16,6-4 3 15,-13-29-3-15,45 32-14 0,-5-10 4 16,-8-11 9-16,1-7-10 16,-1-8-7-16,-32 4 8 0,33-18 2 15,-13-11-11 1,-7-4 2-16,-13-7 6 0,-7-7-3 15,1-5-13-15,-14 8 13 16,1 8 0-16,19 36-12 0,-20-33 16 16,20 33-4-16,-33-7-8 15,33 7 21-15,-32 25 0 0,6 4-13 16,7 0 0-16,5 4 14 16,1-3-12-16,13-30-7 0,0 40 5 15,6-7 11 1,-6-33-11-16,21 29 0 0,-21-29 0 15,0 0-18-15,38 18 3 0,-38-18 1 16,33-3-8-16,-33 3 14 16,19-33-20-16,-6-7-5 15,-13-11 26-15,-6-1 11 0,-1 12-14 16,1 7 10-16,6 33 16 16,-26-29-8-16,26 29 11 15,-39 11 20-15,-1 11-14 0,8 7-16 16,6 0 1-16,0 8-3 15,0-4-7-15,12-4-3 0,14-29 7 16,-6 37-4-16,6-37 0 16,0 33 13-16,0-33-8 0,0 0-11 15,40 14 11 1,-2-14-5-16,-5-11-11 0,-33 11 17 16,32-29-12-16,-5-11 0 15,-8 0 10-15,-12 3 1 0,-7 4-10 16,-7 4 11-16,7 29 23 15,0 0 1-15,-38-11 12 0,-2 22-9 16,1 11-16-16,7 3-17 16,-8 1 7-16,14 7-3 0,6-4-65 15,20-29-171-15,-6 40-336 16,6-40-476-16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2:43.151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188 326 769 0,'0'0'210'16,"0"0"87"-16,0 0-42 15,26 33-35-15,-26-33-1 0,19 29-55 16,-19-29 1-16,0 0-7 16,0 0-18-16,0 0-12 15,0 0 1-15,-6 29-55 0,6-29-33 16,-33 18-14-16,33-18-13 16,-45 4 2-16,13-4-8 15,32 0 4-15,-33-19-15 0,7-10 9 16,20-11-15-16,6-7 12 15,13 0-19-15,6 7 16 16,1-1-14-16,-20 41 18 0,39-30-17 16,-7 16 13-16,-32 14-5 15,39 7 14-15,-13 8-1 0,-26-15 12 16,32 52 12-16,0-5 7 16,-12 8 29-16,6 3-7 0,0 0 28 15,0 8-5-15,6 0-10 16,0 0-2-16,7-8-6 15,0 0-22-15,-7-7-16 16,1-11-13-16,-7-4-15 0,-26-36 0 16,25 33 0-16,-25-33 3 15,0 0-1-15,0 0-6 0,0 0-50 16,0 0-55-16,0 0-46 16,0 0-31-16,0 0-53 0,0 0-122 15,0 0-169-15,0 0-115 16,0 0 5-16</inkml:trace>
  <inkml:trace contextRef="#ctx0" brushRef="#br0" timeOffset="379">635 15 1019 0,'0'0'267'15,"0"0"46"-15,0 0-9 16,6-36-51-16,-6 36-45 0,0 0-13 16,0 0-13-16,0 0-33 15,0 0-46-15,0 0 10 16,0 0 9-16,-39 51-4 16,7 11 14-16,-7 11 40 0,-6 11 13 15,-1 11-32-15,-5 3-21 16,-1 1-23-16,7 0-15 0,-7-5-15 15,6-10-29-15,1-7-17 16,0-15-18-16,19-11-19 0,0-14 9 16,0-8 3-16,26-29 0 15,0 0-30-15,0 0-34 0,0 0-65 16,0 0-45-16,-26 29-41 16,26-29-24-16,0 0-31 15,0 0-83-15,0 0-177 16,0 0-260-16,0 0-48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2:46.554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2895 3801 459 0,'0'0'101'0,"0"0"3"15,0 0 7-15,0 0-8 16,0 0 20-16,0 0 39 16,0 0 12-16,0 0-40 0,0 0-5 15,0 0-11-15,0 0-32 16,0 0-12-16,-39 51 6 16,39-51-9-16,-26 44-8 15,26-44-24-15,-7 43-11 0,7-43 9 16,0 40 21-16,0-40-13 15,0 0-15-15,39 29-30 16,-39-29 12-16,52 11 9 0,-52-11-8 16,52-14-17-16,-52 14-1 15,45-29 24-15,-45 29-15 0,39-55 12 16,-20 4-19-16,-6 4-10 16,-6 0-3-16,-14 3 11 15,7 44 20-15,-13-47-27 0,13 47 5 16,0 0 50-16,-58-30 17 15,13 27 8-15,45 3-8 16,-52 22-7-16,13 3 0 16,39-25-1-16,-39 40-13 0,39-40-17 15,-26 44-3-15,26-44 16 16,0 43 0-16,0-43-17 16,0 0-16-16,26 40 6 0,-26-40 6 15,46 19-2-15,-46-19-6 16,45 0-4-16,-45 0-8 0,0 0 9 15,0 0 16-15,32-51-19 16,-32 51-4-16,7-48 22 16,-7 48 11-16,0 0 3 0,0 0 2 15,-46-21 0-15,1 17 6 16,45 4-20-16,-39 25 4 16,39-25 0-16,-39 40-5 15,39-40-13-15,-6 40-4 0,6-40 5 16,13 37 6-16,-13-37-5 15,32 29-8-15,7-11-28 16,-39-18-23-16,39 4-14 0,-39-4-22 16,32 0-34-16,-32 0-18 15,0 0-16-15,0 0-28 0,26-44-17 16,-26 44 10 0,0 0 1-16,-6-51-57 0,6 51-42 15,0 0 10-15,0 0 28 16,0 0 39-16,0 0 58 15,-46-25 39-15,46 25 39 0,0 0 26 16,0 0 32-16,0 0 4 16,0 0 17-16,0 0 48 0,0 0 35 15,0 0 58-15,0 0-21 16,0 0 18-16,0 0 39 16,0 0 53-16,0 0 44 0,-25 47 17 15,25-47-38-15,-7 36-61 16,7-36-47-16,7 37-43 15,-7-37-44-15,0 0-8 0,0 0-26 16,0 0-17-16,0 0-4 16,0 0 4-16,0 0-11 15,0 0 17-15,0 0-14 16,0 0-3-16,45 3-7 0,-45-3 7 16,0 0-4-16,0 0 1 15,39-47-4-15,-39 47 15 0,0 0 8 16,26-40 14-16,-26 40 17 15,0 0 5-15,0 0-2 16,0 0 12-16,0 0-2 0,-46 26-29 16,46-26-8-16,-45 43 8 15,45-43-2-15,-32 40-3 16,32-40-16-16,-13 48-10 16,13-48 5-16,0 0 8 0,0 0-1 15,0 0-12-15,0 0-6 16,0 0 0-16,32 18-4 15,-32-18-28-15,0 0-24 0,32-40 7 16,-12-8 23-16,-14 5 19 16,-6 3 7-16,0 40 0 0,0-44 10 15,0 44 33-15,0 0 9 16,0 0 10-16,0 0-7 16,-45-22-16-16,45 22 3 0,0 0-2 15,-39 26-12 1,39-26-14-16,-19 40-13 0,19-40-59 15,0 0-229-15,6 51-449 16,7-15-213-16</inkml:trace>
  <inkml:trace contextRef="#ctx0" brushRef="#br0" timeOffset="929">2810 4041 224 0,'39'-36'-27'15,"-39"36"23"-15,0 0 29 16,0 0 64-16,0 0 9 0,0 0 34 16,46-15 8-16,-46 15 99 15,0 0 75-15,0 0-54 16,0 0-14-16,0 0 6 0,6 37-58 16,-6-37-46-1,0 43 24-15,0-43-39 0,-6 55-42 16,6-15-30-16,6 0-40 15,-6 4-10-15,13-4 2 0,-7 0-9 16,1 0-101-16,-1-4-184 16,-6-36-180-16,13 55-116 15,-6-12 129-15,-1-6 95 0,-6-37 93 16,7 47 86-16,-7-47 95 16,-7 44 96-16,7-44 83 15,-6 40 67-15,6-40 46 0,0 0 23 16,0 0-1-16,0 0 22 15,-13 33-5-15,13-33 37 16,0 0-24-16,0 0-39 16,0 0-51-16,13 40-4 0,-13-40-12 15,0 0-55-15,0 0-51 16,26 43-18-16,-26-43-23 0,0 0-1 16,26 40-11-16,-26-40-33 15,13 40-43-15,-13-40-56 16,-7 44-31-16,1-8-6 0,6-36 2 15,-20 51-70-15,20-51-43 16,-13 48-58-16,13-48 50 0,-6 47 81 16,6-47 75-16,-7 44 57 15,7-44 21-15,0 0 26 16,0 47 19-16,0-47 30 16,0 0 26-16,7 44 52 15,-7-44 34-15,0 0 62 0,0 43 4 16,0-43-15-16,0 0-63 15,0 0-44-15,0 0-51 0,0 0-18 16,13 44 18-16,-13-44-26 16,0 0 6-16,0 0-106 15,0 0-124-15,6 47-107 0,-6-47-6 16,7 37-9-16</inkml:trace>
  <inkml:trace contextRef="#ctx0" brushRef="#br0" timeOffset="1137">3037 5573 1372 0,'0'0'404'15,"0"0"-17"-15,0 0-20 16,0 0-101-16,0 0-52 0,0 0-74 16,0 0-44-16,0 0-46 15,0 0-30-15,0 0-8 16,0 0-15-16,0 0-5 0,0 0-47 15,0 0-65-15,6 48-195 16,-6-48-317-16,0 0-205 16</inkml:trace>
  <inkml:trace contextRef="#ctx0" brushRef="#br0" timeOffset="1828">2875 6368 836 0,'0'0'114'0,"0"0"114"16,0 0 55-16,39 18-15 0,-39-18-19 16,0 0 23-16,0 0-38 15,0 0-33-15,0 0-41 16,0 0-28-16,0 0 8 15,6 33-30-15,-6-33-24 0,0 0-17 16,0 0-32-16,-38 29-26 16,-8-11 3-16,7-7-10 0,1-4 8 15,-1-10-17-15,0-5 5 16,7 1-4-16,32 7-23 16,-46-29-11-16,14 0-32 0,12-8-41 15,14-10-4-15,6-8 3 16,13 1 46-16,0 7 34 0,6 10 13 15,-19 37 19-15,0 0 3 16,0 0 63-16,39-11 39 16,-39 11-30-16,32 48 29 15,-6 6-11-15,-6 15-20 0,-1 0 4 16,1 8-48-16,6-1 2 16,6 4 3-16,0-3-17 0,1-1 3 15,5-7-5-15,14-7-18 16,-6-7 17-16,5-8-14 0,1-10 4 15,-7-5 2-15,-6-6-13 16,-6-12 10-16,-33-14-1 16,0 0-9-16,32 22 7 15,-32-22-40-15,0 0-38 0,0 0-62 16,0 0-79-16,0 0-109 16,0 0-232-16,-58 0-183 15,12-7-8-15</inkml:trace>
  <inkml:trace contextRef="#ctx0" brushRef="#br0" timeOffset="2120">3102 6364 1972 0,'0'0'277'15,"0"0"14"-15,0 0-67 16,0 0-8-16,0 0-1 0,0 0-61 16,-26 33-6-16,0 18-2 15,0 14 25-15,-6 12-16 0,-7 14-54 16,-7 3-40-16,1 5-28 16,0-5-25-16,0-6 1 0,-1-12-29 15,14-14-98-15,0-11-114 16,12-15-84-16,20-36-116 15,0 0-301-15,0 0-163 16</inkml:trace>
  <inkml:trace contextRef="#ctx0" brushRef="#br0" timeOffset="3024">3529 6673 667 0,'0'0'139'0,"0"0"28"16,0 0-25-16,0 0 53 0,0 0-17 15,0 0 5-15,0 0 8 16,0 0-36-16,0 0-8 16,0 0-10-16,0 0-25 0,0 0 15 15,0 0-55-15,0 0-41 16,0 0 0-16,0 0-16 0,32-40 18 15,-32 40-19-15,46-47 23 16,-8 11 5-16,-5-1-14 0,-1-3 2 16,-32 40-26-16,39-40 39 15,-39 40 2-15,0 0-15 16,26-40-2-16,-26 40-28 16,0 0 5-16,0 0 7 0,0 0 2 15,0 0 25-15,0 0 6 16,0 0 7-16,-13 33 31 15,-6 0 18-15,-1 3-11 0,7 4 11 16,0 11-30-16,7 0-1 16,-7 7-24-16,6 8 0 0,7-1-10 15,-6 1-9-15,6-1-2 16,0-6-12-16,6-1 10 0,1-7-19 16,-1-8 16-16,1-6-23 15,-7-37 10-15,13 36 3 16,-13-36-10-16,0 0 6 15,13 29-9-15,-13-29-18 0,0 0-103 16,0 0-125-16,0 0-121 16,0 0-283-16,0 0-334 15</inkml:trace>
  <inkml:trace contextRef="#ctx0" brushRef="#br0" timeOffset="5220">356 135 274 0,'-26'11'83'15,"26"-11"-6"-15,0 0-12 16,0 0 26-16,0 0-8 0,0 0-4 16,0 0-8-16,-19 29-13 15,19-29-23-15,-13 33 12 0,13-33 7 16,0 29-1-16,0-29-1 15,0 0-5-15,13 33-3 16,-13-33-6-16,0 0-6 0,0 0-9 16,0 0-2-16,0 0 17 15,0 0 58-15,0 0 7 0,0 0-53 16,0 0-3-16,0 0 6 16,0 0-2-16,19-37 37 0,-12 8 5 15,-7 29-1-15,0-29-10 16,0 29-51-16,0 0-31 15,0 0-9-15,0 0-7 0,0 0 20 16,0 0-8-16,-7 40 11 16,1 0-7-16,6 0 0 15,0-3 8-15,0-1-11 0,13-7 11 16,-13-29 2-16,19 33-20 16,-19-33 35-16,0 0-14 0,39 22-15 15,-13-19 17-15,6-10-13 16,-32 7 3-16,39-36-3 0,-7-4 0 15,-6-11 10-15,0 0-10 16,-6-4 16-16,-8-3 48 0,-5 7 20 16,-1 7 5-16,-6 8-14 15,0 36-48-15,0 0-9 0,0 0-14 16,0 0-17-16,-32-7 17 16,32 7-13-16,-32 25 14 15,32-25-10-15,-39 37 5 16,19-5-15-16,20-32 23 0,-12 33-18 15,12-33 22-15,0 0-12 16,0 0 3-16,0 0 17 0,0 0-23 16,0 0 20-16,0 0-17 15,32 0 15-15,-32 0-5 0,26-29-17 16,-13 0 7-16,-7 0-6 16,-6 3 6-16,0 26 6 0,0-33 9 15,0 33-31-15,0 0 21 16,-39 0-8-16,1 19 14 0,-1 6-24 15,6 4 22-15,1 4-9 16,13 0-6-16,-1-4 15 0,20-29 9 16,-13 36-13-16,13-36 4 15,0 33 17-15,0-33-16 16,0 0-10-16,39 25 0 16,-7-14 16-16,-32-11-58 0,39-11-108 15,-39 11-102-15,0 0-170 16,0 0-163-16</inkml:trace>
  <inkml:trace contextRef="#ctx0" brushRef="#br0" timeOffset="11052">304 259 423 0,'0'0'34'0,"20"-29"9"16,-20 29 15-16,0 0 20 15,0 0 10-15,0 0-22 0,0 0 0 16,0 0 1-16,0 0 7 16,0 0-6-16,0 0 66 0,0 0-27 15,0 0-16-15,0 0-43 16,39 7-6-16,-39-7 10 0,32 11-55 15,-32-11 29-15,0 0 5 16,32 18-25-16,-32-18 28 16,33 26 6-16,-33-26 88 0,19 29-25 15,-19-29-26-15,19 43 29 16,-12-10-29-16,-1 0-11 16,-6-33-2-16,-6 40-36 0,6-7 8 15,0-1-15-15,-7 1-8 16,7-4-16-16,-6 4 20 0,0 0-17 15,6 7 7-15,-7 0-3 16,1 7 69-16,-1 4 15 0,7 0-5 16,-6 4-12-16,-1 3 4 15,7 4-23-15,-6-4-27 16,-1 4-3-16,7-4-3 0,0 0-6 16,0 1-5-16,-6-5-3 15,6 1-1-15,0 3 4 0,0-3-8 16,0-1 8-16,0 1 3 15,0 3-11-15,-7-7 6 0,7 4-12 16,-6-4 17-16,6-3-20 16,-7-1 25-16,7 4-16 0,0 4 8 15,-6-4-8-15,6 3 15 16,0 4-10-16,6 1 7 0,1-1-7 16,-1 4 5-16,1 0-3 15,-1-4-3-15,7 4-4 16,0 0 8-16,-6-1 2 15,-1-2-10-15,1 3 14 0,-1-4-11 16,0 0 15-16,1-3-23 16,-1-1 19-16,1 1-18 0,-1 3 16 15,-6-7-12-15,7 7 10 16,-1-3-10-16,1-1 7 0,-7-3-7 16,6 8 8-16,1-1-8 15,-1-4 7-15,1 5-15 0,-1-5 17 16,1 4-20-16,-1-7 15 15,-6 4 0-15,7 0-1 16,-1-1-3-16,0 4 3 0,-6-3-3 16,0 0 0-16,0 3 0 15,0 4 3-15,0-4-14 16,0 4 17-16,-6 3-14 0,6-3 15 16,0 0-14-16,0 0 13 15,0-4-12-15,0 4 11 0,6-4-2 16,-6-3 1-16,7-4-9 15,-1-8 5-15,-6 1-5 0,7-7 5 16,-7-37 0-16,0 47 9 16,0-11-20-16,0-36 20 15,0 48-22-15,0-48 24 0,-13 43-22 16,13-43 20-16,-7 51-17 16,7-51 16-16,-6 47-13 0,6-47 12 15,-6 44-18-15,6-44 17 16,0 0-12-16,-13 51 12 0,13-51-1 15,0 44-1-15,0-44-15 16,0 0 18-16,0 0-18 0,-13 40 21 16,13-40-14-16,0 0 9 15,0 0-17-15,0 0 19 0,0 0-11 16,0 0 16-16,0 0-19 16,0 0 14-16,0 0-12 15,0 0 11-15,0 51-11 16,0-51 9-16,-7 44 1 0,7-44-5 15,0 51 0-15,0-51-3 16,0 44 6-16,0-44-3 0,0 0-3 16,0 0-41-16,0 0-97 15,0 0-157-15,0 0-210 0,0 0-214 16,0 0 21-16</inkml:trace>
  <inkml:trace contextRef="#ctx0" brushRef="#br0" timeOffset="11673">421 6219 1308 0,'0'0'277'16,"-20"43"1"-16,20-43-20 15,-26 37-62-15,26-37-60 0,-38 43-50 16,-1-14-37-16,6-7 7 15,33-22-8-15,-58 26-1 16,19-4-35-16,0-8 11 0,39-14-19 16,-51 11 14-16,51-11-29 15,-46 0 22-15,46 0-26 0,0 0 15 16,0 0-23-16,-32-47 12 16,32 7-14-16,6-4 12 0,-6 44-25 15,39-58 17-15,0 18-15 16,-39 40 36-16,52-37-18 15,-7 16 26-15,-45 21-26 0,52-8 26 16,-52 8-8-16,52 22 28 16,-52-22-13-16,32 44 26 0,-6-1-35 15,-6 1 22-15,5 7-33 16,-12 0 25-16,13 7-20 0,0 0 4 16,7 4-4-16,-1-3 8 15,0-1-15-15,1-4 14 0,-1-6-21 16,0-5 21-16,-32-43-10 15,39 48 7-15,-39-48-26 0,0 0 14 16,39 29-47 0,-39-29-46-16,0 0-91 0,0 0-101 15,0 0-135-15,0 0-29 16,39-51 38-16</inkml:trace>
  <inkml:trace contextRef="#ctx0" brushRef="#br0" timeOffset="11976">822 6295 887 0,'0'0'161'0,"0"0"64"15,0 0-5-15,0 0-69 0,0 0-75 16,0 0 74-16,0 0 70 15,0 0-15-15,0 0-43 0,-45 51 32 16,6 4 1-16,0 10-30 16,0 11-28-16,-6 8-32 0,-7 3-26 15,0-3-34-15,-12 4-14 16,5-8-22-16,-5-4 5 0,5-10-20 16,8-8-16-16,-1-11-96 15,7-11-98-15,45-36-170 16,0 0-216-16,-39 41-131 0</inkml:trace>
  <inkml:trace contextRef="#ctx0" brushRef="#br0" timeOffset="13093">3736 6619 655 0,'0'0'89'0,"0"0"20"16,0 0 35-16,0 0 12 0,0 0-5 15,0 0-28-15,0 0 24 16,0 0-39-16,0 0-46 0,-39-11-41 15,39 11 6-15,-45-15-6 16,45 15-38-16,-39-14 36 0,39 14-10 16,0 0-2-1,0 0-7-15,-19-40 0 0,19 40-3 16,13-44-11-16,-13 44 18 16,38-36-14-16,-38 36 21 0,52-26-34 15,-13 15 36-15,0 8-13 16,-39 3-10-16,45 11 18 15,1 3-32-15,-46-14 50 0,45 33 39 16,-45-33 18-16,39 51 25 16,-20 3-7-16,-12 1 8 0,-20 11-21 15,-13 6-20-15,-13 5-22 16,-13 7-22-16,-6-1 13 16,-7 1-25-16,7-4 0 15,0-7-12-15,6-11-11 0,6-4 27 16,14-14-16-16,6-4 0 15,26-40 10-15,0 0-14 0,-26 40 21 16,26-40-24-16,0 0 22 16,0 0-7-16,39 3-2 15,6-14 1-15,7-3-17 0,-6-4 50 16,5-4-15-16,8 4 19 16,-1-1-11-16,7 5-11 0,-7-1 51 15,7 4 0-15,-14 4 7 16,1 3-29-16,-7 8-22 15,-6 0-6-15,-6 3-10 16,-7 0-13-16,-26-7 7 0,32 15-12 16,-32-15 7-16,0 0 1 15,39 14-11-15,-39-14 12 0,0 0-4 16,0 0-32-16,0 0-31 16,0 0-63-16,0 0-118 15,0 0-167-15,0 0-213 0,26 8-17 16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3:02.038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6901 1652 1177 0,'0'0'330'0,"26"23"42"0,0-9-66 16,-26-14-91-16,32 29-55 15,-6-3 0-15,0-1-54 0,-26-25-20 16,20 37-37-16,-20-37-12 16,25 36-19-16,-25-36 1 0,0 0-2 15,-13 29 0-15,13-29-7 16,-25 22-13-16,-8-15-19 0,-6-7-2 15,39 0-13 1,-32-3-20-16,32 3-11 0,0 0 18 16,-26-37 0-16,26 5 11 15,7 3 10-15,-7 29 12 0,19-33 11 16,-19 33 11-16,0 0-13 16,0 0-3-16,0 0 16 0,0 0-5 15,0 0 44-15,0 0-3 16,0 0 24-16,0 0 20 0,0 0-7 15,19 33 4-15,-19-33-9 16,0 32-20-16,0-32 1 0,-12 33-26 16,12-33-4-16,0 0-3 15,-20 29-21-15,20-29 17 16,0 0-13-16,0 0-4 0,0 0 12 16,0 0-17-16,-26 7 9 15,26-7-9-15,-32-21-14 16,32 21 4-16,-33-40-4 0,13 7 8 15,20 33 6-15,0 0 1 16,-45-15-1-16,-7 19 63 0,-6 18 17 16,12 7 32-16,-12 11 19 15,6 7-34-15,7 1-18 0,-7 2-31 16,13 1-26-16,-6 0 0 16,12-6-15-16,-6-5-27 15,13-11-105-15,26-29-100 0,0 0-111 16,-45 37-276-16,45-37-220 15,0 0 34-15</inkml:trace>
  <inkml:trace contextRef="#ctx0" brushRef="#br0" timeOffset="165">6447 2375 1966 0,'45'-8'301'0,"14"-3"-45"0,-1-3-91 15,-6-1-92-15,-7-3-47 16,-6 0-147-16,6 0-255 0,-45 18-286 16,40-37-113-16</inkml:trace>
  <inkml:trace contextRef="#ctx0" brushRef="#br0" timeOffset="358">6635 1350 2458 0,'0'0'262'15,"0"0"67"-15,0 0-70 16,0 0-111-16,0 0-84 0,0 0-35 16,0 0-108-16,0-29-143 15,0 29-232-15,0 0-368 0,0 0-99 16</inkml:trace>
  <inkml:trace contextRef="#ctx0" brushRef="#br0" timeOffset="584">6129 1255 2317 0,'0'0'322'15,"0"0"-44"-15,0 0-25 0,0 0-11 16,0 0-32-16,6 48-58 16,7 6-63-16,7 4-56 0,12 4-17 15,-6 4-16-15,0-8-127 16,-7 0-152-16,-6-6-194 0,0-12-369 16,-13-40-183-16</inkml:trace>
  <inkml:trace contextRef="#ctx0" brushRef="#br0" timeOffset="1020">6648 0 1251 0,'0'0'227'0,"-46"-3"40"0,46 3 21 16,-38 43-44-16,18 8-75 15,7 11-27-15,7 11-31 16,6 8-12-16,-7-1-35 16,14 0-22-16,-7-3-6 0,6-5-12 15,-12-6 27-15,-1-3 12 16,-6-1 4-16,-13-8-8 0,-19-6-33 15,-13-8-12-15,-14-8-1 16,-6-10-9-16,-13-7 6 0,7-12 3 16,0-10-3-16,6-7 1 15,14-12-5-15,-2-10 7 0,27-12 1 16,-6-10-5-16,32-18-5 16,6-5-4-16,14-7 0 0,6 5-8 15,13 6 4-15,0 4-4 16,6 8-26-16,20 6-96 15,-19 8-149-15,19 3-228 0,-7 16-232 16,7 6 21-16</inkml:trace>
  <inkml:trace contextRef="#ctx0" brushRef="#br0" timeOffset="1181">6271 405 2102 0,'0'0'358'0,"0"0"-2"15,0 0-74-15,0 0-118 16,0 0-75-16,0 0-63 0,0 0-113 16,0 0-150-16,0 0-276 15,0 0-307-15,-19 33 78 16</inkml:trace>
  <inkml:trace contextRef="#ctx0" brushRef="#br0" timeOffset="2009">5655 1383 1571 0,'0'0'199'0,"0"0"28"0,20 40 66 15,-20-40-108-15,0 0-80 16,19 40-44-16,-19-40 11 0,13 36-2 15,-13-36-36-15,0 0-11 16,13 44-26-16,-13-44 6 0,0 0 2 16,0 40 2-16,0-40-7 15,0 0-5-15,0 0 8 0,0 0 6 16,0 0-2-16,0 0-24 16,0 0-33-16,0 0 6 15,0 0 25-15,0 0 8 0,0 0-6 16,0 0 12-16,0 0-1 15,0 0-11-15,0 0 17 0,0 0 4 16,0 0 0-16,0 0 3 16,0 0-4-16,0 0-3 0,-19 40-23 15,19-40 33-15,-26 36-1 16,26-36-14-16,0 0 5 0,-46 34 4 16,46-34 11-16,-45 15-6 15,45-15 0-15,-45 3-9 0,45-3-35 16,-39-14-12-16,39 14-1 15,0 0 13-15,-32-38 18 0,32 38 4 16,0 0 13 0,0 0 0-16,0 0-6 0,0 0-3 15,0 0 33-15,-33-7-31 16,33 7 7-16,-39 11-6 0,39-11-6 16,-45 19 17-16,45-19-11 15,-53 22 11-15,53-22-5 0,-45 22-8 16,45-22-66-16,-52 11-32 15,52-11-15-15,0 0 0 0,0 0 42 16,0 0 16-16,-39-40 26 16,20-5 17-16,19 45 12 0,-7-51 8 15,14 11 104-15,-7 40 53 16,0 0-18-16,-7-36-29 16,7 36-11-16,0 0 14 0,0 0-24 15,0 0 2-15,-51-15 3 16,5 11-11-16,8 1-24 0,38 3-9 15,-46 0 2-15,46 0 2 16,-45-11-8-16,45 11-12 0,0 0-3 16,-39-26-17-16,39 26-4 15,0 0-6-15,-32-43-21 0,12-1-69 16,14-3-66-16,-2-4-79 16,16-7-82-16,5-5-27 15,0 4-32-15,6 5-19 0,1 3 121 16,-1 7 95-16,7 8 66 15,-26 36-28-15,32-37-68 0</inkml:trace>
  <inkml:trace contextRef="#ctx0" brushRef="#br0" timeOffset="2234">5298 609 824 0,'0'0'125'16,"0"0"29"-16,0 0-21 0,0 0-36 15,0 0-43-15,34-4 82 16,-34 4-56-16,0 0-43 0,45 26-16 16,-45-26-17-16,32 29-47 15,-32-29-194-15,26 44-51 0,-6 0-44 16</inkml:trace>
  <inkml:trace contextRef="#ctx0" brushRef="#br0" timeOffset="2445">5319 1853 942 0,'0'0'216'16,"0"0"118"-16,0 0-12 0,0 0-89 16,0 0-142-16,0 0-46 15,0 0-41-15,0 0-218 0,0 0-262 16,0 0-120-16</inkml:trace>
  <inkml:trace contextRef="#ctx0" brushRef="#br0" timeOffset="3272">4663 1503 1057 0,'0'0'166'15,"0"0"40"-15,0 0-47 16,0 0-40-16,0 0-47 16,-7 51-45-16,7-51-9 0,7 47-26 15,-7-47 8-15,0 0 9 16,0 55 14-16,0-55-15 0,0 0 9 16,0 0 9-16,0 0-6 15,0 0 1-15,0 0-21 0,0 0 15 16,0 0-4-16,0 0-11 15,0 0-15-15,-32-40 0 0,32 40 15 16,-26-55-21-16,26 55 16 16,-26-44 10-16,26 44 3 15,0 0 41-15,0 0-9 0,0 0 10 16,-52-7-11-16,52 7-23 16,0 0 8-16,0 0-9 0,-52 40-15 15,52-40-14-15,0 0 5 16,0 0 9-16,-13 51 11 15,13-51-6-15,0 0-27 0,0 0 28 16,0 0-6-16,0 0 7 16,0 0 4-16,0 0-14 0,0 0 14 15,0 0 10-15,0 0 12 16,39 47 15-16,-39-47 28 0,0 0 12 16,0 0-8-16,0 0-23 15,-26 52-29-15,26-52 5 16,0 0-12-16,-65 40-11 0,65-40 2 15,-64 22-12-15,64-22 0 16,-66 4-25-16,66-4 19 0,-52-11-4 16,52 11-16-16,0 0-11 15,-45-33 12-15,45 33 10 0,0 0 9 16,0 0 6-16,-32-47 0 16,32 47 0-16,0 0 0 0,0 0-21 15,0 0-1-15,0 0-2 16,0 0 51-16,0 0 54 0,-59 11 0 15,59-11 54-15,-58 36 23 16,6-7 3-16,7 4-16 0,-13-8-36 16,-1-3-20-16,-13-7 2 15,-5-4-14-15,-1-8-23 16,-13 1-27-16,7-8-7 0,-7-3-9 16,13-7-1-16,0-1-6 15,13-7-4-15,7 8 0 0,13-5 0 16,45 19-43-16,-58-32-75 15,58 32-106-15,-52-33-191 0,52 33-374 16,0 0-133-16</inkml:trace>
  <inkml:trace contextRef="#ctx0" brushRef="#br0" timeOffset="3441">3171 1412 2549 0,'52'-22'255'16,"13"-4"-3"-16,20 1-52 16,-1 3-90-16,7 0-58 0,-1 8-82 15,-6-1-193-15,-5 4-350 16,-14 8-462-16</inkml:trace>
  <inkml:trace contextRef="#ctx0" brushRef="#br0" timeOffset="5992">1284 1605 782 0,'0'0'152'16,"0"0"71"-16,0 0 28 16,0 0-53-16,0 0 10 0,0 0 0 15,0 0-15-15,0 0-23 16,0 0-20-16,0 0-72 16,0 0-21-16,-39-4-32 0,-7 4-28 15,1-11 8-15,0 0 4 16,-7-7-9-16,7-4-7 0,6-3-15 15,39 25-30-15,-39-44 24 16,13 4 9-16,19 4 8 16,7 36 5-16,20-40-6 15,-20 40-11-15,39-26 4 16,0 15 19-16,-1 18 5 0,-38-7-1 16,46 44-12-16,-7 0-1 15,-7-1 30-15,-6 1 24 0,0 0-2 16,0-1 5-16,6 5-12 15,8-4 5-15,12 4 1 16,-1-5 14-16,8-3-14 0,-1 4-20 16,7-7-22-16,-14-5 6 15,-51-32 1-15,59 37 6 16,-59-37-13-16,51 32 0 0,-51-32-15 16,0 0 1-16,0 0-67 15,0 0-102-15,0 0-236 0,0 0-220 16,0 0-23-1</inkml:trace>
  <inkml:trace contextRef="#ctx0" brushRef="#br0" timeOffset="6285">1991 1241 1773 0,'-45'-22'402'0,"45"22"-13"16,-59 29-58-16,8 15-92 15,-1 10-59-15,-1 8-6 16,1 7-6-16,0 4-14 0,-6 0-69 16,6 4-42-16,1-4-15 15,-1-7-24-15,7-5 2 0,6-10-46 16,39-51-87-16,-33 51-52 15,33-51-46-15,0 0-53 16,0 0-205-16,0 0-211 0,-52 26-38 16</inkml:trace>
  <inkml:trace contextRef="#ctx0" brushRef="#br0" timeOffset="6920">2088 1368 1064 0,'0'0'345'16,"0"0"-24"-16,0 0-24 0,0 0-97 16,0 0-22-16,39-25-4 15,-39 25-35-15,0 0-25 16,0 0-15-16,0 0-26 0,0 0-24 16,0 0-22-16,45-19-9 15,-6 5-2-15,-39 14 1 16,58-18-4-16,-18-1-10 0,5-2-7 15,-6-8 4-15,0-5 4 16,-6 5-1-16,-33 29-9 16,0 0-1-16,32-37 18 15,-32 37-4-15,0 0 0 0,0 0-4 16,0 0 29-16,0 0-4 16,0 0-14-16,-26 44 4 0,0 1 6 15,7-5 1-15,-1 0 5 16,1-4 15-16,6 8 10 15,0-1 9-15,6 5-4 0,1-1-15 16,6 0-3-16,0 1-8 16,6-1-3-16,-6-6-12 0,0-41-13 15,7 47-6 1,-7-47 0-16,6 44 0 0,-6-44 10 16,0 0-2-16,13 44-2 15,-13-44-6-15,0 0-11 0,0 0 7 16,0 0 0-16,7 43 10 15,-7-43-2-15,0 0-7 16,0 0-105-16,0 0-98 0,0 0-147 16,0 0-242-16,0 0-361 15</inkml:trace>
  <inkml:trace contextRef="#ctx0" brushRef="#br0" timeOffset="7853">363 1546 1129 0,'0'0'249'0,"0"0"-74"16,0 0-2-16,0 0 31 15,0 0-7-15,0 0-56 16,0 0-50-16,0 0-17 16,7 51-40-16,-7-51 5 0,0 0-10 15,-7 48-14-15,7-48-13 16,0 0 3-16,0 0 10 16,0 0 10-16,0 0-10 0,-45 30-18 15,45-30-6-15,-45 3 37 16,45-3 50-16,-53-19 39 15,53 19 5-15,-46-11-35 0,46 11-5 16,-45 4 2-16,45-4 5 16,-52 19-9-16,52-19-21 0,0 0-40 15,-45 37-16-15,45-37 6 16,0 0-5-16,-32 51-19 16,32-51-141-16,0 0-247 15,0 0-462-15,0 58-59 0</inkml:trace>
  <inkml:trace contextRef="#ctx0" brushRef="#br0" timeOffset="8029">246 2167 2878 0,'0'0'360'0,"0"0"-58"15,0 0-88-15,0 0-86 16,0 0-50-16,46 11-48 15,-46-11-84-15,0 0-172 0,0 0-173 16,0 0-408-16,0 0-314 16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3:12.795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0 578 2167 0,'32'-18'174'16,"13"-11"-2"-16,-6-18-69 15,6-8-57-15,7-10-113 0,-6-8-209 16,-1-14-177-16,0-8-94 15,-6-14 18-15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3:13.006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0 153 1470 0,'6'-62'182'16,"-6"15"-5"-16,0 47 5 0,7-37 27 15,-7 37-6-15,0 0-76 16,39-7-30-16,-39 7-33 16,39 11-30-16,-39-11-16 0,32 18-24 15,-32-18 16-15,0 0-5 16,0 0-82-16,0 0-192 16,0 44-291-16,0-44-71 15,-58 54 143-15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3:10.927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2777 419 1042 0,'0'0'375'0,"0"0"-8"16,19 40-53-16,-19-40-15 16,0 0-35-16,0 0-55 0,0 0-41 15,0 0-9-15,0 0 6 16,0 0-35-16,0 0-63 0,-39 36-43 16,-6-18-7-16,0-10-10 15,-1-8 1-15,1 0 2 16,6-4-10-16,0 0-8 0,39 4 8 15,-45-18 0 1,45 18-5-16,-39-36-16 0,26-1-12 16,20-6-10-16,6-1-2 15,6 4 13-15,7 4 15 0,-7 3 9 16,-19 33 1-16,26-33-6 16,-26 33 0-16,0 0 13 15,0 0-16-15,0 0 20 0,33 55-12 16,-7-1 15-16,-1-3-7 15,-5 0 5-15,12 0-1 0,-6 0 5 16,13-4-2-16,0-3-4 16,-39-44 5-16,65 55-8 15,-14-15 15-15,-5-7-23 0,-46-33 20 16,51 40-24-16,-51-40 22 16,52 36-22-16,-52-36 17 15,0 0-5-15,39 47-3 16,-39-47-16-16,0 0-128 0,0 0-123 15,0 0-297-15,0 0-271 16</inkml:trace>
  <inkml:trace contextRef="#ctx0" brushRef="#br0" timeOffset="307">3146 142 1711 0,'0'0'371'15,"-33"-36"-41"-15,33 36-58 0,0 0-104 16,0 0 29-16,0 0 34 16,-39 40-25-16,-6 11-19 0,0 11 19 15,-13 7 10-15,-7 7-69 16,0 4-41-16,-13 0-39 15,1 8-22-15,-1 3-15 0,0-4-25 16,7-7-45-16,0-11-114 16,0-7-77-16,13-15-93 15,-1-7-26-15,7-10-136 16,52-30-245-16,-64 32-159 0</inkml:trace>
  <inkml:trace contextRef="#ctx0" brushRef="#br0" timeOffset="1507">1741 171 1053 0,'0'0'132'0,"0"0"133"0,0 0 12 16,0 0-78-16,-39 51-71 15,13-11-22-15,26-40 23 0,-26 55-17 16,26-55-26-16,-38 54-46 16,38-54-28-16,-33 51 2 15,33-51-7-15,0 0 9 0,-52 40-4 16,52-40-8-16,0 0-18 16,0 0-22-16,-45 11 16 0,45-11 8 15,0 0-17-15,-32-36 16 16,32 36-1-16,0 0-5 15,-13-33 19-15,13 33 6 16,0 0 55-16,0 0-5 0,0 0 22 16,-39 55-10-16,7-1 24 15,-7-6 0-15,0 3-38 16,-6-4-29-16,-7-3-22 0,0-12 5 16,-6-10 7-16,-1-7-4 15,8-8-11-15,-1-7-8 16,0-7 10-16,7-8 7 0,6-10-1 15,-6-4-8-15,6 3-11 16,39 26 42-16,-39-33 51 0,39 33-31 16,0 0-32-16,-45-3 97 15,12 21 27-15,33-18-28 16,-58 69-28-16,13 0-20 16,-7 0-31-16,7 1-18 15,-14-5-6-15,-5-7-6 0,5-7-82 16,1-7-79-16,6-11-85 15,13-8-96-15,39-25-164 0,-51 11-249 16,51-11-12-16</inkml:trace>
  <inkml:trace contextRef="#ctx0" brushRef="#br0" timeOffset="1676">945 1292 1205 0,'0'0'287'0,"0"0"-24"16,0 0-26-16,0 0-104 0,0 0-77 15,39 40-96-15,-39-40-466 16,19 37-217-16</inkml:trace>
  <inkml:trace contextRef="#ctx0" brushRef="#br0" timeOffset="2240">207 88 1795 0,'0'0'303'0,"0"0"-13"16,0 0-54-16,0 0-70 16,39-4-72-16,12-7-47 15,8-3-30-15,-8-1-17 0,1-3-148 16,-13 3-215-16,0 4-312 15,-39 11 14-15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18:48.7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522 799 1850 0,'0'0'392'16,"-13"32"-37"-16,13-32-87 16,-12 39-55-16,-1-8-51 15,-6-2-72-15,19-29-20 0,-44 38-15 16,0-9 12-16,7-8 8 16,-7-7 30-16,0-3 5 0,0-11 17 15,6-11 8-15,0-3 8 16,7-14-6-16,6-8-23 15,6-3-23-15,0-10-28 0,6-11-25 16,7-14-13-16,-7-15-8 16,7-6-4-16,6 3-25 0,0 0-6 15,6 4-36-15,-6 10-100 16,0 11-103-16,0 10-48 0,-6 15-28 16,6 10-77-16,0 32-165 15,0 0-264-15,0 0-20 16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3:20.186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220 495 1937 0,'0'0'374'15,"0"0"-30"-15,0 0-61 16,0 0-51-16,0 0-23 0,0 0-20 15,0 0-3-15,0 0-32 16,0 0-35-16,0 0-48 0,-39-25-33 16,39 25-10-16,-45-11-28 15,45 11 0-15,-39-15-37 16,39 15-43-16,0 0 9 0,-26-47-1 16,20 3-19-16,12-10 15 15,14 3 39-15,-1 7 10 16,7 11 6-16,6 8 17 0,7 7 4 15,7 18-6-15,5 18 6 16,1 7 12-16,6 15 31 16,7 15 26-16,0 7 25 0,6 3-32 15,-6 4-17-15,-1-3-14 16,1-4-10-16,-7-8-21 0,-12-6 7 16,-46-48-13-16,39 36-42 15,-39-36-46-15,0 0-67 0,0 0-64 16,0 0-25-16,0 0-65 15,0 0-71-15,0 0-120 16,0 0-80-16,0 0 33 16</inkml:trace>
  <inkml:trace contextRef="#ctx0" brushRef="#br0" timeOffset="232">1062 0 2041 0,'0'0'285'0,"0"0"75"16,0 0-11-16,-39 15-11 0,0 25-31 16,-6 25-51-16,-1 4-22 15,-5 12-53-15,-8 6-70 16,-5 0-48-16,-8-3-25 0,1 3-34 16,0-3-22-16,-13 0-144 15,13-15-152-15,-7-11-60 16,7-11-48-16,0-7-165 0,-1-14-205 15,14-4 17-15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3:15.750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8656 717 1706 0,'-7'33'339'0,"7"-33"-19"0,-12 37-40 15,12-37-46-15,-13 36-48 16,13-36-41-16,-13 36-13 0,13-36-15 16,0 0-7-16,-20 33 0 15,20-33-16-15,0 0 5 0,0 0-39 16,-32 18-20-16,32-18 12 16,-39 0 67-16,39 0-41 0,0 0-37 15,-19-25-24-15,-1-12-7 16,14-6 8-16,-1-16-15 15,7-13-3-15,7-12 0 16,-7-14-8-16,13-4 12 0,-13 11-8 16,0 14 7-16,0 16-6 15,0 13-45-15,0 15-79 0,0 33-89 16,0 0-93-16,0 0-118 16,0 0-230-16,-39 15-284 0</inkml:trace>
  <inkml:trace contextRef="#ctx0" brushRef="#br0" timeOffset="181">8060 1125 2355 0,'39'25'349'15,"13"-10"-92"-15,6-11-103 16,1-4-83-16,25-4-52 0,-13-3-136 15,-6-4-252-15,-7-7-425 16,-19 3-136-16</inkml:trace>
  <inkml:trace contextRef="#ctx0" brushRef="#br0" timeOffset="724">7361 444 1822 0,'0'0'288'0,"0"0"39"15,-13 37-37-15,7 3-69 16,-14 4-29-16,-5-1-16 15,-1 5-15-15,-20-5-34 0,-5 4-38 16,-14-3-39-16,-13-7-13 16,-12-1-4-16,-14-7-22 15,0-7-2-15,-12-8-6 0,12-3 0 16,14-7-11-16,6-4 5 16,19-7-20-16,7-8-19 0,19 1 13 15,39 14 21-15,0 0-12 16,0 0-5-16,-33-37 13 0,33 37 4 15,0 0 3-15,0 0-7 16,0 0-2-16,0 0 7 0,0 0 22 16,0 0-9-16,0 0-2 15,0 0 8-15,-58 29 10 16,58-29-10-16,-45 37-12 16,45-37 3-16,-58 29 16 0,58-29-11 15,-52 11-8-15,13-11 11 16,39 0 9-16,-39-18-9 0,39 18-11 15,-32-44 0-15,12 0 3 16,14-7-10-16,12-7-72 0,7-11-75 16,-6-8-108-16,12 1-125 15,-6 3-238-15,13 4-118 0,0 15 91 16</inkml:trace>
  <inkml:trace contextRef="#ctx0" brushRef="#br0" timeOffset="911">6481 11 1475 0,'0'0'280'0,"0"0"1"0,0 0-31 16,52-14 38-16,-52 14-111 16,45 3-88-16,-13 12-60 0,-32-15-22 15,33 36-182-15,-33-36-252 16,13 77-209-16,-20 3 45 0</inkml:trace>
  <inkml:trace contextRef="#ctx0" brushRef="#br0" timeOffset="1064">5782 1434 1855 0,'0'0'298'16,"0"0"-3"-16,0 0-109 0,0 0-104 15,0 0-47-15,58 15-222 16,-58-15-330-16,0 0-243 0</inkml:trace>
  <inkml:trace contextRef="#ctx0" brushRef="#br0" timeOffset="1852">5290 754 996 0,'0'0'276'0,"58"-11"20"0,-58 11 6 16,45 11-68-16,-45-11-85 16,0 0-69-16,0 0 32 15,33 54 19-15,-33-54-58 0,-20 48-43 16,20-48-20-16,-58 40-1 15,6-18-9-15,1-1-42 0,5-13-19 16,46-8-9-16,-58-4 4 16,58 4 15-16,-45-25 12 15,45 25-3-15,-33-44 42 0,33 44 4 16,-13-51-4-16,13 51-12 16,0-44 24-16,0 44 16 0,13-43-8 15,-13 43-20-15,0 0 0 16,0 0-14-16,0 0 19 15,46-40 0-15,-46 40-29 0,0 0 4 16,0 0 14-16,0 0 6 0,0 0-16 16,0 0 4-16,0 0 16 15,-65 10-2-15,20 5-17 16,45-15 10-16,-52 29 38 0,52-29 49 16,-39 44-23-16,39-44-27 15,-19 51 9-15,19-51-9 0,12 54-6 16,-12-54-9-16,33 48-17 15,-33-48-4-15,0 0 4 16,39 47 14-16,-39-47 1 0,0 0 38 16,19 51 66-16,-19-51 6 15,0 0-47-15,-52 47-39 0,-6-18-29 16,6-14 2-16,1-15 3 16,-1-4-15-16,6-10-26 15,46 14-13-15,-45-37-23 0,13-3-2 16,19-7-18-16,6-4 15 15,7 7 40-15,0 44 27 0,0-51 13 16,0 51 4-16,0 0-4 16,7-43 19-16,-7 43 12 0,0 0 108 15,0 0 13-15,0 0-26 16,-71 40 5-16,6 0 15 16,-19-4-7-16,0 1-4 0,-14-1 0 15,-12-11-3-15,-13-6-24 16,-6-8-22-16,-7-4-25 15,13-11-38-15,0-3-12 0,19 0-13 16,20-4 9-16,13 0-9 16,13-4-11-16,58 15-63 0,-45-14-149 15,45 14-227-15,0 0-241 16,-46-22-475-16</inkml:trace>
  <inkml:trace contextRef="#ctx0" brushRef="#br0" timeOffset="2021">3413 656 1873 0,'103'-26'416'0,"-6"1"-88"16,0 3-137-16,-12 4-96 15,-14 3-118-15,-26 8-296 0,-45 7-530 16</inkml:trace>
  <inkml:trace contextRef="#ctx0" brushRef="#br0" timeOffset="2452">1516 921 1590 0,'0'0'354'0,"0"0"38"0,0 0-9 16,0 0-89-16,0 0-46 16,0 0-42-16,0 0-33 0,-39 29-94 15,0-18-25-15,39-11-27 16,-58-7-1-16,19-4-18 15,39 11 5-15,-39-22-21 0,39 22 0 16,-25-36-29-16,12-1 7 16,13 37-18-16,19-43 28 15,-19 43-4-15,39-33 13 0,6 22 0 16,-6 15 11-16,-7 18 0 16,14 14-7-16,-8 11 7 0,1 8-7 15,7 7 14-15,-8 3-14 16,14 1 20-16,0-1-23 0,-7-7 12 15,1-7-60-15,-46-51-112 16,0 0-93-16,45 51-183 0,-45-51-332 16,0 0 8-1</inkml:trace>
  <inkml:trace contextRef="#ctx0" brushRef="#br0" timeOffset="2676">1879 656 2288 0,'0'0'314'0,"0"0"32"16,-52 21-65-16,6 19-20 15,1 15-27-15,0 14-12 16,-13 8-76-16,-7 3-44 16,0 11-54-16,-6-8-7 0,0 5-34 15,-7-8-74-15,0-11-150 16,1-7-84-16,5-19-106 0,8-6-102 15,5-15-262-15,14-8-3 16</inkml:trace>
  <inkml:trace contextRef="#ctx0" brushRef="#br0" timeOffset="3292">1995 1161 999 0,'0'0'274'15,"0"0"3"-15,0 0-7 16,0 0-41-16,0 0-11 0,45-7-37 16,-45 7-40-16,0 0-60 15,0 0-27-15,0 0-39 0,0 0 3 16,0 0-26-16,0 0 22 15,0 0-31-15,52-25 27 0,-52 25-21 16,45-11 25-16,-45 11-25 16,52-4 32-16,-52 4-9 15,0 0 37-15,0 0 16 16,0 0 56-16,26 58-26 0,-19-10-7 16,-7-48-40-16,-26 72-12 15,6-13-16-15,-12-5 8 0,6-6-28 16,0-5 15-16,26-43-25 15,-32 48 14-15,32-48 2 0,0 0-13 16,-20 47 25-16,20-47-9 16,0 0 19-16,0 0-14 15,0 0 5-15,59 29-11 0,-8-14-2 16,8-15-4-16,-1-8 6 16,0-6-19-16,0 3 8 0,7-4-38 15,-13 1-36-15,0-1-100 16,-52 15-130-16,0 0-289 15,52-29-229-15</inkml:trace>
  <inkml:trace contextRef="#ctx0" brushRef="#br0" timeOffset="3788">448 958 1603 0,'0'0'286'0,"0"0"-17"16,0 0-25-16,0 0-93 16,0 0-64-16,0 0 26 0,0 0 16 15,0 0-28-15,0 0-10 16,-45 10-21-16,6 9-23 0,39-19-18 16,-52 29-1-16,0-11-12 15,13-3-4-15,1-5 20 16,-1-2 32-16,39-8 5 15,-39 0 15-15,39 0 17 0,0 0-16 16,-52 0-24-16,52 0 1 16,0 0-26-16,0 0-25 0,0 0 84 15,0 0-10-15,0 0-53 16,-39 51 0-16,39-51-15 0,-13 51-17 16,13-51-7-16,0 51-71 15,0-51-145-15,7 47-106 16,-7-47-116-16,0 0-276 15,13 51-152-15</inkml:trace>
  <inkml:trace contextRef="#ctx0" brushRef="#br0" timeOffset="3962">144 1514 1969 0,'0'0'378'16,"0"0"3"-16,0 0-75 0,0 0-97 15,0 0-78-15,0 0-61 16,0 0-51-16,0 0-7 16,0 0-190-16,0 0-289 0,0 0-416 15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3:14.298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2693 69 1128 0,'0'0'348'0,"-26"-40"40"16,26 40-19-16,-20-29-75 0,20 29-91 16,0 0-78-16,0 0-57 15,0 0 147-15,-6 37-18 16,12 14-32-16,1 10-61 0,19 5-29 16,0 7-37-16,6 0-22 15,0-1-16-15,7-3 3 0,0 1-33 16,6-5-187-16,-19-14-212 15,-6-7-370-15,-20-44-151 0</inkml:trace>
  <inkml:trace contextRef="#ctx0" brushRef="#br0" timeOffset="504">2343 681 1732 0,'0'0'138'0,"0"0"3"16,0 0 155-16,0 0-100 15,0 0-102-15,0 0-39 0,0 0-25 16,-39 47-17-16,39-47-13 16,-13 51-6-16,13-51 6 15,0 0 0-15,-26 44-65 0,26-44-43 16,0 0-48-16,0 0 5 15,0 0 44-15,-45 11 45 16,45-11 23-16,0 0 11 0,-45-26 60 16,45 26 67-16,0 0 24 15,0 0-8-15,0 0-34 0,-52-18 56 16,52 18 5-16,-65 7-16 16,7 4-23-16,6 0-16 0,-6 4-22 15,-7-1-27-15,-6-3-14 16,-13 4-6-16,-7-12 2 15,-12-3-13-15,-1 0-4 0,-6-7-3 16,0 0 5-16,-6 3 61 16,-1 0 28-16,7 1 10 15,0-1-10-15,0 4 13 0,0-3 3 16,19-1-15-16,1-3-29 16,18 3-33-16,8-3-22 15,18-1-9-15,46 8-10 0,-51-10-115 16,51 10-85-16,0 0-86 15,-46-48-157-15,46 48-288 0,-19-65-118 16</inkml:trace>
  <inkml:trace contextRef="#ctx0" brushRef="#br0" timeOffset="677">213 371 1932 0,'52'-7'100'15,"13"-4"64"-15,13-3 21 0,12-1-45 16,14 1-67-16,12 3-54 16,7 3 0-16,7 5-38 0,-1 6-255 15,-6 5-356-15,0 6-107 16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3:31.594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0 142 506 0,'0'0'122'0,"0"0"49"16,0 0 38-16,0 0-5 15,0 0-7-15,0 0 16 16,0 0-40-16,0 40-27 0,0-40-25 15,0 0-23-15,0 0-13 16,0 0-11-16,0 0-31 0,0 0-1 16,47 4-18-16,-7-15-22 15,-40 11-2-15,47-33 12 16,-15 4 9-16,-32 29-6 16,41-44 2-16,-15 8 13 0,-26 36 31 15,27-33 4-15,-27 33-17 16,0 0-19-16,0 0-29 0,0 0 12 15,0 0 67-15,0 0-12 16,-13 40-37-16,-1 0 19 0,-12 8 31 16,6 6-4-16,-1 4 20 15,8 15 28-15,-6 0-22 16,-2 3-21-16,15 6-4 0,6-2-1 16,0-4-7-16,6-3-25 15,7-8-12-15,1-10-6 16,-1-11-14-16,-6-4 3 0,7-8-10 15,-14-32-5-15,19 29 0 16,-19-29 0-16,0 0 13 0,0 0-21 16,0 0-129-16,0 0-129 15,0 0-243-15,0 0-460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2:01.9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2854 6207 780 0,'0'0'112'0,"0"0"94"16,0 0 25-16,0 0-11 16,0 0-35-16,72 33-8 15,12-15 8-15,19-7-31 16,20-7-17-16,20-1-15 0,25 1-15 15,26-4-7-15,20-4-1 16,19 4-39-16,26 0-30 16,26 4-24-16,12 0 0 0,1-1 9 15,6 4-22-15,7-3 7 16,0 3 6-16,6 1-9 0,13 3 6 16,0-1-3-16,-6 5-8 15,6 0 14-15,0 6 8 16,7 1-29-16,12 0 4 15,7 7 11-15,-13-3 3 0,7-1-9 16,-7 1 0-16,0-1 6 16,7 4-4-16,6 0-11 15,-7 4 5-15,-6-4-2 0,-6-3 6 16,0 3 6-16,-7-4 7 16,6-7-7-16,-6 1-9 0,-6-1 14 15,-7-4 6-15,-6 1-6 16,-7-4 6-16,0-4-25 15,14 4 14-15,-8-4 9 0,-5-7-9 16,-8 4-7-16,-12 3 16 16,-13-7-9-16,-13 4 4 0,-7 0 1 15,-6-8-16 1,-6 4 5-16,-7-4 18 0,-19-7-12 16,-7 8-7-16,-7-1 7 15,-12 0 13-15,6 1-13 0,-12-1-13 16,-8 1 18-16,-5-1-2 15,-14 4-13-15,-6-4 13 16,-13 4 3-16,-26-3-20 0,-13 3-62 16,-26 0-56-16,-19 0-122 15,-52 0-246-15,0 0-174 16</inkml:trace>
  <inkml:trace contextRef="#ctx0" brushRef="#br0" timeOffset="1020">4796 1390 672 0,'0'0'58'15,"0"0"39"-15,0 0 127 0,0 0 23 16,0 0 3-16,-6 44-61 16,-1 7-42-16,14 12 2 15,-7 13-17-15,6 11 11 0,-6 15 2 16,7 15 5-16,-7 10-16 15,6 19-35-15,-6 10 3 16,0 15-7-16,-6 8-4 0,6 6 12 16,0 8-20-16,0 7-10 15,0-3-23-15,6-4-19 0,1-4-3 16,6-3-5-16,0 3-3 16,0 0 2-16,-1 1 0 15,-5 7-3-15,-1 3-4 0,-6 7-9 16,0 5-2-16,-13-9-2 15,1-6 9-15,-1-12-6 0,0-10-5 16,0-4 7-16,-7-7 17 16,14 3-9-16,-1-6 2 15,7-1-4-15,0-4 16 0,7 4 0 16,-1 0-2-16,1 2-9 16,6-6-9-16,0-3 6 0,6-11-2 15,0-7 3-15,-6-8-10 16,7-11-2-16,-7-10-4 15,0-8-3-15,-7-14 12 0,1-8-9 16,-7-7 5-16,0-14-12 16,0-55 0-16,-7 58-15 0,7-58-71 15,0 0-41-15,0 0-57 16,0 0-121-16,0 0-240 0,0 0-289 16</inkml:trace>
  <inkml:trace contextRef="#ctx0" brushRef="#br0" timeOffset="97419">4803 1722 498 0,'0'0'102'0,"0"0"51"0,0 0-44 15,0 0 13 1,0 0-18-16,0 0 38 0,0 0-14 16,0 0-41-16,0 0 31 15,0 0-7-15,0 0 20 0,0 0 2 16,0 0-3-16,0 0-9 15,0 0-43-15,0 0-34 0,0 0 5 16,-7-32-20-16,7 32 10 16,0-30 6-16,0 30 4 0,0-29 4 15,0 29-12-15,0-36-2 16,0 7-9-16,0-4 7 0,0 7 2 16,0-7-1-1,7 4 2-15,-1-4-25 0,-6-3-4 16,0-1 14-16,7 1-9 0,-1-1 9 15,1 1-15-15,-7 0 2 16,6-1-8-16,-6-3-1 16,0 0-3-16,7-4 0 0,-7 1-11 15,0-1 18-15,0 0-7 16,-7 1 3-16,7 6-6 0,0 1 8 16,0 0-13-16,0-1 23 15,0 8-15-15,0-7 7 0,0 3-19 16,0 0 21-16,0-3-9 15,0 3 3-15,7 0-16 0,-7 4 22 16,6 0-24-16,-6 0 24 16,7 3-19-16,-7 26 18 15,0-40-15-15,0 8 14 16,6-1-17-16,-6 33 16 0,0-40-15 16,-6 7 14-16,6 4-10 15,0 7 8-15,0 22 2 0,0-29-5 16,0 7 0-16,0 22-5 15,0 0 5-15,6-22-11 0,-6 22 11 16,0 0-6-16,0 0 1 16,0-25 5-16,0 25 6 0,0 0-2 15,0 0 2-15,0 0-1 16,0 0-2-16,0 0-3 0,0 0-6 16,0-22 6-16,0 22-9 15,0 0 9-15,0 0-6 16,0 0 6-16,0 0 4 0,0 0 6 15,0 0-10-15,0 0-9 16,0 0 1-16,0 0-1 0,0 0 4 16,0 0 7-16,0 0-9 15,-39 40 7-15,7-11 3 0,6 4-7 16,0 3 12-16,26-36-11 16,-32 37 7-16,6-8 1 0,26-29-3 15,-33 33 8-15,33-33-2 16,0 0-8-16,0 0 0 15,0 0 0-15,0 0-11 0,0 0 8 16,0 0 0-16,0 0 9 16,0 0 1-16,0 0 8 0,0 0-8 15,0 0-4-15,0 0-7 16,0 0 4-16,0 0-3 0,20-29 6 16,-20 29-8-16,19-33-4 15,1 4 11-15,-20 29-2 0,19-33-3 16,-19 33-4-16,13-29 9 15,-6 7 7-15,-7 22-6 0,0 0-1 16,6-26-5 0,-6 26 3-16,0 0-5 0,0 0 0 15,0 0-7-15,0 0 16 16,0 0-4-16,0 0 4 0,0 0-2 16,0 0-5-16,0 0 3 15,0 0-19-15,0 0 7 0,0 0 6 16,0 0 14-16,32 0-12 15,-32 0 10-15,33 15-6 0,-33-15 17 16,32 26 2-16,0-1 2 16,1 0 8-16,6 1 15 0,-1 3 9 15,8 4-11-15,-1-4-23 16,0 0-2-16,-6 0-9 16,-39-29-5-16,39 33-79 0,-39-33-214 15,0 0-359-15,-6 47-298 16</inkml:trace>
  <inkml:trace contextRef="#ctx0" brushRef="#br0" timeOffset="98859">3683 207 472 0,'0'0'77'16,"0"0"7"-16,0 0-16 0,0 0 8 16,0 0 46-16,0 0 16 15,0 0 11-15,0 0-7 16,26 48-47-16,-26-48-18 0,19 43 13 15,-19-43-59-15,13 40 2 16,-13-40 11-16,0 0-4 16,0 40-44-16,0-40 32 0,-13 37-9 15,13-37-35-15,0 0 25 16,0 0-13-16,-39 22-32 0,39-22-12 16,0 0-19-16,-38-19 11 15,38 19-14-15,-20-47 17 0,14 3 10 16,6 4 2-16,0 11 26 15,0 29 20-15,0-32 14 0,0 32-19 16,0 0 6-16,0 0-24 16,0 0 6-16,0 0 65 15,0 0 40-15,0 0-50 16,0 0 18-16,0 0 31 0,0 0-3 16,0 0 37-16,0 36 0 15,0-36-47-15,-13 40-16 0,13-40 9 16,-39 36-52-16,6-14-7 15,-5-4 11-15,-1-7-24 0,6 8 0 16,-5-12-5-16,-1-4 12 16,0-3 7-16,7-3-23 15,-1-1 9-15,1-10-5 0,32 14-32 16,-39-33-25-16,39 33 28 16,-26-37 16-16,13 8-17 15,13 29 3-15,0 0 16 0,-6-29 6 16,6 29 13-16,0 0-6 15,0 0 3-15,32-22-7 0,-32 22 7 16,32-7-14-16,-32 7-3 16,26 11 10-16,-26-11 7 0,0 0 34 15,20 36 7-15,-20-36-2 16,-13 40 11-16,13-40-20 16,-33 37-18-16,1-8 10 0,0-7-1 15,-7-8-8-15,0-10-13 16,0 3 0-16,7-7-5 15,-1-3-8-15,33 3 13 0,-38-22-19 16,38 22-17-16,-33-40 6 16,14 7 13-16,6 4 14 0,13 29-5 15,0 0 5-15,-13-26-5 16,13 26 11-16,0 0 3 0,0 0 15 16,0 0 4-16,0 0 0 15,0 0 3-15,-26 33-5 0,26-33-8 16,-26 40 4-16,26-40-5 15,-26 29-9-15,26-29 12 16,-32 29 36-16,32-29 20 0,-33 15 20 16,33-15 3-16,-32-4-6 15,32 4-26-15,0 0-20 16,-26-40-19-16,7-7-11 0,12-4-3 16,7-4-11-16,0-3 6 15,0 4 6-15,0 10 28 0,0 11-16 16,7 8-12-16,-7 25-19 15,0-22-10-15,0 22 17 0,0 0-21 16,0 0-135-16,0 0-266 16,-13 62-230-16,0-8 7 0</inkml:trace>
  <inkml:trace contextRef="#ctx0" brushRef="#br0" timeOffset="99024">2673 586 1066 0,'0'0'245'0,"0"0"-31"16,0 0-77-16,52 7-90 15,-13-7-9-15,-39 0-20 0,51-11-63 16,-51 11-242-16,39-11-133 16,-39 11-72-16</inkml:trace>
  <inkml:trace contextRef="#ctx0" brushRef="#br0" timeOffset="99275">2408 411 843 0,'0'0'199'0,"0"0"16"15,0 0 133-15,0 0-34 0,0 0-81 16,0 0-48-16,0 0-75 0,-26 47-37 16,13-7-49-16,-7 1 8 15,7-5-25-15,-6 0 7 16,19-36-129-16,-26 48-201 0,26-48-216 16,0 0-44-16</inkml:trace>
  <inkml:trace contextRef="#ctx0" brushRef="#br0" timeOffset="99868">2175 204 564 0,'0'0'100'16,"0"0"15"-16,0 0 22 15,0 0 40-15,0 0 9 0,0 0-6 16,0 0-8-16,0 0-16 16,0 0-51-16,-13 58 3 0,-7-18-30 15,20-40-16-15,-39 58-12 16,39-58-1-16,-58 51-38 15,13-11 14-15,45-40-19 0,-58 37 13 16,58-37-32-16,-52 25 31 16,52-25-15-16,0 0 16 0,-52 15-27 15,52-15 16-15,0 0 5 16,0 0-11-16,-45-4-29 0,45 4 32 16,0 0-10-16,0 0 0 15,0 0-7-15,0 0-14 0,0 0 26 16,0 0 0-16,0 0 0 15,0 0-18-15,0 0 29 0,0 0-15 16,-20 51 22-16,20-51-13 16,-13 47 13-16,13-47-24 15,-26 44 41-15,26-44-38 0,0 0 22 16,-38 36-13-16,38-36 70 16,0 0 17-16,-39 22 3 0,39-22-39 15,0 0 8-15,0 0-39 16,-39-36 1-16,20-8-32 0,6-3 15 15,6-8-10-15,7 1-6 16,0-1-9-16,7 0-63 0,-1 12-91 16,-6 43-220-16,0-51-233 15,0 51-5-15</inkml:trace>
  <inkml:trace contextRef="#ctx0" brushRef="#br0" timeOffset="100089">1747 69 978 0,'0'0'226'16,"0"0"-28"-16,0 0 77 0,0 0-9 16,46-7-79-16,-14 7-107 15,-32 0-12-15,45 22-47 16,-45-22 1-16,46 32-25 15,-46-32-121-15,26 48-253 0,-13-5-141 16,-13 5 17-16</inkml:trace>
  <inkml:trace contextRef="#ctx0" brushRef="#br0" timeOffset="100264">1579 1059 743 0,'0'0'253'16,"0"0"37"-16,0 0-49 0,0 0-92 16,0 0-74-16,0 0-35 15,0 0-12-15,0 0-4 0,0 0-217 16,20 36-242-16,-20-36-91 16</inkml:trace>
  <inkml:trace contextRef="#ctx0" brushRef="#br0" timeOffset="101019">984 498 766 0,'0'0'162'0,"0"0"116"0,0 0-23 16,0 0-99-16,51 15-54 15,-51-15-27-15,52 26-24 0,-52-26-37 16,52 25-8-16,-52-25 2 16,0 0 2-16,0 0-5 0,0 0-17 15,39 33 32-15,-39-33-4 16,0 0-4-16,0 0-6 0,0 0 13 16,0 0-35-16,-39 14 19 15,39-14-21-15,-45-7 15 0,45 7-18 16,0 0 34-16,0 0-20 15,-52-33 3-15,52 33-19 16,0 0 25-16,0 0-10 0,0 0 21 16,0 0 12-16,0 0 1 15,0 0-3-15,0 0-15 0,26 40 30 16,-26-40-30-16,39 37 0 16,-39-37 4-16,45 25-12 0,-45-25-4 15,0 0 9-15,0 0 5 16,0 0-13-16,0 0 11 0,0 0-11 15,0 0-4-15,0 0 11 16,0 0-15-16,0 0 36 0,-45 26 0 16,6-8 15-16,39-18 2 15,-39 18 4-15,39-18-22 16,0 0 11-16,-39 7-35 0,39-7 16 16,0 0-4-16,0 0 6 15,0 0-39-15,-39-3-3 0,39 3-64 16,0 0 14-16,-39-44 8 15,39 44 33-15,-32-44 15 0,32 44-3 16,0 0 33-16,0 0-27 16,0 0 0-16,0 0 63 0,0 0 36 15,0 0 28-15,0 0-15 16,0 0 45-16,0 0-3 16,-39 48 17-16,13-8-23 0,-13 0-3 15,1-4-48-15,-8 4-7 16,-6-3-37-16,-12-1-7 0,-1-7-18 15,0 0-7-15,1-7 2 16,5-7-5-16,1-8 2 0,6-4-17 16,0-3-8-16,14-10-94 15,-1-5-99-15,39 15-178 0,-46-33-170 16,46 33-94-16,-38-47 24 16</inkml:trace>
  <inkml:trace contextRef="#ctx0" brushRef="#br0" timeOffset="101160">97 684 1704 0,'0'0'273'0,"58"-51"-20"15,-6 4-53-15,0 7-107 16,-1 0-32-16,1 3-48 0,0 8-179 16,0 0-460-16,-7 7-150 15</inkml:trace>
  <inkml:trace contextRef="#ctx0" brushRef="#br0" timeOffset="108036">12603 1434 250 0,'0'0'70'16,"0"0"6"-16,0 0-4 15,0 0 20-15,0 0-9 0,0 0-21 16,0 0-25-16,0 0-15 16,0 0-11-16,0 0-6 0,0 0-18 15,0 0 13-15,0 0-15 16,0 0-23-16,0 0-26 0,0 0-42 16,0 0-13-16,0 0-17 15</inkml:trace>
  <inkml:trace contextRef="#ctx0" brushRef="#br0" timeOffset="108495">12603 1434 274 0,'0'0'78'0,"0"0"23"16,0 0 13-16,0 0-34 15,0 0-3-15,0 0 12 16,0 0 12-16,0 0 35 16,0 0-29-16,0 0-45 0,0 0-10 0,0 0-31 15,0 0-3 1,0 0-32-16,0 0-10 0,0 0-63 16,0 0-45-16,0 0-30 15,0 0 2-15,0 0 40 0,0 0 19 16,-32 11 38-16,32-11 15 15,0 0 15-15,0 0 12 0,-33 11 18 16,33-11-8-16,0 0 14 16,0 0-1-16,0 0-7 0,0 0 1 15,0 0 14-15,0 0 12 16,0 0-5-16,0 0 7 16,0 0 17-16,0 0-5 15,0 0-15-15,0 0-6 0,0 0-8 16,0 0 9-16,0 0-16 15,0 0 0-15,0 0 6 0,-32 14-6 16,32-14 0-16,0 0-35 16,-32 11-39-16,32-11-4 0,0 0-22 15,0 0-19-15</inkml:trace>
  <inkml:trace contextRef="#ctx0" brushRef="#br0" timeOffset="108651">12409 1503 203 0,'0'0'37'0,"0"0"-10"15,0 0-19-15,0 0 5 16,0 0-13-16,0 0 0 0,-33 0-23 16,33 0-50-16</inkml:trace>
  <inkml:trace contextRef="#ctx0" brushRef="#br0" timeOffset="108871">12247 1507 295 0,'0'0'59'0,"0"0"1"16,0 0-22-16,0 0-29 15,0 0-9-15,0 0 13 0,0 0 0 16,0 0-17-16,0 0 1 16,-32 8-10-16,32-8-30 0,0 0-47 15,0 0-52-15</inkml:trace>
  <inkml:trace contextRef="#ctx0" brushRef="#br0" timeOffset="109100">12079 1533 333 0,'0'0'66'0,"0"0"-1"15,0 0-20-15,0 0-25 16,0 0-5-16,-33 4-9 0,33-4-6 16,0 0-20-16,-32 7 0 15,32-7-17-15,-32 4-3 0,32-4-4 16,-33 7 6-16,33-7 11 15,-39 0-11-15,39 0-7 16,-32 4 0-16,32-4-6 0,-32 3-15 16</inkml:trace>
  <inkml:trace contextRef="#ctx0" brushRef="#br0" timeOffset="109252">11749 1577 299 0,'0'0'63'0,"0"0"9"0,0 0-2 15,-33 0-27-15,33 0-19 0,0 0-12 16,-26-4 3-16,26 4-29 16,0 0-41-16,-39-4-20 15,39 4-4-15,-32-3-27 0,32 3-4 16</inkml:trace>
  <inkml:trace contextRef="#ctx0" brushRef="#br0" timeOffset="109405">11464 1584 321 0,'0'0'71'0,"0"0"-1"16,0 0-47-16,0 0-7 15,0 0-5-15,0 0-29 16,0 0-43-16,-33-4-26 16,33 4-15-16,-32-3 10 0</inkml:trace>
  <inkml:trace contextRef="#ctx0" brushRef="#br0" timeOffset="109659">11069 1591 139 0,'-33'4'47'0,"33"-4"-30"0,0 0-17 16,-32 0 0-16,32 0-7 16,0 0-2-16,-39 4-30 0,7-1-2 15</inkml:trace>
  <inkml:trace contextRef="#ctx0" brushRef="#br0" timeOffset="109804">10771 1610 271 0,'-32'3'9'0,"32"-3"-9"15,0 0 14-15,-33 0-37 16,33 0-72-16</inkml:trace>
  <inkml:trace contextRef="#ctx0" brushRef="#br0" timeOffset="110159">10434 1639 520 0,'0'0'82'0,"-32"-4"-5"15,32 4-33-15,0 0-24 16,-39-4-14-16,39 4-35 0,-32-3-44 16,32 3-16-16,-32-11-9 15,32 11-12-15,-39 0-28 0,6 0 66 16,33 0 30-16,-39 7 16 16,7-3 15-16,32-4 1 0,-39 0 21 15,39 0 25-15,-39-4-4 16,14 4 7-16,25 0 5 15,-46-4 6-15,14 4 0 0,-1-3-1 16,1-1-15-16,32 4-8 16,-39-3-11-16,0-1-2 0,39 4-10 15,-38 0-10-15,12 0 7 16,26 0-7-16,-46 0-26 16,21 4-15-16,25-4-25 0,-39 3-36 15</inkml:trace>
  <inkml:trace contextRef="#ctx0" brushRef="#br0" timeOffset="110368">9379 1639 337 0,'0'0'74'0,"0"0"5"0,0 0-7 16,0 0-16-16,0 0-28 15,0 0-22-15,0 0-6 16,-32-8 4-16,32 8-11 0,0 0-44 16,-32 0-55-16,32 0-37 15,-39-3-8-15</inkml:trace>
  <inkml:trace contextRef="#ctx0" brushRef="#br0" timeOffset="110555">8920 1631 368 0,'0'0'35'15,"0"0"-13"-15,-39-3 3 16,39 3-13-16,0 0-7 0,0 0-23 16,-39-4-5-16,39 4-7 15,-39-7-12-15,39 7-45 16,-39 0-28-16</inkml:trace>
  <inkml:trace contextRef="#ctx0" brushRef="#br0" timeOffset="110756">8214 1588 420 0,'0'0'54'15,"0"0"-25"-15,-32-4-9 16,32 4-20-16,0 0-8 0,-39-4 8 16,39 4 0-16,0 0-27 15,-32 0-43-15,32 0-37 16,0 0-32-16</inkml:trace>
  <inkml:trace contextRef="#ctx0" brushRef="#br0" timeOffset="110943">7787 1657 330 0,'-39'-7'70'0,"39"7"-11"16,0 0-22-16,-32-11-13 15,32 11-3-15,0 0-6 0,0 0-42 16,-33-4-29-16,33 4-37 15,-39-4-31-15</inkml:trace>
  <inkml:trace contextRef="#ctx0" brushRef="#br0" timeOffset="111124">7094 1606 239 0,'0'0'24'0,"-26"0"-3"16,26 0-21-16,0 0 8 0,-32 0-12 15,32 0-52-15,-32 0-22 16</inkml:trace>
  <inkml:trace contextRef="#ctx0" brushRef="#br0" timeOffset="111311">6628 1653 239 0,'0'0'6'16,"-39"-7"3"-16,39 7-1 0,0 0-33 15,0 0-15-15,0 0 7 16,-38 0-7-16,38 0-3 15</inkml:trace>
  <inkml:trace contextRef="#ctx0" brushRef="#br0" timeOffset="111533">6117 1664 430 0,'0'0'90'0,"0"0"-40"16,0 0-11-16,0 0-15 0,0 0-6 16,-39-4-30-16,39 4-12 15,-39-3-22-15,13-1-19 0,26 4-8 16,-32-3-10-16,32 3 11 16,-45-4 7-16,12 0-10 15</inkml:trace>
  <inkml:trace contextRef="#ctx0" brushRef="#br0" timeOffset="111763">5541 1646 368 0,'0'0'80'0,"0"0"-25"0,0 0-21 15,0 0-9-15,-33-7 1 16,33 7-26-16,0 0-4 16,0 0-10-16,0 0-6 15,0 0-17-15,0 0-47 0,0 0 0 16,-32-8-13-16,32 8-7 16</inkml:trace>
  <inkml:trace contextRef="#ctx0" brushRef="#br0" timeOffset="112263">5372 1613 313 0,'0'0'85'16,"0"0"-25"-16,0 0-8 0,0 0-7 15,0 0-8-15,0 0-1 16,0 0-12-16,0 0 7 0,0 0-3 15,0 0-8-15,0 0-18 16,0 0 3-16,0 0 3 0,0 0 5 16,0 0 14-16,0 0-2 15,0 0-28-15,0 0 10 0,0 0-7 16,-32-7 9-16,32 7-9 16,0 0-17-16,0 0 25 15,0 0-19-15,0 0 3 0,0 0 14 16,0 0 0-16,0 0-6 15,0 0 0-15,0 0-16 16,0 0 10-16,0 0 2 0,0 0-12 16,-32 4 5-16,32-4-8 15,0 0 4-15,-26 3 15 0,26-3 2 16,-39 7 0-16,39-7-2 16,-39 4-14-16,7-4 20 0,32 0 2 15,-33 4-8-15,33-4-13 16,-32 3 7-16,32-3 3 0,-39 0 3 15,0-3 12-15,7 6-2 16,0-3-7-16,6 4-9 0,26-4-7 16,-39 0 9-16,39 0-39 15,-33 0-8-15,33 0-47 16,0 0-34-16,0 0-25 16</inkml:trace>
  <inkml:trace contextRef="#ctx0" brushRef="#br0" timeOffset="112451">4764 1646 501 0,'0'0'54'16,"0"0"-33"-16,0 0-13 15,0 0-72-15,0 0-124 16</inkml:trace>
  <inkml:trace contextRef="#ctx0" brushRef="#br0" timeOffset="113360">10752 513 514 0,'0'0'99'0,"0"0"-13"16,0 0-3-16,0 0-56 0,0 0-6 15,0 0 10-15,0 0-31 16,0 0-6-16,0 0-15 0,-46-4-81 16,46 4-65-16,-45 0-20 15</inkml:trace>
  <inkml:trace contextRef="#ctx0" brushRef="#br0" timeOffset="113544">10292 535 254 0,'0'0'85'15,"0"0"-11"-15,-32 4-1 0,32-4-51 16,-33-4 0-16,33 4-16 16,-32 0-9-16,32 0-23 0,-39 4-60 15,7-4-54-15</inkml:trace>
  <inkml:trace contextRef="#ctx0" brushRef="#br0" timeOffset="113747">9599 575 195 0,'-45'4'29'0,"45"-4"-17"16,-32 0 0-16,32 0-12 0,-39 0-26 16,39 0-31-1,-39 3-1-15,39-3 30 0</inkml:trace>
  <inkml:trace contextRef="#ctx0" brushRef="#br0" timeOffset="113927">9107 615 161 0,'-32'4'40'16,"32"-4"-7"-16,-32 0-18 16,32 0-3-16,-33 7-12 0,33-7 9 15,-32 0-9-15,32 0-17 16,-32 0-69-16</inkml:trace>
  <inkml:trace contextRef="#ctx0" brushRef="#br0" timeOffset="114136">8525 662 225 0,'0'0'0'0,"-33"-3"-13"16,33 3 27-16,-38 0-19 0,5-4-5 16,1 8-5-16,32-4-11 15,-45 0-1-15,6 0 9 0,6 0-19 16,1 3-1-16</inkml:trace>
  <inkml:trace contextRef="#ctx0" brushRef="#br0" timeOffset="114291">7787 673 189 0,'-39'-7'4'0,"7"0"4"16,32 7-11-16,-39-4-13 15,0-3-31-15,7-1 8 0</inkml:trace>
  <inkml:trace contextRef="#ctx0" brushRef="#br0" timeOffset="114456">7140 640 213 0,'-33'-3'33'0,"33"3"-15"0,0 0-18 16,-39 0 0-16,39 0 4 15,-32 0-10-15,32 0-43 0,-39-4-20 16</inkml:trace>
  <inkml:trace contextRef="#ctx0" brushRef="#br0" timeOffset="114692">6479 630 214 0,'0'0'40'0,"-51"-4"-10"0,5 4-13 15,46 0-17-15,-45-4 10 16,0 1 0-16,12 6-10 0,1 1-8 16,-1-4-4-16,1 4-24 15,32-4-6-15,-45 0 2 0,6 3 3 16,7 1 2-16,-1-1-10 15</inkml:trace>
  <inkml:trace contextRef="#ctx0" brushRef="#br0" timeOffset="115166">5418 626 41 0,'0'0'4'16,"-33"4"-4"-16,33-4 0 0,-32 0 7 15,32 0-15-15,-39 0 2 16,0 3 12-16,13 1-3 16,26-4-17-16,-45 3 26 15,19 1-12-15,26-4 0 0,-39 4 8 16,7-1 7-16,32-3-19 15,-32 4 4-15,32-4 8 0,-39 0 2 16,39 0-10-16,-39 0 0 16,39 0 37-16,0 0-3 0,-32 0-5 15,32 0-1-15,0 0 1 16,-33 0-16-16,33 0-10 16,0 0-1-16,-32-4 12 0,-1 4-14 15,33 0-6-15,0 0 13 16,-32 4-7-16,32-4-7 15,0 0 4-15,0 0 11 0,0 0-4 16,-32 0 20-16,32 0-8 16,0 0-23-16,0 0 26 0,0 0-1 15,0 0-3-15,-33-4 30 16,33 4-4-16,0 0-21 16,0 0-14-16,0 0-24 0,0 0-14 15,0 0-40-15</inkml:trace>
  <inkml:trace contextRef="#ctx0" brushRef="#br0" timeOffset="117095">4207 462 483 0,'0'0'119'15,"0"0"24"-15,0 0-32 0,0 0 10 16,0 0 2-16,0 0-3 16,0 0-14-16,0 0 17 0,0 0-35 15,0 0-39 1,0 0-52-16,0 0 7 0,0 0 6 16,0 0-10-16,0 0 14 15,0 0 30-15,0 0 2 0,0 0-3 16,0 0-27-16,0 0 7 15,0 44 36-15,0-11 25 0,0-1-3 16,0-32-13-16,-6 40-16 16,6-3 16-16,0-8-6 15,0-29-46-15,0 36 25 0,0-7-29 16,0-29 1-16,0 33 20 16,0-33-1-16,0 0-5 15,0 0-13-15,0 33-3 0,0-33-11 16,0 0 18-16,0 0-18 0,0 0 0 15,0 0 5 1,0 0 23-16,-7 25 28 0,7-25 10 16,0 0-24-16,0 0-23 15,0 0-19-15,0 29 15 0,0-29-2 16,0 0-4-16,0 0-2 16,0 0 7-16,0 0 54 0,0 0 20 15,0 0 17-15,0 0-2 16,0 0-12-16,0 0-50 0,0 0-16 15,0 0-18-15,-6-40 3 16,6 0-4-16,-7 4-10 0,7 0 0 16,0-4 4-1,0 7 4-15,-6 4-1 0,6 29-3 16,-7-37 0-16,7 37 0 16,-6-36-3-16,-1 10-8 0,7 26 11 15,0 0-9-15,0 0 9 16,-6-32 0-16,6 32 8 0,0 0-1 15,0 0-5-15,0 0-6 16,0 0-6-16,0 0 17 0,0 0-3 16,-7-29 2-16,7 29-6 15,0 0 0-15,0 0-9 0,0 0 3 16,0 0 6-16,0 0 8 16,0 0-3-16,-6-33-8 15,6 33-4-15,0 0 3 16,0-29 7-16,0 29 4 0,0 0-4 15,0 0-3-15,-6-26 0 16,6 26-10-16,0 0 6 0,0 0-1 16,0 0 14-16,0 0-9 15,0 0 0-15,0 0 2 0,0 0-2 16,0 0-8-16,0 0-3 16,0 0-4-16,0 0 15 15,0 0 7-15,0 0-4 0,25 40-1 16,-12 0 3-16,0 8 2 15,-6-5-14-15,6 1 3 16,-7 0 4-16,7-4 0 0,-6 0 8 16,-1-4-8-16,7-3 3 15,-13 0 3-15,0-33-6 0,7 32-10 16,-7-32 5-16,6 29 8 16,-6-29 0-16,0 0 2 0,0 0-1 15,0 0-8-15,6 30-6 16,-6-30 15-16,0 0 4 0,0 0-9 15,0 0-17-15,0 0 17 16,0 0 13-16,0 0-7 16,0 0-10-16,0 0 7 15,0 0 17-15,0 0-6 0,0 0-7 16,0 0-5-16,0 0 7 16,-12-30-9-16,12 1 0 0,0-3-6 15,0 32 1-15,-13-40 17 16,13 40-12-16,-7-44-9 0,7 44 13 15,-13-44-1-15,13 44-3 16,-6-40-5-16,6 40-3 0,-13-40 17 16,13 40-3-16,-7-44-11 15,7 44-7-15,-13-40 16 0,13 40 8 16,-13-36-12 0,7 11-13-16,6 25 3 0,-7-30 13 15,7 30 9-15,0 0-9 16,0 0-3-16,-13-32-10 0,13 32 5 15,0 0 14-15,0 0-9 16,0 0-5-16,0 0-2 0,-6-29 11 16,6 29 1-16,0 0-9 15,0 0-5-15,0 0 9 0,0 0 8 16,0 0-21-16,0 0 3 16,0 0 3-16,0 0 16 0,0 0-13 15,0 0-1-15,0 0 8 16,0 0 3-16,19 40-6 15,-6-4-6-15,-13-36-111 16,13 47-153-16,-13-47-264 0,7 44-296 16</inkml:trace>
  <inkml:trace contextRef="#ctx0" brushRef="#br0" timeOffset="119039">4142 1555 452 0,'0'0'98'0,"0"0"-2"16,0 0 17-16,0 0 28 0,0 0 40 16,20 36-36-16,-20-36 37 15,0 0-30-15,0 0-48 16,13 33 11-16,-13-33-13 0,0 0 34 16,0 0-22-16,0 0-29 15,0 0-43-15,0 0-24 16,0 0 9-16,-45 29-27 0,12-18 0 15,33-11 18-15,-39 4-3 16,7-12-10-16,32 8-1 0,-32-18-24 16,32 18 31-16,-39-29-25 15,39 29 25-15,-26-36-9 0,13 7-18 16,13 29 13-16,0-41-4 16,13 11-10-16,-13 30 24 15,19-32-17-15,-19 32-8 0,0 0 38 16,26-29-25-16,-26 29-3 15,0 0 8-15,0 0-14 16,0 0 14-16,0 0-6 0,26-11-4 16,-26 11 20-16,0 0-19 0,0 0 16 15,26 25-4-15,-26-25-19 16,26 33 30-16,-26-33-8 16,13 40-3-16,-13-40 15 0,26 41-18 15,-26-41 33-15,26 44 15 16,-7-12-3-16,-19-32 31 0,19 37-4 15,-6-8-9-15,-13-29 13 16,13 40 1-16,-13-40-23 0,13 44-5 16,-13-44-20-16,20 43-20 15,-1-10 17-15,-19-33-22 16,13 29 6-16,-13-29 4 0,0 0-20 16,0 0 14-16,19 29-2 15,-19-29-11-15,0 0 20 16,0 0-15-16,0 0-4 0,0 0 18 15,0 0-11-15,0 0 6 16,0 0-4-16,0 0-22 0,0 0-29 16,0 0-109-16,0 0-88 15,0 0-108-15,0 0-14 0,0 0 42 16,0 0 64-16,0 0 48 16,0 0 43-16,7 37-33 0,-7-37-62 15</inkml:trace>
  <inkml:trace contextRef="#ctx0" brushRef="#br0" timeOffset="119475">3599 1361 639 0,'0'0'150'0,"0"0"2"16,0 0-21-16,0 0-23 0,0 0-16 15,0 0 100-15,0 0 1 16,0 0 34-16,19 40-2 0,-19-4 12 16,0 8-32-16,-6 1-40 15,-1 2-14-15,-12 0-40 0,-1 4-40 16,-6-7-43-16,1 0-11 16,-8-1-8-16,7-3 3 15,0 0-5-15,1-3 0 0,-1-8-7 16,26-29 0-16,-26 33-7 15,26-33-33-15,0 0-74 0,0 0-80 16,0 0-153-16,0 0-177 16,0 0-139-16</inkml:trace>
  <inkml:trace contextRef="#ctx0" brushRef="#br0" timeOffset="119855">2990 1519 822 0,'0'0'179'0,"0"0"20"16,-26 36 30-16,26-36-46 15,-6 44-56-15,6-15-23 0,0-29-5 16,0 0-8-16,26 29 17 15,-26-29-53-15,0 0 2 0,32 18-1 16,-32-18-16-16,39 0-23 16,-39 0 21-16,39-18-24 0,-39 18-7 15,26-44 11-15,-13 4 7 16,-7 7 15-16,-6 0 37 16,0 33 4-16,-6-26-10 0,6 26-28 15,0 0-26-15,0 0 5 16,-39 4 4-16,0 14-5 15,39-18-9-15,-32 34-7 0,6-2-5 16,26-32-57-16,-13 37-202 16,13-37-375-16,6 40-169 0</inkml:trace>
  <inkml:trace contextRef="#ctx0" brushRef="#br0" timeOffset="120780">14674 5061 660 0,'0'0'73'0,"0"0"16"15,0 0 23-15,0 0-13 16,0 0-31-16,0 0-25 0,-45 11 5 16,45-11-16-16,-58 7 3 15,19 0-35-15,-6-3-7 16,-1-4-1-16,1 3-132 16,-7-3-103-16,-6 4-95 0</inkml:trace>
  <inkml:trace contextRef="#ctx0" brushRef="#br0" timeOffset="120991">13347 5163 617 0,'-45'-8'177'15,"45"8"41"-15,-65-7-25 0,20 7-65 16,45 0-42-16,-58-4 2 15,58 4-71-15,-65 0 21 16,13 0-32-16,7 0-70 0,-7 0-113 16,7-3-66-16,-7-1-10 15,0 4-33-15</inkml:trace>
  <inkml:trace contextRef="#ctx0" brushRef="#br0" timeOffset="121143">12163 5108 387 0,'-52'0'75'0,"13"-4"0"16,39 4-30-16,-39-7-16 0,39 7-29 15,-45-7 7-15,45 7-24 16,-45 0-41-16,45 0-78 0,-46 7-56 16</inkml:trace>
  <inkml:trace contextRef="#ctx0" brushRef="#br0" timeOffset="121295">11269 5155 575 0,'-38'-3'94'16,"38"3"-27"-16,-46-8-39 0,46 8-50 15,-38-7-49-15,38 7-133 16</inkml:trace>
  <inkml:trace contextRef="#ctx0" brushRef="#br0" timeOffset="121496">10130 5133 418 0,'-45'-3'54'0,"45"3"14"15,-45-7 3-15,45 7-38 16,-52 0-13-16,19-4-8 16,33 4 3-16,-58 4-31 0,6 3-90 15,1-4-103-15</inkml:trace>
  <inkml:trace contextRef="#ctx0" brushRef="#br0" timeOffset="121709">8641 5101 386 0,'0'0'56'0,"-45"-8"-43"16,6 5 1-16,39 3 0 0,-52 0-14 15,20 0-10-15,32 0-5 16,-52 11-16-16,13-4-2 0,39-7-37 15,-45 7-5-15,0-3-12 16</inkml:trace>
  <inkml:trace contextRef="#ctx0" brushRef="#br0" timeOffset="121912">7534 5108 515 0,'-45'-4'100'16,"6"4"1"-16,39 0-48 16,-51 0-18-16,12-3-17 0,39 3-27 15,-46 0-42-15,8 0-28 16,-1 0-19-16,39 0-14 16,-52 0-19-16,7 0 13 0,6 3 8 15</inkml:trace>
  <inkml:trace contextRef="#ctx0" brushRef="#br0" timeOffset="122069">6525 5068 365 0,'-52'-4'79'16,"52"4"-8"-16,-58-3-8 0,6-1-3 16,6 0-25-1,1 4-18-15,6 0-7 0,0-3-54 16,1 3-67-16,-1 0-47 0,39 0-13 15</inkml:trace>
  <inkml:trace contextRef="#ctx0" brushRef="#br0" timeOffset="122278">5631 5083 247 0,'0'0'0'0,"-51"-8"0"15,51 8-25-15,-46-3-13 16,7 3-3-16,39 0 19 0,-45-4 10 16,45 4 1-1,-45 4 13-15,45-4-13 0,-46 0 15 16,46 0-4-16,-51 3-24 16,12-3 0-16,39 0 5 0</inkml:trace>
  <inkml:trace contextRef="#ctx0" brushRef="#br0" timeOffset="122556">5003 5064 124 0,'-38'0'66'0,"38"0"7"16,-46 0 22-16,46 0-11 0,-39 4 16 15,39-4-7-15,-45 0-13 16,45 0-48-16,-39 0-13 16,39 0-11-16,0 0-5 0,0 0-3 15,-45-7-33-15,45 7-36 16,0 0-23-16,0 0-29 15,-39-8 0-15,39 8 23 0,0 0 22 16,0 0 30-16,0 0 23 16,0 0 23-16,0 0 10 0,0 0 37 15,-39-3 6-15,39 3 2 16,0 0 17-16,0 0 3 0,0 0-19 16,0 0-9-16,0 0-34 15,0 0-26-15,0 0-52 16,0 0-91-16</inkml:trace>
  <inkml:trace contextRef="#ctx0" brushRef="#br0" timeOffset="125475">4032 4609 490 0,'0'0'91'16,"0"0"17"-16,0 0-28 15,0 0-15-15,0 0 0 0,0 0-30 16,0 0 14-16,0 0-4 16,0 0 28-16,0 0 0 0,0 0 8 15,0 0 24-15,0 0-21 16,0 0-5-16,0 0-5 16,0 0 2-16,0 0 10 15,0 0-11-15,0 0 11 0,0 0-16 16,0 0-26-16,0 0-10 15,0 0-31-15,0 0-22 0,0 0 41 16,0 0-25-16,0 0-15 16,0 0 0-16,0 0 43 15,0 0-2-15,0 0 9 0,0 0-22 16,0 0-10-16,0 0 21 16,0 0-14-16,-25 51-13 0,25-51 13 15,-33 48 19-15,33-48-10 16,0 0-8-16,-45 47 4 15,45-47 0-15,0 0-3 0,-45 36-4 16,45-36 17-16,0 0 44 16,-52 8-19-16,52-8-5 15,0 0-4-15,-46-29-27 0,46 29-23 16,0 0 33-16,-38-48-4 16,38 48 24-16,0 0-3 0,-33-33 3 15,33 33-23-15,0 0-5 16,0 0-16-16,0 0 12 0,0 0-17 15,0 0-2-15,0 0 18 16,0 0-24-16,0 0 24 0,0 0 69 16,0 0-25-1,0 0-9-15,0 0 48 0,0 0 8 16,20 51-22-16,-1-14-19 16,-19-37-2-16,20 54 9 0,-8-10-12 15,8-4-32-15,-20-40-1 16,19 51 4-16,-6-11-14 0,-13-40-10 15,13 44 0-15,-13-44 4 16,13 40-11-16,-13-40 3 16,0 0 18-16,13 40-9 0,-13-40-5 15,0 0 0-15,0 0 13 16,7 40-19-16,-7-40-6 16,0 0 22-16,0 0-10 0,0 0-7 15,0 0 7-15,0 0 10 16,0 0-25-16,0 0-30 15,0 36-45-15,0-36-79 0,0 0-143 16,0 0-195-16,0 0-195 16,0 0-6-16</inkml:trace>
  <inkml:trace contextRef="#ctx0" brushRef="#br0" timeOffset="125926">3430 4817 821 0,'0'0'168'15,"0"0"0"-15,0 0-37 16,0 0-75-16,0 0-42 16,0 0 52-16,0 0 96 0,0 0-30 15,0 0-51-15,0 0 98 16,0 0 21-16,-13 47-26 0,-6 0 15 15,0 1-31-15,-7-5-41 16,0 1-31-16,-6 0 3 0,6-4-25 16,-7-4-41-16,33-36-13 15,-39 40 5-15,39-40-6 0,0 0-12 16,0 0-5 0,-32 37-26-16,32-37-109 0,0 0-162 15,0 0-154-15,0 0-206 16,0 0 11-16</inkml:trace>
  <inkml:trace contextRef="#ctx0" brushRef="#br0" timeOffset="126561">2971 4915 497 0,'0'0'96'0,"0"0"25"0,0 0 2 16,0 0-32-16,0 0-27 15,0 0-33-15,0 0 21 16,0 0 59-16,0 0 29 16,0 0-40-16,0 0-15 0,0 0-22 15,0 0 3-15,0 0-4 16,0 0-36-16,0 0 10 0,0 0-13 16,0 0-30-16,0 0 20 15,0 0 23-15,0 0-34 16,0 0 15-16,0 0 1 0,0 0-29 15,0 0 6-15,0 0 19 16,0 0-7-16,0 0-12 0,0-44 10 16,0 44-20-16,0 0-5 15,0 0 27-15,0 0 6 16,0 0 11-16,0 0 7 0,-52-3 34 16,52 3-37-16,0 0-5 15,0 0 18-15,0 0-41 16,0 0 16-16,0 0 18 0,0 0-14 15,0 0-11-15,0 0-9 16,0 0 26-16,0 0-15 0,0 0-11 16,0 0 17-16,45-4-14 15,-45 4-19-15,0 0 33 0,0 0-1 16,0 0 17-16,0 0 10 16,0 0-25-16,0 0-32 0,0 0-13 15,0 0-167 1,0 0-284-16,0 0-122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4:26.1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187 346 742 0,'0'0'116'0,"0"0"86"15,0 0 70-15,0 0-27 0,0 0-39 16,0 0 11-16,0 0-21 16,0 0-82-16,0 0-64 15,0 0-17-15,0 0-25 16,-45-30 4-16,6 9-5 0,7-1 0 15,32 22 4-15,-32-40-5 16,12 3-10-16,7 5-14 0,7 2 13 16,6 30-9-16,0-29-8 15,0 29 7-15,0 0-1 16,32 0 24-16,7 19 1 0,0 13-5 16,6 8-12-16,0 11 16 15,1 0-25-15,6 7 17 0,-7 8-4 16,0-8 15-16,7 8-11 15,-7-8 10-15,7 0-1 16,-7-3-9-16,-6-12 0 16,-6-6-5-16,5-4-5 0,-12-12 20 15,-26-21-10-15,26 19-122 16,-26-19-219-16,33-8-141 0,-33 8 1 16</inkml:trace>
  <inkml:trace contextRef="#ctx0" brushRef="#br0" timeOffset="251">770 196 910 0,'0'0'139'15,"0"0"272"-15,0 0-23 16,0 0-81-16,-39 48-77 0,-6 10-73 15,0 11 9-15,-7 4-31 16,0 3-52-16,0 4-19 0,0-3-34 16,7-8-26-16,0-4-4 15,6-10 6-15,0-11-35 0,13-8-161 16,26-36-177-16,0 0-208 16,-32 22-156-16</inkml:trace>
  <inkml:trace contextRef="#ctx0" brushRef="#br0" timeOffset="784">1016 284 1466 0,'0'0'220'0,"0"0"65"16,0 0-34-16,0 0-66 0,0 0-83 15,0 0-18-15,39-22-33 16,-39 22-7-16,39-18-13 0,0-1-24 16,-1 5-1-16,1-1 0 15,7-3-12-15,-8-7 12 16,8-1-21-16,-1-7 8 0,0 1 15 15,-12 3-16-15,-33 29 15 16,0 0 3-16,39-33-28 0,-39 33-1 16,0 0 33-16,0 0 34 15,0 0-3-15,-39 40-5 0,0-4 9 16,6 4 18-16,8 0 33 16,5 4-22-16,7 3 14 15,7 4 2-15,6 4-5 0,6-1-8 16,7 1-12-16,13 0-19 15,0-4 4-15,6-4-20 0,7-7-24 16,-6 0 1-16,5-7-11 16,-5-4 0-16,-7-4 8 0,-26-25-17 15,26 18 15-15,-26-18-12 16,0 0 10-16,0 0-44 0,19 19-77 16,-19-19-88-1,0 0-96-15,0 0-181 0,0 0-222 16,0 0-21-16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4:37.0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6466 341 620 0,'-6'-7'139'0,"6"7"65"0,0 0 10 15,0 0-31-15,0 0-13 16,-20-8-62-16,1 1-20 15,-13 3 3-15,-14-3 49 0,-12 4-17 16,-20-1-34-16,-12 0-17 16,-27-3-23-16,-12 0-17 0,-27-1-4 15,-12-3-23-15,-20 1 10 16,-19-1-4-16,-13-4 3 0,-13 4-9 16,-6-3 2-16,-20 3-7 15,0 0 5-15,6 3-5 0,1 1 18 16,6 0 6-16,13 3 4 0,13-3 12 15,19 3 5-15,13 1-7 16,1-5-21-16,5 5-4 0,8-1 5 16,5-3-18-16,7 0 8 15,7-1-11-15,6 1 15 16,7 0-12-16,12-4 11 0,-6 0-3 16,13 0-2-16,7 7-1 15,19 1-8-15,13-5 3 0,12 5 0 16,14 3-4-16,13-4-1 0,45 4 11 15,-45 0-13-15,45 0 10 16,0 0-11-16,0 0 15 0,0 0-4 16,-33-3-16-16,33 3 13 15,0 0 0-15,0 0 6 0,0 0 14 16,0 0 6-16,0 0 4 0,0 0-18 16,0 0-3-16,0 0 1 15,0 0-6-15,0 0 13 0,0 0-4 16,0 0-3-16,0 0 25 15,-26 36 118-15,13 15-65 16,7 7-43-16,6 19-4 0,0 10 27 16,6 18 38-16,7 16-35 0,0 11-28 15,7 13-5-15,-1 12-1 16,7 17-5-16,0 8-13 0,-7 11-6 16,-6 4-3-16,7 4-4 15,-7-8 1-15,-7-8-5 0,0-10 4 16,1-4-6-16,-7-7 6 0,6-8 19 15,1-3 25-15,-7-6 10 16,0-5-28-16,0-8-13 16,0-6 3-16,-7-8 47 0,1 0-8 15,-7-11-12-15,0 0-33 16,0 1 9-16,-6-5-3 0,-1 2-13 16,1-9 0-16,-1-3-9 0,1-4 5 15,6-4-5-15,7-7 12 16,-7 0-10-16,13-7 7 0,-13-4-14 15,6 0 8-15,7-3-8 0,0-5 11 16,-6-2-1-16,6-12 2 16,0-3-3-16,0-4-4 0,0 3 0 15,6-6 7-15,-6 3-7 16,0-40-9-16,-6 47-1 16,6-2 10-16,0-9-3 0,0-36 0 15,6 47-2-15,-6-47 1 0,7 44-8 16,-7-44-6-16,0 0 10 15,26 37 4-15,-26-37 4 0,0 0-4 16,45 36-4-16,-6-18 2 0,0-3-5 16,6-1 6-16,20-6-2 15,12-16 9-15,7 8-8 0,20 4 3 16,19 3-9-16,13 0-9 0,19-3 0 16,20 0 4-16,13 10 2 15,6 1 3-15,13 3 12 16,0 8-7-16,7-5-19 0,-7 8-6 15,0-3-3-15,-6-1 8 0,6-3-22 16,-6 0 3-16,-7-11-10 16,-6 4 13-16,-1-8-2 0,8-4-10 15,-14-3-15-15,0-3-3 0,-6-1 27 16,-7-7 11-16,-6 4 13 16,-7 0 19-16,-19-4-1 0,-13 4-8 15,-13-8 7-15,-6 8 5 16,-14-1 4-16,-5-2-1 0,-14 6 0 15,0 0 0-15,-13-3-3 16,1 0-13-16,-1-1 13 0,-6 1 3 16,-7 0-12-16,0 0 4 15,1 3 9-15,5 4 2 0,1 0-13 16,0 4 12-16,0-1-10 0,-7 8 11 16,7-4-9-16,-13-3-4 15,6 0 14-15,-6 3-14 0,-7 0 14 16,7-3-7-16,-7 0 0 0,1 3 0 15,-1-7 6-15,0 0-6 16,-32 0-3-16,39-4 9 0,-6 1 7 16,-33 3-13-16,32-15 11 0,-32 15 30 15,0 0-4-15,26-47-21 16,0 7-1-16,-20 3 3 16,-12-3 6-16,-1-3-2 0,-6-5-12 15,0-3-3-15,7-3-5 16,-7-5 7-16,0-3-13 0,0-11 4 15,0-4-5-15,7-6 5 0,-1-5-3 16,7-3 3-16,7 0 3 16,-7 0 2-16,6 0-5 0,1-7-6 15,6 0 3-15,-7-8-6 0,7-3 3 16,6-4-2-16,1-4 11 16,6 4 0-16,-7 0-3 15,1 4 0-15,-1 0-10 0,7 3 4 16,-13 4 13-16,0 8-10 0,13-1-4 15,0 0 9-15,-13 8 4 16,6-7-6-16,0 5-7 0,-6 5 7 16,7 1-6-16,-7-5 6 0,6 5 0 15,-6-5-9-15,0 5 16 16,0-1-12-16,-7 0 0 0,7 1 10 16,-6 2-1-16,-1 1-4 0,1 4-3 15,-1 3-7-15,-6 4 6 0,0 4 9 16,0 2 2-16,7 4-4 15,-7 1-10-15,0 4 0 16,0-1 7-16,6 4 6 0,-6 4-3 16,7-4-6-16,-1 0-7 0,1 0 10 15,-1 4-3-15,-6-4 5 16,13 3 5-16,-7-3-5 0,7 0 4 16,-6 8-10-16,-1 6-1 0,-6 37-3 15,7-40 8-15,-7 40 4 16,0 0-2-16,0 0 1 0,0 0-6 15,0 0-5-15,0-36-2 0,0 36 0 16,0 0-16-16,0 0-1 16,-39-33 7-16,0 11 3 15,39 22 6-15,-52-22-6 0,14 4-2 0,38 18-1 16,-39-18-1-16,39 18-4 16,-39-25 11-16,39 25 4 15,0 0 10-15,-39-37 0 0,39 37 0 16,0 0-9-16,-26-33 0 0,26 33 3 15,0 0 14-15,0 0-1 0,0 0-7 16,0 0 4-16,0 0-13 16,0 0 5-16,0 0 12 0,0 0-4 15,-32-36 1-15,32 36-8 0,0 0 3 16,0 0-6-16,-20-40-2 16,20 40 8-16,-13-33 4 0,13 33-1 15,0 0-3-15,-19-40-4 0,19 40-31 16,-13-48-32-16,-6 12-5 15,19 36 26-15,-26-44 15 16,26 44 7-16,-26-40 3 0,26 40 5 16,-33-37 6-16,33 37-15 0,0 0-16 15,-38-32-18-15,38 32-43 16,-39-22-104-16,39 22-150 0,-65-22-149 16,13 7 7-16,-12 8-4 0</inkml:trace>
  <inkml:trace contextRef="#ctx0" brushRef="#br0" timeOffset="1071">4505 155 363 0,'0'0'105'0,"0"0"35"0,0 0-9 15,0 0-21-15,0 0-53 16,0 0-21-16,0 0-15 0,0 0 8 15,0 0 91-15,0 0 35 16,0 0-38-16,0 0 28 16,-20 44-36-16,7 3 4 0,20 4 9 15,-7 7-2-15,6 12 6 0,7 10 37 16,-13 18-3-16,7 12-21 16,6 10-29-16,-7 8-29 0,1 3-1 15,6 0-2-15,-7 3-11 0,7 1 0 16,-6-4-14-16,6 4 1 15,-13 3 3-15,6-6-11 0,-6 3 17 16,0-4-10-16,0-4 9 0,-6-7 15 16,6 0-23-16,-13 0-13 15,0-3-17-15,0-1 0 16,0 4-16-16,-13-2 22 0,6-2-19 16,-5 1-3-16,5-1 4 15,-6-3-5-15,0-4 12 0,7 0-5 16,6-7 3-16,0-3-9 0,0-5-5 15,7-3 8-15,6-7-11 16,0 1 12-16,0-9-17 0,6 0 5 16,1-3 8-16,-14 4-8 0,7-5 6 15,-6 5-2-15,-7-4-9 0,0 3 16 16,-7-7-17-16,1 15 12 16,-1-8 0-16,-5 1-9 15,-1-8 3-15,6 0-3 0,1-11 10 16,6 1-5-16,0-9-7 0,0-1 8 15,7-9 6-15,6 0-19 16,0-40 13-16,0 44-14 0,0-44 6 16,12 36-1-16,-12-36-23 0,0 0-8 15,0 0 1-15,0 0 1 16,0 0 0-16,0 0 3 0,0 0 12 16,0 0 0-16,13 33 8 0,-13-33 7 15,7 40-3-15,-7-40 5 16,6 47-13-16,-6-7-37 15,0 0-45-15,0-40-61 0,-13 44-77 16,13-44-77-16,0 0-158 0,0 0-148 16,0 0-39-16</inkml:trace>
  <inkml:trace contextRef="#ctx0" brushRef="#br0" timeOffset="2211">2666 392 605 0,'0'0'101'16,"0"0"21"-16,0 0 27 16,0 0 32-16,0 0-15 0,0 0-10 15,0 0-24-15,0 0 6 0,0 0-9 16,0 0-19-16,0 0 13 15,0 0-20-15,20-26-47 0,-20 26-30 16,0 0 22-16,0 0-1 16,0 0-22-16,0 0-17 0,0 0 12 15,0 0 73-15,-7 37-22 16,-6 14-10-16,1 11-36 16,-8 10 45-16,7 17-1 0,-6 9 58 15,-1 11-22-15,7 15-7 16,-6 11-50-16,12 10-7 0,7 4 35 15,-6 4-18-15,6 0-18 0,6-4 26 16,-12 2 13-16,6-10-25 16,0-2-8-16,-13-5 5 0,-6-6-15 15,6-8-9-15,-7 4-9 16,1-8-13-16,-1 1-5 0,-5-5 12 16,5 2 4-16,-6-5 23 0,7-3 27 15,-7-1-6-15,6-3-21 16,1 0-26-16,0-3-8 15,6-8 3-15,0-4-11 0,6-7 3 16,1 0 0-16,-1-4 5 0,7-6 6 16,0-5-6-16,-6-2-15 15,-1-1 10-15,1-4 11 0,6 4-6 16,-13-7 3-16,7 3-8 0,-14 0-9 16,14 0 14-16,-7 4 5 15,6 0-14-15,-6-4 4 0,7 0-6 16,-1 4 6-16,1 4 6 15,-1 3-6-15,7 0 6 16,0-3-11-16,0-5 0 0,-6 1 2 16,6-7 3-16,0 8 5 0,0-12 7 15,0 7-7-15,0-3-5 16,0-1 0-16,-7 1-7 0,1-1 7 16,6 5 7-16,-7-5-7 0,7-7 0 15,-6 1 3-15,6-8-3 16,0-11 0-16,0-29-18 0,0 33-3 15,0-33-18-15,0 0-35 0,0 0-61 16,0 0-104-16,0 0-70 16,19-40-48-16,-6-8-137 0,0-3-185 15,-6-7-61-15</inkml:trace>
  <inkml:trace contextRef="#ctx0" brushRef="#br0" timeOffset="3256">433 2381 533 0,'0'0'129'16,"0"0"5"-16,0 0 15 0,0 0-15 16,0 0 26-16,0 0-36 15,0 0 14-15,0 0-6 0,0 0-15 16,0 0-28-16,0 0-14 16,0 0-8-16,0 0 0 15,0 0-15-15,0 0 2 0,0 0-4 16,0 0-11-16,0 0 10 0,0 0-2 15,0 0-12-15,39-11 19 16,6-4 5-16,20 1-18 0,19-4-3 16,26 7 10-16,26-4-10 15,26 4-2-15,13 0-13 0,19 4-13 16,0 0-2-16,20 7 1 0,-7 0-6 16,7 7-3-16,-1 0 6 15,-6 8 25-15,7-4-4 0,6 7-9 16,-6 0-35-16,-7 0 32 15,0 4-5-15,-6-3-24 0,-14-1 23 16,1-4-7-16,6 1 3 16,-12-4-13-16,5 0 13 0,-12 0-11 15,-7-4 6-15,1 4 7 0,-8-4-20 16,-5 0 37-16,-7 1 46 16,-13-5-16-16,-7 5-24 0,-6-1-8 15,-13-4 4-15,-6 5-6 16,-14-5-7-16,-6 5-13 0,1-5-5 15,-8 1 5-15,-12-4 10 0,-7 4-10 16,-6-1-7-16,-7-3 7 16,-6 4 5-16,0-1-1 15,-13 1-8-15,0 0-2 0,-26-4-1 16,26 3 16-16,0 1-5 0,-7 0-7 16,7 3 3-16,0 0 0 15,6-3 3-15,1 3 1 0,5 0-16 16,1 1 15-16,0-1-3 0,13 0 0 15,-7 4-7-15,7-4 14 16,-13 1-15-16,0-1 18 0,-13 0-10 16,-26-7 30-16,0 0-20 0,0 0-1 15,0 0-33-15,0 0-24 16,-33-11-86-16,1 8-89 16,-7 3-146-16,7 0-140 0,-1 7-49 15,1 0 36-15</inkml:trace>
  <inkml:trace contextRef="#ctx0" brushRef="#br0" timeOffset="4543">7062 4238 854 0,'0'0'240'0,"0"0"-20"0,0 0 56 15,0 0-15-15,0 0 13 0,0 0-48 16,-39 11-65-16,7-11-29 16,-7 0-37-16,6-4-7 0,-5-3-27 15,-8 3-15-15,-6-3 7 0,-12-4-28 16,-14 0-11-16,-13 0-7 16,-6 0 2-16,-6 1 11 15,-14-1-17-15,-6 3 8 0,-6 5 2 16,-1-1-6-16,-6 0 20 0,7 4 14 15,-7 0-19-15,0 0-18 16,-6 4 8-16,6 0-1 0,0-1-11 16,-7-3-6-16,-6 0 11 0,7 0 2 15,-13 0-7-15,-1 0-6 0,7 0 8 16,1 0 3-16,12 8-11 16,0-8-1-16,13 3 18 0,6-3-11 15,7 4-5-15,0-4 10 0,6 4 6 16,7-1-16-16,-6-3-1 15,6-3 6-15,-7-5-7 16,1 5 16-16,-7-5-6 0,-1 1-14 16,8 0 11-16,-1 3 6 0,14 1-6 15,-1-5-7-15,0 1 7 16,7 3 6-16,7 1-6 0,5-1-5 16,-5 0 9-16,6 4 1 0,6-3-18 15,-6-1 13-15,-1 4 8 16,1 0-12-16,6 0-2 0,1 4 10 15,-1-4 2-15,13 3-9 0,7 1-1 16,-7 0 8-16,13-1-4 16,0 1-4-16,1 0 8 0,-1-4-4 15,6 3-5-15,8-6-3 0,-8 3 8 16,1-4 0-16,-1 4-15 16,1-4 4-16,32 4 7 0,-52-3 4 15,7-5-9-15,45 8 3 16,-45-11 6-16,45 11 5 0,-39-7-11 15,39 7 0-15,0 0 3 0,0 0 3 16,0 0 0-16,0 0-15 16,0 0 15-16,0 0 0 0,0 0-9 15,0 0-1-15,0 0 13 0,0 0 1 16,0 0-9-16,0 0-2 16,0 0 7-16,0 0 10 0,0 0-10 15,0 0-9-15,0 0 16 0,0 0-2 16,-39-3-9-16,39 3-3 15,-39-11 7-15,7 3-10 16,32 8 15-16,-39-7 2 0,13 3-14 16,26 4 1-16,-39-7 9 0,39 7 4 15,-39-3-11-15,39 3-6 16,-38-4 10-16,38 4 4 0,0 0-7 16,0 0-4-16,0 0 10 0,0 0-13 15,0 0-13-15,0 0-21 16,0 0-74-16,0 0-136 0,0 0-178 15,0 0-181-15,0 0 43 0</inkml:trace>
  <inkml:trace contextRef="#ctx0" brushRef="#br0" timeOffset="7915">2990 2945 608 0,'0'0'82'0,"0"0"35"0,0 0 9 15,0 0 6-15,0 0 3 16,0 0 38-16,0 0 4 0,0 0-32 15,0 0 32-15,0 0-55 0,0 0 13 16,0 0 122-16,0 0-39 16,26 11-67-16,-26-11-25 0,26 25-39 15,-13 1 3-15,0 3 8 16,0 0-3-16,0 8-21 16,0 3-12-16,0 3-8 0,0 13 2 15,-7-5-13-15,0-8-14 0,1 5 16 16,-1-1 8-16,1 0-15 15,-1 1-6-15,1-5 13 0,6 5-18 16,-7-8 2-16,1-4-13 16,-1 1-5-16,1-8 3 0,-7-4-9 15,6-3-5-15,-6-22 7 0,0 0-12 16,0 25 5-16,0-25 8 16,0 0-8-16,0 0 0 0,0 0 13 15,0 0 9-15,0 0 15 0,0 0 10 16,0 0-12-16,0 0-15 15,0 0 9-15,0 0-5 16,0 0-6-16,0 0 12 0,0 0-22 16,0 0 1-16,0 0 16 0,0 0 4 15,0 0-9-15,0 0 11 16,0 0 9-16,0 0-22 0,0 0-7 16,0 0-2-16,0 0-9 0,0 0 0 15,0 0 12-15,0 0-17 16,0 0 1-16,33-25 8 0,-33 25 2 15,19-33-15-15,-19 33 13 0,26-36-4 16,0 3-8 0,-7 0 14-16,1 1-4 0,-1 2-8 15,0-2 16-15,1-1-22 0,-7-3 15 16,6-4-8-16,1-1 5 16,-1 1-17-16,7-11 9 0,-7 1-25 15,7-1 0-15,-6-1 11 0,-1 8-2 16,1 4 7-16,-8 7 12 15,-12 33-1-15,20-33-1 0,-20 33 9 16,19-32-2-16,-19 32-7 0,13-29 12 16,-13 29-13-16,0 0-1 15,0 0 9-15,13-30-6 0,-13 30-1 16,0 0 7-16,0 0-7 16,0 0 3-16,0 0 0 0,13-25 4 15,-13 25-12-15,0 0 7 16,0 0 5-16,0 0-7 0,20-29 4 15,-20 29 9-15,0 0-11 0,0 0 7 16,19-29-5-16,-19 29-9 16,0 0 17-16,0 0-17 0,0 0 8 15,0 0 4-15,0 0-8 16,0 0-5-16,0 0 13 0,0 0-4 16,0 0-14-16,0 0 5 0,6-22-22 15,-6 22-59-15,0 0-72 16,0 0-112-16,0 0-211 15,0 0-427-15,0 0-96 0</inkml:trace>
  <inkml:trace contextRef="#ctx0" brushRef="#br0" timeOffset="9448">5722 1110 872 0,'0'0'269'0,"0"0"18"16,0 0-39-16,0 0 1 15,0 0-40-15,0 0-45 0,0 0-25 16,0-22-31-16,0 22-35 0,0 0-22 16,0 0-9-16,0 0 159 15,0 0-22-15,0 44-39 0,-7-1-4 16,1 5-12-16,-7 6 4 16,-6 4-7-16,-1 1 21 0,-6 3-30 15,7-4-34-15,-7 0-37 16,6 0-12-16,1-7-7 0,0-7-9 15,6-8 3-15,-7-10-5 0,20-26-3 16,-13 25 1-16,13-25 8 16,0 0 21-16,0 0 25 15,0 0 9-15,0 0-20 0,0 0-24 16,0 0-21-16,26-36-13 0,13-11 9 16,-7-12-14-16,14-6-13 15,-1-12-4-15,0-3 0 0,-6 0-8 16,7 0-1-16,-14 15 22 15,0-1-2-15,1 12 9 0,-14 10 0 16,0 7 5-16,-12 5 8 0,-7 32-1 16,6-37 4-16,-6 37-4 15,0 0-14-15,0 0 1 0,0 0-13 16,0 0 2-16,0 0 5 16,0 0 15-16,0 0 0 0,7 59-3 15,-7-1 5-15,0 0 11 16,0 4 28-16,6 0 19 0,1 3-12 15,6-3 6-15,0 4-14 16,6-4 14-16,1-4-10 0,5 0-22 16,1-7-14-16,0-4 1 0,0 1 23 15,6-12-2-15,1 4 11 16,-1-4 0-16,1 2-14 0,-1-9-13 16,-6-4 4-16,-26-25 3 0,0 0-7 15,26 33-27-15,-26-33 17 16,0 0 9-16,0 0-45 15,0 0-184-15,0 0-154 0,26-7-92 16,-26 7-74-16,19-37-207 16,-12 1-124-16,5 2 91 0</inkml:trace>
  <inkml:trace contextRef="#ctx0" brushRef="#br0" timeOffset="9875">6589 1568 855 0,'0'0'245'0,"0"0"170"15,33-7-48-15,-33 7-81 0,0 0-64 16,0 0-74-16,32 29-60 0,-32-29-15 16,0 0-22-16,0 0-22 15,0 0 3-15,0 0-7 0,0 0 7 16,0 0 23-16,0 0-18 0,0 0-19 15,0 0-18-15,0 0 12 16,19-40-12-16,-12-3 0 0,-7 6 8 16,-7 8 47-16,7 29 15 0,-6-33 0 15,6 33-19 1,0 0-14-16,-32-7 11 0,-7 11 22 16,6 7-20-16,33-11-29 0,-38 18-4 15,38-18 9-15,0 0-16 16,-33 36 5-16,33-36 4 0,0 33-8 15,0-33-11-15,0 0 7 0,33 33-4 16,-33-33-21-16,38 14-25 16,-38-14-27-16,33 7 23 0,-33-7-10 15,0 0-7-15,0 0-42 0,0 0-67 16,0 0-38-16,0 0-134 16,-33 11-308-16,-5 4-91 15</inkml:trace>
  <inkml:trace contextRef="#ctx0" brushRef="#br0" timeOffset="10903">5508 2941 756 0,'0'0'109'0,"0"0"54"16,-26-25 18-16,26 25-11 16,0 0 18-16,-6-26-28 0,6 26 3 15,0 0 5-15,0 0 1 0,0 0 3 16,0 0-48-16,0 0 97 16,0 0-23-16,0 0-54 0,19 4-13 15,-19-4-38-15,0 0-8 16,33 26-6-16,-33-26 1 15,38 25-6-15,1-3 2 0,0-8-28 16,6 5 10-16,1-1-11 0,-1 0 21 16,0-3-9-16,7 6 10 15,0 9-9-15,-7 2 36 0,1 8-23 16,-1 1-19-16,0-4-19 0,1-1-4 16,-8 1-8-16,1 3-12 15,-6-4-11-15,-1 0-9 0,-6-6 9 16,-26-30 16-16,26 36-27 0,-26-36 11 15,6 36 0-15,-6-36-8 16,-19 33-18-16,19-33-10 16,-52 22-23-16,0-4-8 0,0-11 10 15,-6-3-7-15,0-4 29 16,0-4 15-16,6-3 12 0,7-7-5 16,-1-1-14-16,7-3 1 0,7-11-15 15,6-4 19-15,7 0 9 16,6 4-6-16,13 29 7 0,0-40 0 15,0 40-4-15,0-25 13 0,0 25-10 16,0 0 13-16,0 0 8 16,0 0 9-16,0 32 7 0,0 1 16 15,-13 3 32-15,0 1-3 0,0-4-9 16,-13-4-27-16,26-29-17 16,-45 36-9-16,-7-7-7 15,0-7 8-15,0-7-1 0,1-8 4 16,5-3 2-16,1-8 1 0,19-7-14 15,26 11 5-15,-32-33 1 16,19-3-6-16,13-12-3 0,13-2 3 16,6-9-9-16,20 1 6 0,0 3 14 15,13 1-7-15,6 10 0 16,7 4 8-16,-7 10-15 0,-6 8 3 16,-7 4-8-16,-6 7-16 0,-7 4-159 15,-32 7-127-15,33-11-104 16,-33 11-232-16,0 0-315 15</inkml:trace>
  <inkml:trace contextRef="#ctx0" brushRef="#br0" timeOffset="12247">6809 3076 572 0,'0'0'101'15,"-13"-22"-12"-15,13 22-8 0,0 0-44 16,0 0-11-16,-26-18-8 0,26 18 9 16,0 0 32-16,-32 0-3 15,32 0-11-15,0 0 18 0,0 0 17 16,0 0 71-16,0 0 23 15,-32 36-15-15,32-36-35 16,-20 40-26-16,20-40 16 0,-13 37-12 16,13-37-12-16,0 36-19 15,0-36-14-15,7 30-15 0,-7-30-2 16,0 0-7-16,0 0 8 16,0 0-20-16,32 19-7 0,-32-19-14 15,26-4 14-15,-26 4-4 0,32-26-15 16,-12 4 5-16,-7-4 13 15,0-3-9-15,0-4 10 0,-13 4 52 16,6 4-7-16,-6 25 3 16,-6-22-22-16,6 22-26 15,-20-7 2-15,-12 7 17 0,6 7-4 16,26-7 11-16,-39 25-1 0,39-25-7 16,-39 26-10-16,39-26-4 15,-19 33 12-15,19-33-7 0,-7 29 11 16,7-29-5-16,0 0-14 15,0 0 10-15,0 0-14 0,0 0 3 16,26 18-12-16,-26-18 3 0,0 0 9 16,39-15-9-16,-39 15 17 15,0 0-17-15,20-32-1 0,-20 32 5 16,0-33-49-16,0 33-149 16,0 0-254-16,-39-22-415 15</inkml:trace>
  <inkml:trace contextRef="#ctx0" brushRef="#br0" timeOffset="13871">3256 859 887 0,'0'0'190'16,"0"0"53"-16,0 0-18 16,0 0-40-16,0 0-8 0,0 0-46 15,0 0 13-15,0 0-44 16,0 0-17-16,0 0 163 16,-7 22-52-16,7 14-29 0,0 11-8 15,0 8-5-15,7 7-7 16,-7 3-15-16,6 1-32 0,0-1-28 15,1-3-21-15,-1-4-10 16,7-7-31-16,0-3 3 0,0-12-14 16,-6-3 3-16,-7-33-17 15,0 0-85-15,13 32-78 0,-13-32-52 16,0 0-107-16,0 0-148 0,0 0-161 16,0 0 7-16</inkml:trace>
  <inkml:trace contextRef="#ctx0" brushRef="#br0" timeOffset="14575">3709 1401 827 0,'0'0'160'0,"0"0"74"0,0 0 34 15,-46 7-20 1,46-7-66-16,0 0-25 0,-19 40-39 16,12-7-1-16,7 0-43 0,0-33-20 15,20 33-18-15,-20-33-28 16,26 29 15-16,-26-29-27 0,39 21 15 16,-7-13 2-16,-6-8-20 0,-26 0 21 15,39-15-17-15,-7-7 5 16,-32 22-2-16,26-43-18 0,0 3 6 15,-13 0-9-15,0 0 21 16,-13 7-13-16,6 7 16 0,-6 26 0 16,-6-29-12-16,6 29 16 0,0 0-15 15,-39-3 19-15,-6 14-2 16,12-1 0-16,1 5 21 16,32-15-17-16,-33 25 20 0,33-25-17 15,-19 33 9-15,19-33-4 16,-6 29-13-16,6-29 5 0,0 0-8 15,45 29-5-15,-13-10 10 0,1-8-20 16,-33-11 14-16,38-4-7 16,-5-3 12-16,-33 7-6 0,32-22-9 15,-32 22 18-15,20-33-17 16,-20 33 9-16,0-33 1 0,0 33 16 16,0 0 49-16,0 0 19 15,-46-18 14-15,14 14-30 0,32 4-9 16,-39 11-14-16,39-11-9 15,-32 19 10-15,32-19-19 0,0 0 7 16,-13 36-26-16,13-36 7 16,0 29-20-16,0-29 8 0,13 29-2 15,-13-29-9-15,0 0 15 0,0 0-16 16,0 0 15-16,0 0-9 16,0 0-2-16,0 0 4 0,0 0-12 15,0 0 1-15,0-33 10 16,-13 4-7-16,13 29 9 0,0 0-14 15,-39-32 11-15,39 32-2 0,0 0-57 16,-32-22-72-16,32 22-141 16,0 0-230-16,0 0-333 15</inkml:trace>
  <inkml:trace contextRef="#ctx0" brushRef="#br0" timeOffset="16584">705 953 779 0,'0'0'172'0,"-19"-29"63"16,19 29 5-1,0 0-26-15,0 0-33 0,0 0-67 16,0 0-22-16,0 0-5 15,0 0-21-15,0 0-23 0,0 0 1 16,0 0 95-16,0 0-14 16,0 0-21-16,32 26 25 0,0 14-32 15,-6 7 25-15,0 11-16 16,-6 11-38-16,5 1-17 0,8 2-20 16,-7-6-8-16,0-1-14 15,0-10 0-15,-7-8-6 0,0-10 1 16,-12-8-10-16,-7-29 6 15,13 29 34-15,-13-29 55 16,0 0 38-16,0 0-13 0,0 0-56 16,0 0-29-16,39-40-7 15,-7-7-12-15,0-15-10 0,1-4-3 16,-1-10-1-16,7-4-9 0,0-8 8 16,0 5 1-16,6 3 8 15,-6 14-10-15,-7 8-15 0,-6 14 1 16,-7 8 3-16,1 7-41 15,-20 29-32-15,0 0-63 0,13-29-57 16,-13 29-89-16,0 0-129 16,0 0-150-16,0 0-33 15,0 0 17-15</inkml:trace>
  <inkml:trace contextRef="#ctx0" brushRef="#br0" timeOffset="16944">1670 1401 1124 0,'0'0'173'15,"0"0"12"-15,0 0-30 0,0 0-36 16,-13 36-22-16,13-36-18 15,0 0-3-15,0 0-8 0,0 0 3 16,0 0-39-16,0 0-4 16,38 0-18-16,-5-11 3 0,-33 11 3 15,45-36 4-15,-12-4-12 0,-14 7 16 16,-19 33 80-16,13-36 10 16,-13 36-32-16,0 0-10 0,0 0 2 15,0 0-6-15,-45 14-19 16,-1 1-25-16,7 3-7 15,7 4-17-15,32-22 0 0,-32 22-21 16,32-22-152-16,0 0-239 16,-13 33-308-16</inkml:trace>
  <inkml:trace contextRef="#ctx0" brushRef="#br0" timeOffset="17599">1268 2810 1028 0,'0'0'87'0,"0"0"84"15,0 0 64-15,0 0-54 0,0 0 67 16,0 0-8-16,0 0-82 16,-6 33-68-16,-1 4-14 0,1-1-37 15,-7 4 3-15,-7 0-28 16,-5-4 1-16,-8-3-8 0,1 0-7 16,-1-11 10-16,-5 0-7 15,-1-8-21-15,0-3 10 0,0-11-31 16,7-4 10-16,-1-10 4 15,33 14-8-15,-32-37 33 0,0 1 0 16,12 3 0-16,1 8 5 16,19 25-11-16,-20-29 34 0,20 29-26 15,0 0 70-15,0 0 97 0,-38 25-61 16,12 4 2-16,0 11-35 16,13 8-27-16,6-5-16 0,1 6-7 15,12-2-4-15,1 0 2 0,12-10-15 16,7-5 0-16,7-2 6 15,5-9-7-15,8-6-14 0,5 0 7 16,8-12-44-16,-14 1-49 16,7-1-86-16,-7-3-120 15,-6 0-130-15,-7 0-131 0,-32 0 7 16,26 4 34-16</inkml:trace>
  <inkml:trace contextRef="#ctx0" brushRef="#br0" timeOffset="17960">1508 3485 1807 0,'0'0'271'16,"0"0"-29"-16,0 0-62 0,0 0-80 15,0 0 8-15,0 0-41 16,0 0-15-16,0 0-20 0,32 11 4 16,-32-11-26-16,26 7 7 0,-26-7-10 15,39 0-4-15,-13-4 9 16,-26 4-9-16,39-14 2 0,-39 14-5 16,32-29-6-16,-32 29 13 0,19-33-11 15,-19 33 20-15,0-37-8 16,0 37 20-16,0 0-7 15,0 0 4-15,-45-21-10 0,6 21-15 16,7 7 10-16,0 11-10 0,32-18-59 16,-39 33-158-16,39-33-296 15,-33 44-280-15</inkml:trace>
  <inkml:trace contextRef="#ctx0" brushRef="#br0" timeOffset="19031">867 4658 818 0,'0'0'138'15,"0"0"69"-15,0 0 75 0,0 0-65 16,0 0-7-16,0 0-21 16,26-26-33-16,-26 26-54 0,0 0-22 15,0 0 118-15,0 0-77 16,0 0-25-16,0 0-19 0,0 0-34 15,0 0-8-15,-33 22-24 0,1-7-11 16,0-5 15-16,-1-6-15 16,-5-4-9-16,5 0 17 0,1-4-5 15,-1-3-3-15,-5 0 11 0,38 7-3 16,-33-15-8-16,33 15 21 16,0 0-1-16,0 0 1 0,-32-14 11 15,32 14-10-15,0 0-17 16,0 0 7-16,0 0 0 15,0 0-16-15,0 0 10 0,0 0 102 16,0 0-47-16,0 0-34 0,0 0-3 16,0 0-17-16,-26 25-4 15,26-25 5-15,0 0-11 0,0 0 6 16,0 0 9-16,0 0-12 0,0 0 19 16,0 0-5-16,-13 33-21 15,13-33 16-15,0 0-3 0,0 0-6 16,0 29 6-16,0-29 2 0,0 0-8 15,0 0 13-15,13 33-6 16,-13-33-3-16,19 33 9 16,-19-33-18-16,0 0 5 0,39 29 7 15,-39-29-7-15,33 18-5 0,-33-18 8 16,0 0-9-16,25 14-9 16,-25-14 23-16,0 0-13 0,33 8-5 15,-33-8 10-15,0 0-10 0,26 0 2 16,-26 0 12-16,0 0-4 15,0 0-10-15,0 0 16 0,0 0-6 16,0 0-5-16,0 0 8 16,0 0-3-16,0 0-8 0,0 0-3 15,0 0 14-15,0 0-16 16,0 0-7-16,0 0 20 0,0 0-9 16,-33 7-10-16,-5 0 3 15,5-3-12-15,1 0-4 0,-7-4 21 16,0 0 3-16,0 0-4 0,7 0 21 15,0 0-13-15,32 0 0 16,-33 0 16-16,33 0-12 0,0 0 0 16,0 0 11-16,0 0-11 0,-32-8-8 15,32 8 11-15,0 0-3 16,0 0 0-16,0 0-6 0,0 0 1 16,0 0 26-16,0 0-4 15,0 0-11-15,0 0 15 0,39 29 7 16,-39-29 8-16,38 40 11 15,-5 1 15-15,-1-1 41 0,1 7-15 16,-1 4-51-16,-6-4-8 16,0 0-14-16,0-10-15 0,-7 10 6 15,-6-7-2-15,6 4-4 0,-6-8-12 16,-13-36-17-16,20 48-22 16,-14-8-31-16,-6-40-31 0,13 40-42 15,-13-40-53-15,7 32-118 0,-7-32-197 16,0 0-148-16,0 0 18 15</inkml:trace>
  <inkml:trace contextRef="#ctx0" brushRef="#br0" timeOffset="19367">1106 5480 1272 0,'0'0'172'15,"0"0"66"-15,0 0-11 16,0 0-75-16,0 0-42 0,0 0-15 16,33 0-26-16,-33 0-23 0,39 0-13 15,-39 0-1-15,38 0-12 16,-38 0-20-16,33 0 12 0,-33 0-8 16,0 0 0-16,39-29 4 15,-39 29-12-15,19-36 22 0,-19 36 7 16,7-37-35-16,-7 37 19 15,-7-40 22-15,7 40 18 0,0 0 27 16,-45-33-20-16,45 33-21 0,-46-3-1 16,46 3-19-16,-45 3-19 15,45-3-2-15,0 0-84 0,0 0-149 16,0 0-215-16,0 0-147 16,0 0-15-16</inkml:trace>
  <inkml:trace contextRef="#ctx0" brushRef="#br0" timeOffset="22187">3547 4738 521 0,'0'0'143'0,"0"0"-9"16,0 0-11-16,0 0-8 16,0 0-3-16,0 0-48 15,0 0 4-15,0 0 8 0,0 0-5 16,0 0-33-16,0 0 25 0,0 0-14 16,0 0-8-16,0 0 21 15,0 0 158-15,0 0-87 0,0 0-68 16,0 0-10-16,0 0-24 0,-13 32-10 15,13-32 7-15,0 0-16 16,0 0-12-16,-13 33 20 0,13-33-5 16,0 0-15-16,0 0 33 0,0 0 5 15,0 0-13-15,0 0 15 16,0 0 3-16,0 0-24 16,0 0 8-16,0 0-13 0,0 0-14 15,0 0 4-15,0 0 3 0,0 0-14 16,0 0-1-16,0 0 8 15,0 0 0-15,0 0-14 0,0 0 9 16,0 0 13-16,0 0-14 16,-7 33 13-16,7-33-7 0,0 0 10 15,-12 36 41-15,12-36 2 0,-7 37-21 16,7-37 10-16,-13 29-10 16,13-29 8-16,-13 29 6 0,13-29-26 15,0 0 4-15,-32 33-3 16,32-33-18-16,-39 22 2 0,7-8 2 15,32-14-11-15,-39 11 1 16,13-4 12-16,26-7-9 0,-33 0-7 16,33 0 15-16,0 0-8 0,0 0-5 15,0 0 12-15,0 0 2 16,-32 4-19-16,32-4 13 0,0 0 11 16,0 0-20-16,0 0 8 0,0 0 8 15,0 0-7-15,0 0-12 16,0 0 20-16,0 0-16 0,0 0-5 15,0 0 14-15,0 0-4 16,0 0-16-16,0 0 18 16,-6-36-5-16,6 36-9 0,-7-33 12 15,7 33-14-15,0-33 8 0,0 33 6 16,7-29-3-16,-7 29-3 16,0 0 16-16,0 0-15 0,0 0-1 15,0 0 11-15,0 0 0 0,6-26-20 16,-6 26 20-16,0 0-5 15,0 0-11-15,0 0 11 0,0 0 10 16,0 0-13-16,0 0-3 0,0 0 10 16,0 0-7-16,0 0-8 15,0 0 18-15,0 0-7 16,0 0-8-16,0 0 12 0,0 0 0 16,0 0-4-16,0 0 0 0,0 0 4 15,0 0-8-15,0 0 10 16,0 0-2-16,0 0-10 0,0 0 10 15,0 0 3-15,0 0-22 0,0 0 22 16,0 0-3-16,0 0-13 16,0 0 11-16,0 0 0 0,0 0-9 15,0 0-2-15,0 0 9 16,0 0 6-16,0 0 27 0,0 0 10 16,0 0-11-16,-13 37 7 15,7-8 32-15,6-29-13 0,-20 36-12 16,20-36-2-16,-32 33-31 15,0-7-8-15,6-5 11 0,26-21-16 16,-46 15-3-16,7-8 12 0,39-7-13 16,-32 0-1-16,32 0 14 15,-32-18-21-15,32 18 12 0,0 0 4 16,-26-40 1-16,13 4-20 0,13-1-2 16,0 1-14-16,6 7 24 15,-6 29-4-15,7-33 4 0,-7 33 10 16,6-26-18-16,-6 26 11 0,0 0 58 15,0 0-21-15,13 37 22 16,0 3 44-16,0 7-11 0,-6 1-9 16,-1 2-15-16,1 1-35 15,-7 8-4-15,6-5-17 16,1 1 23-16,-1 7 44 0,-6-4-34 16,6-3-14-16,-6-8-13 0,7-3-2 15,-7-44-17-15,0 36-30 16,0-36-72-16,0 0-57 0,0 0-37 15,6 33-54-15,-6-33-103 0,0 0-148 16,0 0-112-16,0 0 14 16</inkml:trace>
  <inkml:trace contextRef="#ctx0" brushRef="#br0" timeOffset="22488">3463 5629 1080 0,'0'0'197'16,"0"0"67"-16,39 0 5 15,-39 0-87-15,0 0-60 0,0 0-35 16,0 0 26-16,0 0-7 0,0 0-37 16,32-25 6-16,-32 25 58 15,0 0-46-15,26-37-31 0,-20 8 3 16,-6 29 3-16,-6-36-34 15,-7 3 0-15,13 33 23 0,-33-36-12 16,33 36-1-16,-38-18-16 16,5 7-17-16,33 11 5 0,0 0-17 15,-32 3-4-15,32-3-67 16,0 0-172-16,0 0-282 0,0 0-278 16</inkml:trace>
  <inkml:trace contextRef="#ctx0" brushRef="#br0" timeOffset="22947">5592 4661 1082 0,'0'0'243'0,"0"0"97"16,0 0-1-16,0 0-42 0,7 22-43 15,-7-22-67-15,-33 26-29 0,1-8-57 16,-7-7-40-16,-6-4-12 15,-7 4-22-15,0-7-4 0,7-1-13 16,0-6-5-16,-1 3-9 0,14 3 9 16,32-3 8-16,-32-3-6 15,32 3-7-15,0 0-13 0,0 0 5 16,0 0 8-16,0 0 4 0,0 0-4 16,6 32 0-16,1 8 0 15,12 15 50-15,0 7 24 16,1 3-23-16,6 4-27 0,-7 4-8 15,7 11-8-15,6-4-5 0,1 0-38 16,-1-11-170-16,-6-11-254 16,-6-10-313-16,5-12-32 0</inkml:trace>
  <inkml:trace contextRef="#ctx0" brushRef="#br0" timeOffset="23268">6033 5367 1856 0,'0'0'214'0,"0"0"8"0,0 0-60 16,0 0-61-16,0 0-49 0,0 0-21 16,0 0-9-16,32-11-19 15,-32 11 15-15,0 0-10 0,0 0 7 16,0 0-4-16,39-11-7 0,-39 11 0 15,0 0-11-15,19-29 13 16,-19 29 54-16,7-36 35 0,-7 36 10 16,-7-33-15-16,7 33-2 0,-32-25-21 15,-7 14-35-15,7 4-12 16,32 7-7-16,-46 7-17 16,20-4-56-16,26-3-102 0,0 0-157 15,0 0-207-15,0 0-161 0,0 0-14 16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5:03.28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758 49 1785 0,'0'-14'448'15,"-6"3"-53"-15,-1 3-115 0,7 8-89 16,-13 0-91-16,-19 15-34 15,-13 7 17-15,-7 11 27 16,-6 10-2-16,6 15 2 0,0 4-29 16,7-7-38-16,12 3-12 15,8 4-16-15,12-4-7 0,6-3-4 16,14-8 3-16,12-3-12 16,7-8 0-16,13-7 5 0,6-10 0 15,0-9 6-15,14-6-16 0,5-11 5 16,1-8 11-16,6-3-9 15,-6-7-1-15,0-12-8 0,-13-14-39 16,-14-3-7-16,-18-5-1 16,-7 1 37-16,-20 4-1 15,-12 10 16-15,-13 8-7 0,-20 14 19 16,-13 11 0-16,-6 14 49 0,-13 16 3 16,6 13 20-16,-6 12-1 15,19 11-8-15,7-1 16 0,13 4-12 16,12-3-37-16,14 0-4 0,12-1-7 15,7-3 5-15,13-7-21 16,0-1 10-16,7-6-18 0,5-8 2 16,8-4 8-16,-1-6-14 15,7-12 8-15,0-7-10 0,13-11-12 16,-1-11-56-16,1-14-48 16,0-12-14-16,-7-13-4 0,-12-12-2 15,-7-11 10-15,-7-10 25 16,-25-5 36-16,-14 1 33 0,-19 7 18 15,-19 15 14-15,-13 14 16 16,-13 18-10-16,0 26 47 0,-7 25 47 16,0 15 8-16,7 11 2 0,13 18-11 15,13 3-14-15,12 8-33 16,20 0-9-16,20 7-4 0,12-11-23 16,20 1 9-16,13-12-15 0,7-7 1 15,12-7 9-15,6-11-24 16,8-8 4-16,5-10-20 15,8-12 13-15,5-2-18 0,1-16-54 16,-1-7-10-16,-5-10-4 0,-21-5 6 16,-5-10 0-16,-21-7 6 15,-18-1 43-15,-27 1 24 0,-12 3-2 16,-26 14 18-16,-14 16 6 16,-18 17 20-16,-14 19 34 0,-6 21 35 15,6 19 25-15,7 7 0 0,6 11-14 16,14 3-34-16,25 4-8 15,7 0-14-15,12 1-20 16,20-5-3-16,13-3 2 0,13-7-19 16,6-12-6-16,7-6 3 0,13-12 25 15,-7-14-51-15,14-7-10 16,-1-15-22-16,0-15-37 0,13-6-35 16,0-19-3-16,-6-8 3 0,-7-10 46 15,-6-14 11-15,-19-8 14 16,-14-4 38-16,-19 4 5 0,-19 11 6 15,-27 14 40-15,-18 23 38 16,-21 21 20-16,-12 25 49 0,-6 23 19 16,-7 14-3-16,13 15-9 0,6 3-37 15,20-4-59-15,13 5-16 16,12-8-16-16,27 0-4 16,12-11-7-16,7-40-26 0,33 43-75 15,18-21-68-15,8-15-114 0,18-14-42 16,8-11-110-16,5-8-247 15,7-21-192-15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5:07.2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5438 3071 1382 0,'-6'33'329'15,"19"-11"47"-15,6-4-64 0,7-3-139 16,6-4-90-16,-6-4-32 0,0-3-62 16,-26-4-366-16,32-15-420 15</inkml:trace>
  <inkml:trace contextRef="#ctx0" brushRef="#br0" timeOffset="-373">6001 2092 995 0,'0'0'146'15,"0"0"59"-15,0 0-72 16,0 0-67-16,0 0 44 16,0 0 61-16,13 26-8 0,0-1-61 15,0-3-21-15,-6 4-6 16,-1-5-9-16,0 5-21 0,-6-26-5 15,7 29-23-15,-14-3 20 16,7-26-15-16,-19 25-5 0,-13-7-7 16,6-7-5-16,-7-4 4 15,1-3-24-15,6-4 9 0,-6 0-3 16,12-4-24-16,20 4 18 0,-25-18-28 16,25 18-10-1,-20-29 26-15,14 0 6 0,6 29 0 16,0-26 27-16,0 26-13 0,0 0-7 15,0 0 14-15,0 0-10 16,0 0-10-16,0 0 32 0,0 0 2 16,0 0-9-16,0 0 5 15,0 0 21-15,0 0-9 0,0 0-12 16,0 0 8-16,0 0-1 16,0 0-12-16,-20 22 0 0,-6-11 7 15,0-11-25-15,7-3-1 16,19 3-44-16,-26-15-41 0,26 15-16 15,0 0 51-15,-13-29 30 16,13 29 15-16,0 0-1 0,0 0 11 16,0 0 20-16,0 0 63 15,0 0 13-15,-19 25-17 16,12 5 10-16,-12-5-2 0,6 4-39 16,-13 0 3-16,0-3-17 0,0-4-25 15,-13-4 7-15,1-7-4 16,-8 0-6-16,-6-8-35 0,7-3-70 15,-7-7 108-15,7-4-171 16,0 0 55-16,6-11 36 0,0 0 41 16,7 1 16-16,-1-5 11 15,33 26 12-15,-39-29 44 0,1 14 50 16,5 12 48-16,1 10-4 16,0 8-18-16,-1 3 5 15,1 4-21-15,32-22-37 0,-39 40-13 16,20-4-14-16,6-3 4 15,19 0-4-15,20 3-12 0,19-3-14 16,20 7-8-16,26-11-25 0,12 4-193 16,7-12-229-16,7-2-236 15,6-12-2-15</inkml:trace>
  <inkml:trace contextRef="#ctx0" brushRef="#br0" timeOffset="-172">6267 2580 1630 0,'0'0'276'0,"0"0"70"0,0 0-63 15,0 0-117-15,0 0-86 16,0 0-40-16,0 0 2 0,0 0 13 16,0 0-26-16,19 36-13 0,-19-36-7 15,26 37-6-15,-26-37-19 16,0 0-139-16,26 36-324 0,-26-36-276 15</inkml:trace>
  <inkml:trace contextRef="#ctx0" brushRef="#br0" timeOffset="648">5872 1710 914 0,'0'0'99'15,"-20"-33"16"-15,7 1-68 0,7-1-16 16,12-3 4 0,14-4-7-16,6-4 2 0,6-3-34 15,13-4 14-15,14 3 53 16,-1 5 20-16,-6 13-14 0,-7 9 35 15,-13 13 43-15,-32 8-14 16,39 11-21-16,-39-11-13 0,26 51 13 16,-13-3-66-16,-13 3-17 15,-6 3-10-15,-7 1-35 0,-7-1-346 16,-12-6-376-16</inkml:trace>
  <inkml:trace contextRef="#ctx0" brushRef="#br0" timeOffset="1124">4687 1659 1587 0,'0'0'231'0,"26"-25"40"0,13 7-1 16,6 3-113-16,7 4-80 15,6-3-33-15,7 3-21 0,-7 0-10 16,7 3 1-16,0 5-146 16,-13-1-243-16,-7 1-247 0,-13-1-26 15</inkml:trace>
  <inkml:trace contextRef="#ctx0" brushRef="#br0" timeOffset="2004">4519 2205 248 0,'0'0'88'0,"0"0"32"16,0 0-16-16,0 0-11 0,0 0-16 15,0 0 13-15,0 0 6 0,0 0 28 16,0 0-26 0,0 0-21-16,0 0 60 0,0 0 41 15,-26-11-10-15,26 11-41 16,-45-7-10-16,6 7 11 0,6 7-5 16,-5 8 13-16,-8 10 10 0,1 8 4 15,0 3-27-15,-1 12-12 16,1-1-21-16,0 4-50 0,-1 0-7 15,1-4-12-15,0-3-10 16,-7-8-67-16,0-3-158 0,0-7-193 16,-6-8-211-16,6-7 37 15,7-8 61-15</inkml:trace>
  <inkml:trace contextRef="#ctx0" brushRef="#br0" timeOffset="2499">4111 1925 1091 0,'-13'44'145'16,"0"-8"70"-16,7-3 24 0,-7 0-76 15,13-33-89-15,-13 29-12 16,13-29-45-16,0 0 6 15,-39 36-23-15,39-36-15 0,-32 18 25 16,32-18-25-16,-39 0 11 0,39 0-19 16,0 0 19-16,-33-22-17 15,33 22 6-15,-19-32 22 0,19 32-19 16,0 0 23-16,0 0-11 16,0 0 108-16,0 0 35 0,0 36-63 15,6 11 6-15,-6 12 2 16,7 6 34-16,-7 4 0 0,0 4-35 15,-7-4-38-15,1 0-20 16,-13-7-2-16,-14-4-27 16,-6-10 18-16,-12-12-21 0,-14-10 18 15,-6-8-23-15,-7-11 17 0,-6-11-9 16,6-17 6-16,0-5-3 16,7-14-3-16,13-11 12 0,6-7-4 15,20-11 1-15,6-4 13 16,13 4 2-16,19 7-4 0,20 0-10 15,20 4-14-15,18 7-2 0,14 11 15 16,13 7-61-16,-1 11-156 16,7 11-273-16,-6 11-241 0,0 19-35 15</inkml:trace>
  <inkml:trace contextRef="#ctx0" brushRef="#br0" timeOffset="2668">3626 3290 2224 0,'19'25'319'0,"20"-7"-19"0,13-14-72 15,6-4-99-15,7-7-57 0,12-11-33 16,-6-4-164-16,1-4-257 16,-8-17-446-16,-12-5-141 0</inkml:trace>
  <inkml:trace contextRef="#ctx0" brushRef="#br0" timeOffset="2880">3347 2293 2336 0,'0'0'362'0,"33"-8"-18"15,5 8-77-15,-12 8-101 0,-26-8-84 16,33 3-51-16,-33-3-22 16,0 0-137-16,0 0-191 15,0 0-365-15,0 0-326 0</inkml:trace>
  <inkml:trace contextRef="#ctx0" brushRef="#br0" timeOffset="3368">2227 1983 838 0,'26'37'243'16,"-26"-37"14"-16,13 36-17 0,-13-36-8 16,7 36-71-16,-7-36-71 15,0 0-28-15,-7 40 3 0,7-40-22 16,0 0-29-16,0 0 2 16,-39 33 0-16,1-15-13 0,38-18-70 15,0 0-32-15,-39 4-14 0,39-4-1 16,0 0-18-1,0 0-33-15,-26-40 50 0,26 40 35 16,-13-33 54-16,13 33 29 0,0 0-24 16,0 0 21-16,0 0 179 15,0 0 16-15,0 0-32 0,0 0-23 16,-45 44-26-16,12-8-13 16,1-7 5-16,-7 0-31 0,0-3-37 15,-13-4-24-15,1-4-1 0,-8-7-4 16,1-4-25-16,0-10-55 15,-7-1-41-15,13-7-35 0,7-4-13 16,0-3-66-16,12-4-70 16,7-3-69-16,20-8-67 15</inkml:trace>
  <inkml:trace contextRef="#ctx0" brushRef="#br0" timeOffset="3612">2260 2620 1321 0,'0'0'225'0,"13"-36"46"16,-7-4-66 0,7 0-90-16,7 3-61 0,-20 37-22 15,45-29-19-15,-6 11-13 0,6 18-13 16,-6 11 20-16,-7 7-10 15,-32-18-5-15,39 47-7 0,-20-3-165 16,-25-4-202-16,-13-4-84 16,19-36 6-16</inkml:trace>
  <inkml:trace contextRef="#ctx0" brushRef="#br0" timeOffset="3740">1392 2871 1021 0,'0'0'30'0,"0"0"-11"16,33-22-28-16,12-3-101 16,7-4-92-16,-7 0-108 0</inkml:trace>
  <inkml:trace contextRef="#ctx0" brushRef="#br0" timeOffset="4864">1373 2202 926 0,'0'0'235'16,"0"0"60"-16,0 0-68 0,0 0-68 15,0 0-54-15,0 0 0 16,0 0 18-16,0-30-11 0,0 30-4 15,0 0-15-15,0 0 5 0,0 0 7 16,0 0-21-16,0 0 11 16,0 0-23-16,0-21-7 0,6-1-47 15,1 0-2-15,-1-7-7 16,7-4-9-16,0-7 6 16,7-11-2-16,-1-4-12 0,7-3 15 15,-7-7-10-15,1 10 7 0,-7 15-1 16,0 4-14-16,-13 36 4 15,0 0-15-15,0 0 25 0,0 0 21 16,6 43-5-16,-12 12-5 16,-1 7-9-16,-6 7 28 0,7 0-17 15,-7 0 11-15,6-7-18 0,-6 0 2 16,7-11-5-16,-1-7-6 16,1-8 14-16,-7-7-14 0,-6-7 12 15,-7-7-17-15,-7-8 1 16,1-7-27-16,-7-7-18 0,7-8 11 15,6-7-39-15,0-7-4 16,0-15-3-16,13-7-13 0,0-3 57 16,7 7 7-16,6 10 22 15,-7 8-4-15,7 29 1 0,0 0 6 16,0 0 8-16,0 0 39 16,0 0 17-16,0 0-23 0,7 40-19 15,-7-11 18-15,-7 8-13 0,7-8-3 16,-6 0 1-16,-1-7-24 15,7-22 21-15,-6 25-14 0,6-25 5 16,0 0 8-16,-26 18-38 16,26-18-33-16,-32 4-22 15,32-4-9-15,-33-18 1 0,33 18-47 16,-19-48 16-16,19 8 52 0,0 4 34 16,0 7 33-16,0 29-6 15,6-29 18-15,-6 29-21 0,0 0 32 16,0 0 97-16,0 0 28 15,0 0-45-15,0 33-60 0,0-1-2 16,-6 5-2-16,-7-8-15 0,13-29 7 16,-26 43-24-16,26-43-7 15,-39 37 17-15,0-19-17 0,0-3 10 16,7-12-38-16,0-3-3 16,32 0-14-16,-39-18 2 15,39 18 12-15,-39-29-6 0,26-11 3 16,0 0-11-16,13-11-4 0,13 7 41 15,-6 4-4-15,6 7 14 16,-13 33-20-16,0 0 14 0,0 0 43 16,0 0 86-16,25 11 12 15,1 22-33-15,-6 14 12 0,-7 15 3 16,0 18 18-16,0 11 5 0,-7 8-35 16,7 10-3-16,0 4-15 15,-7-1-33-15,1 1-30 0,-7-14-10 16,-13-12-4-16,0-11-4 15,-6-14-4-15,-14-18-12 0,-12-15 2 16,-13-11-44-16,-7-14-14 16,-13-11 31-16,1-12 19 0,-1-13-5 15,0-12 10-15,7-11 9 16,6-10-5-16,1-8 1 0,12-3 15 16,13-12-7-16,7 1 4 0,19 0 8 15,13-4-11-15,25 7-2 16,14 4-3-16,20-4-13 0,5 4-55 15,20 4-101-15,1-1-107 0,18 4-137 16,14-3-179-16,6-4-43 16,13 0 42-16</inkml:trace>
  <inkml:trace contextRef="#ctx0" brushRef="#br0" timeOffset="5108">3535 0 1535 0,'0'0'284'0,"19"36"46"15,-25 4-1-15,-26 4-58 0,-14 7-76 16,-19 7-55-16,-19 7-60 16,-13 1-23-16,-13 3-25 15,-13 4-20-15,-13 0-8 0,7 3 3 16,-14-3-45-16,1 0-80 0,0-8-80 15,-1 4-119-15,7 1-141 16,13-5-52-16,0 1 11 0,20-1 31 16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5:13.2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4013 162 905 0,'0'0'195'0,"0"0"52"15,0 0 0-15,0 0-55 0,0 0 163 16,0 0-99-16,-6 40-79 0,-1 4-39 15,1 3-36-15,6-3-42 16,0-4-36-16,0-7 0 16,0-33-24-16,0 32 6 0,0-32-6 15,0 0 10-15,0 0 2 16,0 0-6-16,-19 29-6 0,19-29 0 16,0 0-4-16,-39 8 4 0,6-12 0 15,33 4 4-15,-38-18-2 16,38 18 4-16,-39-18 4 0,13 10 18 15,-7 12 15-15,-5 7 15 0,5 11 17 16,-12 0-10-16,13 7-5 16,-1 0-15-16,1 7-19 0,12 1-8 15,7-1-12-15,1 0-6 16,12 1-78-16,0-37-120 16,12 47-179-16,-12-47-194 0,26 47-91 15,-26-47 94-15</inkml:trace>
  <inkml:trace contextRef="#ctx0" brushRef="#br0" timeOffset="221">3936 1010 1062 0,'0'0'145'16,"0"0"64"-16,0 0 20 0,0 0-10 15,0 0-55-15,0 0-81 16,0 0-37-16,0 0 1 0,0 0-23 15,0 0-27-15,0 0 3 16,0 0 20-16,0 0-20 0,0 0 12 16,0 0-6-16,0 0-6 0,39-14-65 15,-39 14-186-15,0 0-181 16,0 0-44-16</inkml:trace>
  <inkml:trace contextRef="#ctx0" brushRef="#br0" timeOffset="1252">3127 173 598 0,'0'0'91'0,"0"0"34"16,0 0 65-16,0 0-5 16,0 0-8-16,0 0 3 0,0 0-38 15,0 0-38-15,-33-15-24 0,-6 19-18 16,7 7 34-16,-7 7-5 15,0 8-5-15,7 6-23 16,0 8-26-16,6-7-19 0,6 4 0 16,14-1-18-16,6 0 10 0,6-3-2 15,7-4-5-15,-13-29 8 16,26 33-11-16,6-7 6 0,-32-26-17 16,39 21 15-16,-6-10-21 15,-33-11 29-15,39 4-20 0,-39-4 20 16,32-4-19-16,-32 4 21 0,0 0-14 15,0 0 6-15,0 0-6 16,0 0-3-16,13-36-8 16,-26 7 11-16,13 29-19 0,-58-29 35 15,-1 7-34-15,-5 7 30 0,-1 1-29 16,-6-1 29-16,0 1-24 16,-1-1 27-16,14-3-21 0,6 0 15 15,7-1-23-15,0-2 19 0,12-1 3 16,7-4-19-16,7-6 16 15,0 6-8-15,-1-3 9 0,7 3 3 16,7 1-16-16,6 25 16 16,-7-26-16-16,7 26 14 0,0 0 10 15,-6-18-17-15,6 18 17 16,0 0 10-16,0 0 133 0,0 0-36 16,-7 37-32-16,14 3-1 15,6 0-19-15,0 0-8 0,6 3-1 16,0-3-7-16,7-3 11 0,-6-1-4 15,6 1-24-15,0-8-23 16,-1-4-3-16,-25-25 4 0,39 29-17 16,-39-29 5-16,33 26 0 0,-33-26-5 15,0 0 7-15,0 0 0 16,0 0-7-16,0 0 14 0,0 0 19 16,0 0 22-16,0 0 24 0,0 0-18 15,0 0-4-15,0 0-6 16,0 0-26-16,0 0 4 15,0 33 35-15,0-33-23 0,-52 32 1 16,7-6-7-16,-1-4-15 0,7 0 0 16,-6-1-20-16,0-2-4 15,-1 2 1-15,1 5-87 0,6-8-87 16,1 0-72-16,-8 0-94 0,7 1-116 16,39-19-137-16,-58 18-27 15,19-7 60-15</inkml:trace>
  <inkml:trace contextRef="#ctx0" brushRef="#br0" timeOffset="2120">1586 107 711 0,'0'0'159'0,"0"0"32"16,0 0 34-16,39 44-31 16,0-4-4-16,-7-3-24 0,0-1-49 15,1 0 9-15,-1 1 23 0,7-1-37 16,-13 1-19-16,0-5 13 15,-13 1 27-15,0 3-13 0,-13-3 3 16,-13 0-10-16,-13 7-31 0,-20-4-34 16,1-3-11-16,-13 0-1 15,0-4-24-15,-1-3-7 0,1-1 9 16,-7-3-64-16,1-4-108 0,5-3-148 16,8-5-264-16,-1-6-149 15</inkml:trace>
  <inkml:trace contextRef="#ctx0" brushRef="#br0" timeOffset="2644">0 257 1003 0,'0'0'172'0,"0"0"96"16,26-29-22-16,-26 29-38 0,0 0-32 15,26 0 99-15,0 11-54 0,0 14-81 16,-1 4-44-16,8 4-21 16,-7 7-21-16,6-4 9 0,0 8 13 15,-6 0-33-15,0-8-21 16,0-3 5-16,0 0-19 0,-26-33-13 16,32 29 14-16,-32-29-1 15,0 0-8-15,0 0 13 0,0 0 47 16,0 0 21-16,33 29 29 0,-33-29-53 15,26-11-38-15,6-15 2 16,0-10-21-16,7-8 6 0,7-10 3 16,5-8-18-16,1-11 12 0,0 0-1 15,-7-3-13-15,7 14 17 16,-20 15-6-16,-6 7-25 0,-26 40-24 16,26-29-65-16,-26 29-55 0,0 0-15 15,0 0-211-15,0 0-219 16,-19 43-78-16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18:48.9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25 2275 0,'82'17'204'16,"-1"-9"-87"-16,-5-12-47 15,-7-7-68-15,-13-3-274 0,1-7-459 16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5:21.0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1819 47 976 0,'0'0'155'16,"0"0"103"-16,0 0 139 0,0 0-89 16,26 22-96-16,-7 7-86 15,-12 16-46-15,5 2-38 0,-12 1-27 16,13-1-5-16,-13 0-1 16,13-7-47-16,-13-40-282 0,7 49-240 15,-1-20-22-15</inkml:trace>
  <inkml:trace contextRef="#ctx0" brushRef="#br0" timeOffset="522">1650 332 1007 0,'0'0'233'0,"0"0"-7"15,0 0-14-15,0 0-53 0,0 0-55 16,0 0-53-16,-6 37-28 16,6-37-16-16,-7 32 3 0,7-32 1 15,-19 30 5-15,19-30-16 16,0 0 0-16,-39 22-56 0,7-14-50 16,32-8-3-16,-39-4 21 15,39 4 18-15,-39-15 38 0,39 15 19 16,0 0 17-16,-39-44 10 0,39 44-14 15,-26-33 47-15,26 33 25 16,0 0 26-16,-38-11 34 0,-1 15 25 16,0 10 7-16,13 8-16 15,-6 1-1-15,-7 2-37 0,0-3-34 16,7 4 2-16,-7-8-21 0,-7-4-19 16,-5-6-15-16,-1-1-20 0,-6-7-3 15,-14-7 11-15,1-4-5 16,0-4-16-16,0 1 10 15,6-4 10-15,7-1-4 0,0 5-2 16,12-4 21-16,1 7-1 0,6-1-24 16,7-3 17-16,-1 4-3 15,33 11-21-15,-38-11 2 0,5 0 13 16,33 11-2-16,-32-14-18 0,32 14-67 16,-39-18-63-16,39 18-114 15,-39-40-137-15,39 40-78 0,0 0 38 16,-32-40 56-16,32 40 3 0</inkml:trace>
  <inkml:trace contextRef="#ctx0" brushRef="#br0" timeOffset="683">162 51 1051 0,'0'0'192'15,"64"-11"-20"-15,-5 0-5 0,-1 0-36 16,0 8-44-16,0-5-34 15,7 1-34-15,0 7-11 0,-7 0-2 16,-6 0-208-16,-7 0-181 0,-6 0-79 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5:17.9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2104 651 403 0,'0'0'82'15,"0"0"34"-15,0 0 8 0,0 0-4 16,0 0-7-16,0 0-34 0,0 0 67 16,0 0 22-16,0 0-63 15,0 0-26-15,0 0-51 16,-13 37 42-16,13-37-8 0,-19 36-38 15,19-36-1-15,0 0 13 0,-33 40-45 16,33-40 24-16,-39 25-1 16,39-25-20-16,-39 22 15 0,39-22-15 15,-38 11 8-15,38-11-2 0,0 0-8 16,0 0-7-16,-39-7-2 16,39 7-35-16,0 0 18 0,-20-36-54 15,20 36 50-15,0-44 24 0,0 44 1 16,0 0-4-16,0-37 29 15,0 37-33-15,0 0 14 16,0 0 49-16,0 0 0 0,0 0 2 16,0 0-21-16,0 0-26 0,0 0 39 15,-25 41-19-15,25-41-7 16,0 0-4-16,0 0 23 0,-39 36-52 16,39-36 37-16,-39 22-14 0,39-22-5 15,-45 7-10-15,45-7-12 16,-39-4-42-16,39 4 20 0,0 0-9 15,-33-25-23-15,33 25 41 0,-13-26 22 16,13 26 5-16,0 0 13 16,0-29-12-16,0 29 0 0,0 0 5 15,0 0 49-15,0 0-2 0,0 0 17 16,0 0 8-16,0 0 3 16,0 0-6-16,0 0 31 15,0 0-34-15,0 0-2 0,0 0-35 16,0 0-13-16,0 0 12 0,-32 22-9 15,32-22-20-15,-32 7 11 16,32-7 8-16,0 0-17 0,-33-10-9 16,33 10-2-16,-19-33-43 0,12 0-21 15,7-3-3-15,7-4 59 16,6 3-9-16,-7 1 19 0,-6 36 17 16,7-33 8-16,-7 33-39 0,0 0 38 15,0 0 18-15,0 0 40 16,0 0 90-16,0 0-15 15,-13 29-37-15,0 4 1 0,6 7 20 16,-6 0-37-16,0 4-49 0,7-4-14 16,0 0 5-16,-1-8-18 15,1 1-13-15,6-33 10 0,-13 40 1 16,13-40-11-16,-26 29 13 0,-7-7-6 16,1-7-16-16,0-4 11 15,-1-8 5-15,1-3-17 0,32 0 10 16,-39-11-16-16,13-3-17 0,26 14 21 15,-32-33-13-15,12 4 7 16,20 29 10-16,-13-33 5 0,13 33-15 16,0 0 20-16,-6-29 1 15,6 29-13-15,0 0 0 0,0 0 15 16,0 0-25-16,0 0 23 16,0 0 0-16,0 0-11 0,0 0 15 15,0 0-7-15,0 0-5 0,0 0 10 16,0 0-2-16,0 0-20 15,0 0 21-15,0 0 4 0,0 0-11 16,0 0 3-16,0 0 14 0,0 0-10 16,0 0 0-16,0 0 3 15,0 0-10-15,-13-29-19 0,13 29 22 16,0 0 6-16,0 0-14 16,0 0-7-16,0 0 36 0,0-33-30 15,0 33 13-15,0 0-11 16,0-29 18-16,0 29-17 0,0 0-6 15,7-33 23-15,-7 33-21 0,0-29-3 16,0 29 24-16,6-29-19 16,-6 29-5-16,13-29 24 0,-13 29-11 15,0 0-4-15,13-33 10 0,-13 33-6 16,0 0 0-16,0 0-4 16,0 0-11-16,0 0-1 0,0 0 4 15,0 0 3-15,0 0 17 16,0 0-12-16,0 40-8 0,-7-11 24 15,7-29-157-15,-6 37-206 16,6-37-138-16,0 36-36 0</inkml:trace>
  <inkml:trace contextRef="#ctx0" brushRef="#br0" timeOffset="468">2000 1204 962 0,'0'0'263'0,"0"0"93"0,0 0 10 16,0 0-92-16,0 0-146 15,0 0-57-15,0 0-53 0,0 0 16 16,20-40-37-16,-20 40 10 0,26-40-7 15,-7 11-9-15,-19 29 13 16,26-36-12-16,-26 36-8 0,39-22 31 16,-39 22-23-16,45-4 8 0,-45 4 6 15,39 15-33-15,-39-15-50 16,0 0-102-16,19 44-68 16,-19-44-85-16,-6 51 14 0,-14-11 86 15,-5-4 54-15,-14 0 3 0,-7-3 29 16,1-7 23-16,-13 6 25 15,-7-6 13-15,0 3 46 0,-6 7 22 16,6-14 11-16,1 0 22 0,5-11 32 16,14 0 36-16,45-11 37 15,-45 3 20-15,45-3-51 0,0 0-42 16,0 0-10-16,0 0 2 0,0 0-9 16,39-43-24-16,0 6-7 15,6 1-8-15,0 0-58 16,0-8-64-16,1 0-85 0</inkml:trace>
  <inkml:trace contextRef="#ctx0" brushRef="#br0" timeOffset="740">2266 0 561 0,'0'0'128'0,"0"0"66"15,0 0-9-15,0 0-37 16,0 0-21-16,-52 43-25 0,0-6 11 16,7-1-33-16,-7 8-53 0,0-4 17 15,0 4-33-15,-6 3-20 16,13-3 3-16,0-8-148 0,-1 4-132 15,7-4-13-15,1 4-56 0</inkml:trace>
  <inkml:trace contextRef="#ctx0" brushRef="#br0" timeOffset="1432">1224 931 322 0,'0'0'28'0,"0"0"4"16,0 0 26-16,0 0 13 15,0 0-29-15,0 0 4 0,0 0 17 16,0 0 8-16,0 0-24 16,0 0-16-16,-26-32-6 0,6 3-13 15,20 29-8-15,-13-44 1 0,13 4-8 16,0 0-7-16,0 0 10 16,7-4 0-16,-1 0 0 0,7 8 33 15,0 0 3-15,0 3-1 0,-13 33 18 16,13-37 11-16,-13 37 21 15,0 0 18-15,6-32-23 0,-6 32 0 16,0 0-32-16,0 0-19 16,0 0 0-16,0 0-42 0,0 0 81 15,0 0 80-15,0 0-27 16,-12 51 28-16,-1-4 10 0,0 4-24 16,0 0-20-16,6 3-27 0,7 8-26 15,-6-7-22-15,6 0 0 16,6-1 8-16,-6 1 11 0,0-1-4 15,-6-3 2-15,-7-3-10 0,0-1-3 16,0 0-16-16,-6-7 9 16,-7-3-18-16,0-5 6 0,0-2-20 15,-7-5 2-15,1-7 9 16,-7-11-16-16,0 4 11 0,1-7-11 16,5-8 7-16,-6 1 2 15,7-8 2-15,32 11-9 0,-39-40-2 16,20-4 9-16,6-3-9 0,6-8-5 15,14-7 5-15,6 4 10 16,0 0-19-16,13 3 3 0,12 8 9 16,1 7 2-16,7 4-16 0,-1 10 2 15,7 4-63-15,-7 11-149 16,0 0-243-16,-12 4-227 0,6 3 15 16</inkml:trace>
  <inkml:trace contextRef="#ctx0" brushRef="#br0" timeOffset="2156">7 291 683 0,'0'0'82'0,"0"0"-2"15,0 0 0-15,0 0 154 16,0 0 45-16,0 33 0 0,0 10-16 16,0 5-22-16,0 10-19 0,-7 0-69 15,14 0-37-15,-7 1-36 16,6-5-21-16,1-3-18 0,-1 0-23 15,-6-11-14-15,6-7 12 0,1 3-19 16,-7-36-13-16,-7 37-92 16,7-37-157-16,-6 36-176 15,6-36-110-15,0 0 13 0</inkml:trace>
  <inkml:trace contextRef="#ctx0" brushRef="#br0" timeOffset="2529">401 891 786 0,'0'0'117'0,"0"0"11"0,0 0 1 15,0 0-9-15,0 0-30 0,0 0-33 16,0 0-14-16,0 0-24 15,0 0 15-15,0 0-41 0,0 0 18 16,0 0 11-16,0 0-14 0,0 0-4 16,0 0-1-16,39 22-13 15,-39-22 24-15,0 0-40 0,0 0 21 16,39-33 9-16,-39 33-4 0,20-40 11 16,-20 40 10-16,0 0 1 15,0 0 41-15,0 0 42 16,0 0 24-16,-52-10-23 0,19 17-37 0,33-7-20 15,-38 25-13-15,38-25-27 16,0 0 7-16,-33 37-24 16,33-37-27-16,-6 40-164 0,6-40-282 15,0 0-63-15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5:23.4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304 178 664 0,'0'0'77'0,"0"0"16"16,0 0-9-16,0 0-7 0,0 0-19 15,6-33 4-15,-6 33-7 0,0 0-18 16,-19-29-1-16,19 29 2 16,0 0-15-16,-39-14 24 0,13 6-25 15,26 8 6-15,-45 4 24 0,12 7 42 16,33-11 50-16,-32 40-9 16,0 0 37-16,12 4-30 0,1 7-25 15,6-4-19-15,6 4-23 0,1 0 28 16,0 3 0-16,-1 5-27 15,7-5-48-15,0 1-28 16,-6-4 6-16,6-4 5 0,0-10-4 16,0-8-10-16,0-29-7 0,0 32-24 15,0-32-68-15,0 0-131 16,0 0-204-16,0 0-93 0,0 0 0 16</inkml:trace>
  <inkml:trace contextRef="#ctx0" brushRef="#br0" timeOffset="197">13 589 850 0,'0'0'166'0,"0"0"14"16,0 0-15-16,19-36-57 0,-19 36-36 15,52-29-37-15,0 14-2 16,-1 4 2-16,1 8-32 0,0-1-25 15,-7 4-62-15,0 0-153 0,-6 0-60 16,0 4-100-16</inkml:trace>
  <inkml:trace contextRef="#ctx0" brushRef="#br0" timeOffset="2367">951 109 617 0,'0'0'152'0,"0"0"1"15,0 0-26-15,0 0 14 16,0 0-20-16,0 0-13 0,0 0-29 16,0 0-64-16,0 0 149 15,0 0 11-15,-52 55-26 0,14 3-14 16,5 7-10-16,7 4 36 0,0 15 29 15,0 0-37-15,7 3-33 16,0 1-40-16,6-5-38 0,13-3-21 16,0-14-11-16,6-8-10 0,27-11-108 15,-14-7-172-15,-19-40-180 16,0 0-147-16,52 22 39 0</inkml:trace>
  <inkml:trace contextRef="#ctx0" brushRef="#br0" timeOffset="2935">1391 502 758 0,'0'0'97'15,"0"0"-2"-15,-39-33-36 0,39 33-25 16,0 0 4-16,0 0-16 16,-38-25-13-16,38 25-9 0,0 0-9 15,0 0-7-15,0-37 21 16,0 37 0-16,0 0-10 0,45-25 2 16,-6 14-6-16,-7 7-4 15,-32 4 29-15,45 15-16 0,-45-15 16 16,0 0 61-16,33 51-14 0,-27-7 28 15,-6-4 7-15,0-40 1 16,-26 58-10-16,7-7-21 0,0-15 1 16,19-36-6-16,-20 44-13 0,20-44-25 15,0 0-14-15,0 0 24 16,0 0-28-16,0 0 28 16,0 0-16-16,0 0 4 0,0 0-11 15,0 0-7-15,0 0-9 0,45-44 16 16,-6 8-7-16,0-8-24 15,0 4 19-15,-7 0 53 0,7 0-85 16,-13 11 21-16,-26 29 11 0,26-26-11 16,-26 26-20-16,0 0 36 15,0 0 107-15,0 0-16 0,-7 26-28 16,1 10 9-16,6-36-31 0,-13 55-13 16,7-11 2-16,12-8-13 15,7 4-13-15,6-4-4 0,-19-36-5 16,52 37-81-16,-6-12-209 15,-1-14-181-15,0 4-32 0,7-8 9 16</inkml:trace>
  <inkml:trace contextRef="#ctx0" brushRef="#br0" timeOffset="3271">2278 804 1058 0,'0'0'200'16,"0"0"-21"-16,0 0-88 0,7-40-26 16,-7 40-45-16,0 0-2 15,0 0-4-15,0 0-12 16,-33-44-7-16,33 44 11 0,0 0 7 16,0 0-26-16,0 0-14 0,0 0 10 15,0 0 23-15,0 0-24 0,0 0 2 16,0 0 20-16,0 0 27 15,46-21 1-15,-46 21 30 0,0 0-15 16,0 0 29-16,25 40 53 0,-18-4 8 16,-14 0-26-16,-12-3-37 15,-7 7-32-15,0-3-8 0,-6-5-16 16,0-6-7-16,32-26-66 16,-46 29-166-16,7-11-163 0,39-18-132 15,-45 7 65-15</inkml:trace>
  <inkml:trace contextRef="#ctx0" brushRef="#br0" timeOffset="3867">2744 320 760 0,'0'0'121'0,"0"0"9"0,0 0-18 15,0 0-3-15,0 0-36 16,20 44-18-16,-20-44-10 0,32 47-39 16,-32-47 23-16,0 0-13 0,45 40-21 15,-45-40 17-15,0 0-26 0,46 22 14 16,-46-22 27-16,0 0-38 15,51-11-5-15,-51 11 21 16,0 0-5-16,46-47 3 0,-46 47-11 16,32-55 8-16,-19 11 15 0,-13 44-6 15,13-36 75-15,-13 36-20 16,0 0-49-16,0 0-26 0,0 0 18 16,0 0 40-16,0 0-9 0,0 0-19 15,6 44 11-15,1-1 75 16,6 5 4-16,0 6-37 0,6 5 13 15,-6 10-6-15,13-4 6 0,-7 12 27 16,7-5-17-16,-6 1-28 16,6-4-13-16,-7-3-10 0,1-12-20 15,-8-6-9-15,1-8-1 0,-13-40 21 16,-6 33 10-16,6-33-24 16,-32 21-9-16,-1-10-12 15,-6-7 7-15,-12-11-3 0,-1-8-10 16,7 4 0-16,-1-7-11 0,1-8 5 15,45 26-27-15,-45-50-15 16,19 2-3-16,6-3-13 0,20-3-14 16,7-5-26-16,6 8 17 0,6 1-49 15,7 10-71-15,-26 40-132 16,52-51-43-16,-7 14-21 0</inkml:trace>
  <inkml:trace contextRef="#ctx0" brushRef="#br0" timeOffset="4239">3443 58 691 0,'13'-29'38'0,"-13"29"39"0,0 0 38 15,0 0-21-15,13-29-17 16,-13 29-22-16,0 0 66 0,0 0 50 16,33 11-21-16,-33-11-67 15,38 47 90-15,-5-3 10 0,-7-1-11 16,6 8-14-16,-6 4 11 0,6 3-6 16,1 4-51-16,-1 0-8 15,0 7 4-15,1 4-40 0,-7 0 17 16,0-1 5-16,-14-2 7 0,1-1-15 15,-13 0-19-15,-6 0-7 16,-7 0-13-16,-13-7-20 0,0 0-9 16,-6-4-7-16,6-11-79 0,-13-7-151 15,13-3-176-15,26-37-310 16,-39 33-121-16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5:29.9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403 342 638 0,'0'0'101'0,"0"0"35"0,0 0 14 15,0 0-22-15,0 0 28 16,0 0-89-16,0 0-40 0,0 0 2 15,0 0 4-15,0 0-3 0,-32-29-14 16,32 29-3-16,-39-18 18 16,0 10-2-16,7 1-3 0,-7 14-10 15,0 1-9-15,0 6-1 0,1 1 2 16,5 6 40-16,1 9 49 16,19-1 6-16,-7 11 0 15,14 3-36-15,6 1 23 0,0 7 3 16,13-4-7-16,-7 1-7 0,7-1-3 15,0-3-42-15,0-1-18 16,0 1 9-16,0-8-8 0,-6-7-10 16,-7-29-12-16,6 33 8 15,-6-33 5-15,0 0-114 0,7 33-101 16,-7-33-142-16,0 0-174 0,0 0-27 16</inkml:trace>
  <inkml:trace contextRef="#ctx0" brushRef="#br0" timeOffset="236">80 669 796 0,'26'-11'131'0,"-26"11"49"0,0 0 21 15,0 0-54-15,0 0-44 16,0 0-32-16,0 0-1 0,25 0 115 15,-25 0-56-15,39 8-46 0,0 3-56 16,6-4-4-16,1 0-3 16,12-7-32-16,-6 0-150 0,6 0-139 15,-6-3-72-15,0-8-20 0,-14 0-65 16</inkml:trace>
  <inkml:trace contextRef="#ctx0" brushRef="#br0" timeOffset="596">1298 0 1010 0,'0'0'147'0,"0"0"13"15,0 0-4-15,0 0 104 0,0 0-78 16,-26 40-53-16,-13 14-23 16,-6 8 36-16,-2 11 111 0,2 11-32 15,0 3-63-15,6 0-45 0,13 1-23 16,13 3-28-16,26 3-14 15,13 1-25-15,19-8-1 0,13-7-22 16,8-7-52-16,-1-18-178 16,-7-8-219-16,0-7-277 15,7-14-6-15</inkml:trace>
  <inkml:trace contextRef="#ctx0" brushRef="#br0" timeOffset="2469">1861 538 628 0,'0'0'89'16,"32"4"-7"-16,-32-4 14 16,0 0 1-16,0 0-23 0,0 0 11 15,0 0-12-15,0 0-10 0,0 0-13 16,0 0 19-16,0 0-27 16,0 0-34-16,0 0-16 0,0 0 8 15,0 0-4-15,0 0 10 16,0 0-9-16,0 0 14 0,-39-22-11 15,39 22 6-15,0 0-6 16,0 0 5-16,-32-36-8 0,32 36-5 16,-7-37-4-16,7 37 16 0,0 0-21 15,0 0 20-15,33-25-17 16,-33 25 9-16,32-11-2 0,-32 11 9 16,0 0 1-16,46 4-3 0,-46-4-15 15,0 0 22-15,38 21 10 16,-38-21 1-16,0 0 42 0,20 40 21 15,-20-40-10-15,0 48 6 0,-13-15-23 16,13-33 0-16,-26 43-25 16,26-43-8-16,-39 44 7 15,39-44 9-15,-26 33-9 0,26-33-6 16,0 0-9-16,0 0-5 16,0 0-13-16,0 0 16 0,-32 40-11 15,32-40 28-15,0 0 6 0,0 0 2 16,0 0 5-16,0 0-21 15,0 0-15-15,0 0-11 0,32-33 10 16,-6-7-2-16,6 3-17 0,1-3 6 16,-7 4 13-16,0 3-9 15,-13 4 19-15,-13 29-14 0,25-29 0 16,-25 29 4-16,0 0-7 0,0 0-5 16,0 0 3-16,0 0-7 15,0 0 18-15,0 0 2 16,0 0 2-16,0 0 8 0,-6 36 18 15,6-3 4-15,-6 0 25 0,6 3-2 16,0-3-17-16,0 0-18 16,0-4-1-16,6 0-1 0,-6-29 14 15,19 37 30-15,7 3-6 0,-26-40-19 16,46 36-12-16,-8-11-14 16,8-6-9-16,-7-5-10 0,6 4 7 15,-13-7-13-15,1-7 12 0,-33-4-6 16,32 11-5-16,-32-11 9 15,0 0 2-15,0 0-23 16,0 0-81-16,0 0-74 0,0 0-88 16,0 0-173-16,0 0-64 0,45-11 8 15</inkml:trace>
  <inkml:trace contextRef="#ctx0" brushRef="#br0" timeOffset="6490">4684 335 362 0,'0'0'86'0,"0"0"-8"15,0 0 1-15,0 0-35 0,0 0 0 16,0 0 10-16,0 0-15 16,0 0-21-16,0 0-7 0,0 0 8 15,0 0-23-15,0 0 13 0,0 0-9 16,0 0-4-16,0 0 0 16,0 0 18-16,0 0-6 0,0 0-11 15,0 0 12-15,0 0 27 16,0 0-24-16,0 0 13 0,0 0 11 15,0 0-25-15,0 0 0 16,0 0 7-16,0 0-18 0,0 0-14 16,0 0 7-16,0 0-4 15,0 0-67-15,0 0-42 0,0 0-47 16,0 0-90-16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5:44.6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104 1074 643 0,'0'0'99'16,"0"0"15"-16,0 0 7 0,0 0 11 15,0 0 4-15,32 26 15 16,-32-26-23-16,0 0 35 0,0 0-21 16,0 0-14-16,0 0-32 0,0 0-53 15,-19 36-11-15,19-36-17 16,-45 18-3-16,12-7 0 0,33-11-9 16,0 0 4-16,-32 7-7 15,32-7-28-15,0 0 2 0,0 0-14 16,0 0 11-16,6-29 13 0,-6 29 0 15,0 0 16-15,0 0 5 16,33-22 2-16,-33 22-27 0,39-3 20 16,-39 3 4-16,32 11-21 15,-32-11 17-15,19 32 14 16,-12 1 46-16,-1 4 61 0,-12 6 21 16,-7 1-7-16,0 3-26 15,-7-3-24-15,-5 0-39 0,5-8-18 16,1-3-11-16,-1-4-13 0,7-4-17 15,13-25-169-15,0 0-214 16,0 0-239-16,0 0-112 0</inkml:trace>
  <inkml:trace contextRef="#ctx0" brushRef="#br0" timeOffset="677">835 656 955 0,'0'0'26'0,"0"0"32"15,0 0-4-15,0 0 47 16,0 0 10-16,0 0-51 15,0 0 22-15,20 40-28 0,-1-8 11 16,-19-32-45-16,26 37 13 16,7-5-22-16,-8-10 9 0,8-4-20 15,-1-3 13-15,-32-15-20 0,39 7 23 16,-13-3-36-16,-26-4 49 16,32-11-40-16,-32 11 17 0,33-29-17 15,-33 29 24-15,19-47-30 0,-6 7 35 16,-7 7-33-16,1 4 15 15,-7 29 3-15,0-33 3 0,0 33-6 16,0 0 4-16,0 0-24 16,0 0 12-16,0 0 4 0,0 0 4 15,0 0 19-15,39 25-4 16,-13 8 48-16,0 7-28 0,-1 4 53 16,8 7-21-16,-7 0 12 0,0 3 0 15,-1 5 5-15,-5-5-44 16,-1 1 3-16,1-8-37 0,-14-7 2 15,-6-3-3-15,7-5 8 16,-7-32 4-16,-13 33 9 0,13-33-5 16,0 0 4-16,-39 29 6 0,7-7-11 15,32-22-10-15,-46 15-2 16,14-12-3-16,-1-3 5 16,33 0-10-16,-51-14-5 0,18 3 8 15,1-7 7-15,32 18 1 0,-32-41-24 16,12 1 24-16,1 0-22 15,19-3 11-15,0-5-5 0,6 1-4 16,14 0 4-16,-1 3-14 0,7 4-14 16,-7 7-43-16,7 4-61 15,-26 29-94-15,33-33-92 0,-1 19-29 16,-6 3-20-16,0 4-75 16</inkml:trace>
  <inkml:trace contextRef="#ctx0" brushRef="#br0" timeOffset="973">1780 852 853 0,'46'-11'146'0,"-7"4"36"15,-7 3-13-15,0-3-40 16,1 3-41-16,-33 4-8 0,32-3-42 16,-32 3-5-16,32-4 5 15,-32 4-43-15,33 0 16 0,-33 0-6 16,0 0-12-16,0 0 21 16,0 0-25-16,0 0 18 0,26 4-35 15,-26-4-64-15,0 0-109 0,0 0-39 16,0 0 3-16,32 7-114 15</inkml:trace>
  <inkml:trace contextRef="#ctx0" brushRef="#br0" timeOffset="1301">2344 666 869 0,'0'0'161'16,"0"0"50"-16,26-29 27 0,-26 29-52 16,0 0-40-16,0 0-7 15,32-3 64-15,-32 3-24 0,0 0-73 16,19 43 36-16,1-3-26 15,-14 8 23-15,-6-1-50 0,7 4-14 16,-7 0-34-16,0 3-25 16,6-6-9-16,1-5 9 0,-1-2-16 15,-6-41-86-15,7 47-162 0,-7-47-215 16,0 0-198-16,0 0 2 16</inkml:trace>
  <inkml:trace contextRef="#ctx0" brushRef="#br0" timeOffset="1809">2920 0 826 0,'0'0'81'0,"0"0"49"16,0 0 106-16,0 0-38 0,26 4-13 16,-26-4-52-16,39 47-2 15,-14 4 48-15,8 11 25 0,-7 15-5 16,0 6-19-16,-1 12-28 0,1 0-19 16,0 10-12-16,-13 1-15 15,-6-1-23-15,-1-7-13 16,-6 8-6-16,-6-4 2 0,-7-4-13 0,-13-3-8 15,-13-8-13-15,-13 0-17 16,-6-10-6-16,-7-4 2 16,-6-11-14-16,0-4 15 0,0-15-21 15,6-6-32-15,0-8-117 16,13-7-122-16,7-4-209 0,0-11-240 16,-1 4-23-16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5:48.3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2512 353 729 0,'0'0'107'16,"0"0"20"-16,0 0 12 15,0 0 2-15,0 0-36 0,0 0 7 16,0 0 3-16,0 0-43 15,0 0-25-15,0 0 6 0,0 0 42 16,0 0-33-16,-7 33-4 0,-12-4-25 16,-7 4-18-16,-7 7 16 15,1-7-8-15,0 3-2 16,-20-7-4-16,7-3-27 0,-14-8 7 16,-5 4 18-16,-1-11-3 15,0-1-7-15,0-6-5 0,-12-4-19 16,5 0 28-16,-12-7-9 15,0-8 7-15,-6-3-12 0,-14 4-9 16,-6-5 17-16,-7 5-11 0,7-1 4 16,0 4 11-16,7 4-21 15,6 7 21-15,19 7-20 0,0 8 13 16,14-4-3-16,12 0 3 16,0 0 10-16,7 3-1 15,6-3-9-15,6 11 17 0,14-11-17 16,-7 7-14-16,0 0 46 0,0 0-1 15,7 4-20-15,19-22 0 16,-32 26-11-16,32-26 2 0,-13 25-2 16,13-25 3-16,-20 22-8 15,20-22 9-15,-6 22 4 0,6-22 1 16,-7 33-13-16,14-1-12 0,-1 5 11 16,7 3-13-16,0 7-146 15,-6-3-219-15,-1 0-102 0</inkml:trace>
  <inkml:trace contextRef="#ctx0" brushRef="#br0" timeOffset="588">2110 0 650 0,'0'0'101'15,"0"0"-7"-15,0 0-26 16,0 0-2-16,0 0 121 16,0 0 43-16,0 37-3 0,-19-5 2 15,-1 8-40-15,-12 0-18 16,-7-3-31-16,-6-1-44 0,-7-3-42 15,-6-8-28-15,-7-3 8 0,0-4-34 16,-12-3 17-16,5-8-14 16,-12-3-3-16,0-4 3 0,0-7-3 15,0-4-10-15,-7-7 19 0,7-4-9 16,-7-4-15-16,-6 1 26 16,7 3-11-16,-1 4-5 0,-6 7 27 15,6 4 44-15,7 14 37 0,7 4 8 16,-1 7-19-16,20 4-15 15,-1-4-28-15,14 4-30 16,13-4-3-16,32-18-2 0,-39 25-22 16,39-25 15-16,0 0-7 0,-26 30-30 15,26-30-130-15,0 0-168 16,0 0-247-16,0 0-102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5:52.34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829 972 810 0,'0'0'202'0,"0"0"4"15,0 0-12-15,0 0-15 0,-19-11-28 16,-8 15-20-16,-6 10-10 16,1 5-48-16,-7 6-15 15,0 4-28-15,1 4-10 0,-1-4-20 16,39-29 5-16,-33 40 3 0,7-11-1 15,14 0-1-15,12-29-1 16,12 29-5-16,14-10-5 0,7-12-25 16,12-7-33-16,7-11-27 15,0-7 0-15,6-8-2 0,-5-10-1 16,-2-8 14-16,-5-3 49 0,-20-11 7 16,-7-8 19-16,-12-3-1 15,-14-7-17-15,-19 6 26 0,-6 9 4 16,-20 10 26-16,-7 11 21 15,-19 14 14-15,0 19 16 0,-12 18 5 16,-1 11-23-16,7 10-19 16,13 1-14-16,12 7 20 0,13 0-1 15,20 4-10-15,20 0 7 16,19-4-12-16,13-4-21 0,19-3-14 16,14-4-3-16,12-11 0 0,7-7 0 15,6-11 0-15,-6-15-10 16,0-6-42-16,-1-12-24 0,-4-14-7 15,-15-8 22-15,0-11 6 0,-19-10 14 16,-13-8 16 0,-13-7 28-16,-13 8-3 0,-13 6 39 15,-7 12 26-15,-12 21-23 0,-13 18-4 16,-14 23 0-16,-5 21 17 16,-9 11 5-16,2 15-14 0,13 3 12 15,6 0-12-15,7 4-5 0,13-7-23 16,6-8 2-16,13-3-3 15,13-4 0-15,0-29-9 0,45 37-5 16,20-15-3-16,0-12 0 16,6-6 0-16,0-11-27 0,1-15-35 15,-7-3-22-15,-7-15-23 0,-6-15-5 16,-13-11 29-16,-20-6 34 16,-6-8 36-16,-13 3 9 15,-19 15 21-15,-7 15 2 0,-26 21-1 16,-19 19 43-16,-13 22 6 0,-8 10 1 15,1 15 12-15,1 8-16 16,6 6-13-16,6 4-28 0,20 4-4 16,6 0 8-16,19 4-1 15,7-8-2-15,13-4-12 0,19 1-1 16,7-8-6-16,7 1-11 0,13-8 2 16,-1-8-7-16,7-2 0 15,-7-12-9-15,1-7-28 0,-1-15-76 16,1-10-35-16,-33 14 15 15,38-59 8-15,-5-6 24 16,-20-8 48-16,-7-11 28 0,-12-14 18 16,-20-4-4-16,-7-7 13 0,-5 14 9 15,-8 15 10-15,1 22-3 16,-7 18-7-16,0 25 3 0,-7 23 42 16,7 21 76-16,7 14-7 0,0 23 23 15,6 3-55-15,19 11-11 16,14 4-19-16,6-8-8 0,13-3 9 15,19 0-15-15,7-8-17 16,13-6-8-16,6-8-4 0,0-8-9 16,2-10 3-16,-2-15-3 0,-6-10-41 15,-7-8-47-15,-6-11-48 16,-39 11-3-16,39-55 15 16,-13-7 18-16,-20-11 40 0,-6-14 33 15,-6-11 18-15,-20-8 8 0,-13 8 16 16,0 14 118-16,7 26-57 15,-7 29-7-15,-6 29 60 0,-1 29-7 16,0 18-15-16,7 19-10 16,7 14-37-16,6 0-3 0,13-4-24 15,13-3-13-15,6 0-4 0,7-11-10 16,13 0 0-16,0-15 0 16,13-3 0-16,14-8-7 15,-1-7 7-15,-1-11 6 0,-5-7-14 16,-1-14-13-16,-6-12-54 15,-13-10-36-15,0-15-34 0,-13-19 27 16,-7-10 41-16,-12-15 51 0,-7 1 9 16,-7-1 42-16,1 15 25 15,-14 33 1-15,-5 14-8 0,-14 22 41 16,0 22 27-16,-13 18-21 0,13 14 20 16,6 4-21-16,7 12 3 15,20-5-38-15,-1-3-25 0,20 3-2 16,13-10-6-16,0-4-11 15,13-7-1-15,7-8-6 16,6 0-1-16,7-10-2 0,6-12 2 16,-1-3-13-16,1-3-16 0,-7-16-28 15,1-10-17-15,-7-18-23 16,-1-12-30-16,-5-17 5 0,-14-11 34 16,-6-12 32-16,-6 1 29 15,-14 7 34-15,-19 14 18 0,-6 26-2 16,-13 18 5-16,-20 30 9 0,-13 17 4 15,0 12 4-15,1 14 6 16,5 3-14-16,13 4-21 0,14-7-8 16,6 0-1-16,13-3-9 15,13-12 4-15,7 4-4 0,12-11 0 16,-6-29 0-16,33 33 7 16,6-15 3-16,6-7 4 0,0-7-14 15,7-4 0-15,1-4 0 16,-1-7-7-16,-7-4-20 0,0-6-36 15,-12-12-22-15,-8-7-30 0,-5-7 11 16,-14-8 42-16,-12-3 39 16,-14-1 15-16,-12 9 2 0,-7 6 12 15,-13 18 0-15,1 19-6 0,-1 18 39 16,-1 15 21 0,8 17 26-16,-1 4-15 0,21 8-31 15,5 3 9-15,20 1-21 0,7-1-8 16,18-7-7-16,8-4 2 15,6-3-4-15,0-8-6 0,7-7-5 16,6-3 0-16,-7-12-29 0,-6 1-81 16,0-12-100-16,-39-3-177 15,51-10-94-15,-5-12-57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6:22.2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59 0 693 0,'0'0'129'15,"0"0"32"-15,0 0-12 16,0 0-37-16,0 0-9 15,0 0 12-15,0 0-34 0,0 0 20 16,0 0-4-16,0 0-11 16,0 0-48-16,0 0 197 15,-20 29-26-15,7 11-87 0,13 11-63 16,0 3 20-16,0 12-12 16,7-1-8-16,-7 4-23 15,6 1-17-15,1-5-5 0,6-3-30 16,-7-4 20-16,7-3 4 15,-7-12-8-15,-6-43-12 0,13 44-4 16,-13-44-81-16,0 0-138 16,0 0-209-16,0 0-126 15,0 0 41-15</inkml:trace>
  <inkml:trace contextRef="#ctx0" brushRef="#br0" timeOffset="613">311 680 477 0,'0'0'36'0,"0"0"4"16,0 0 7-16,39 7 4 15,-39-7-3-15,0 0 10 16,39 19-20-16,-39-19-7 0,39 21-17 16,-39-21-3-16,0 0-6 15,45 11-21-15,-45-11 21 16,39 0-5-16,-39 0 16 0,0 0-6 15,0 0 3-15,0 0-13 16,0 0-18-16,26-43 20 16,-26 43 1-16,6-40 0 15,-6 40 15-15,0 0 6 0,-6-33 28 16,6 33-24-16,0 0 1 16,0 0 11-16,0 0-10 0,0 0-1 15,-33 15 6-15,33-15-8 16,0 0-4-16,0 0 13 15,0 0 10-15,-6 50-1 0,6-50-8 16,0 0-26-16,0 0-4 16,0 0-19-16,45 33 20 0,-45-33 22 15,39 4-25-15,-39-4 17 16,0 0-30-16,0 0-10 16,39-44 33-16,-39 44-9 0,19-40 12 15,-19 40-8-15,0 0 22 16,7-36-13-16,-7 36 1 15,0 0-11-15,0 0-20 16,0 0 20-16,0 0-44 0,-39 7-214 16,39-7-110-16</inkml:trace>
  <inkml:trace contextRef="#ctx0" brushRef="#br0" timeOffset="1145">1120 738 736 0,'0'0'187'15,"0"0"3"-15,0 0 15 16,0 0-23-16,0 0-12 0,0 0 19 16,0 0-33-1,0 0-52-15,0 0-23 0,0 0-28 16,0 0-38-16,33-25-1 15,18 14 19-15,8 4-12 0,-1-1-21 16,0 8 4-16,0-3 4 16,-12 3-19-16,-1-4-40 15,-13-3-147-15,-32 7-197 0,46-7-73 16,-20 3-6-16</inkml:trace>
  <inkml:trace contextRef="#ctx0" brushRef="#br0" timeOffset="1521">1787 404 924 0,'0'0'98'16,"0"0"122"-16,0 0 22 15,39 7-60-15,-39-7 29 0,45 54-43 16,-6 1-16-16,0 3-42 16,-7 4-43-16,0 0-21 15,1-4-18-15,-1-7-31 0,-6 0 20 16,0-18-14-16,-26-33-3 16,19 40 9-16,-19-40 6 15,0 0 74-15,0 0-49 16,52-4-3-16,-13-18-29 0,0-14 14 15,0-11-17-15,6-15 2 16,-6-11 3-16,0-3-10 0,0-1 7 16,-7 4-20-16,-6 15 16 15,0 11-54-15,-13 11-205 16,-13 36-346-16,0 0-96 0</inkml:trace>
  <inkml:trace contextRef="#ctx0" brushRef="#br0" timeOffset="2740">0 1808 521 0,'0'0'149'16,"0"0"-48"-16,0 0 4 15,0 0 41-15,0 0-25 0,0 0 22 16,0 0-54-16,0 0 1 16,0 0-21-16,0 0 8 0,0 0-19 15,46-32-19-15,-8-8-26 16,-5-4 16-16,-1-7-15 16,7-7-20-16,0 0 3 15,-13-8 9-15,0 8 2 0,0 7 17 16,-26 51-8-16,25-47 3 15,-25 47 7-15,0 0-19 0,13-41-23 16,-13 41 2-16,0 0 18 16,0 0-12-16,0 0 43 0,0 0-4 15,0 48 22-15,0 3-7 16,0-4 3-16,7 4-16 0,-1 0 1 16,1-4-25-16,-1 1-2 15,14-8 8-15,-7-4-5 16,0-3-11-16,-13-33 0 15,25 33 5-15,-25-33-22 0,0 0-6 16,0 0-157-16,26 21-231 0,-26-21-28 16,33-3-44-16</inkml:trace>
  <inkml:trace contextRef="#ctx0" brushRef="#br0" timeOffset="3097">648 1696 720 0,'0'0'52'0,"0"0"39"0,0 0-10 16,32 7-16-16,-6-4 4 15,6-3-45-15,-6-3-18 0,-26 3-12 16,39-15 20-16,-39 15 19 15,45-22 3-15,-45 22 20 0,33-32-11 16,-33 32-31-16,13-37 47 16,-13 37 102-16,0 0-35 0,13-40 31 15,-13 40-75-15,0 0-48 16,-39-3 21-16,0 10-32 0,7 11-9 16,-7 4 0-16,6 0-12 15,33-22 0-15,-32 33-4 16,32-33-15-16,0 0 24 15,-19 36-126-15,19-36-209 0,0 0-133 16,12 29-82-16</inkml:trace>
  <inkml:trace contextRef="#ctx0" brushRef="#br0" timeOffset="3341">1528 1761 1235 0,'0'0'106'0,"13"-25"-17"16,-13 25 15-16,39-19-48 15,0 5-20-15,6 3-28 0,7 4-18 16,-7 3 29-16,7 0-37 15,-7 1-113-15,-13-1-179 0,1 4-75 16</inkml:trace>
  <inkml:trace contextRef="#ctx0" brushRef="#br0" timeOffset="3716">2124 1375 1068 0,'0'0'204'0,"0"0"45"16,0 0 16-16,0 51-28 15,6-3-79-15,7 3-37 16,0-1-44-16,13 1-22 15,0-7 3-15,6 3-31 0,-6-7 14 16,6-3-20-16,-32-37-15 16,26 33 3-16,-26-33-5 0,0 0 37 15,39 25 33-15,-39-25-10 16,32-11-33-16,1-14-29 0,-1-12 20 16,0-10-27-16,-6-4 9 15,7-11 6-15,-1 0-15 0,-6 0-20 16,0 4-45-16,0 7-110 15,-26 51-197-15,19-51-258 16,-19 51-137-16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6:43.3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1234 651 796 0,'0'0'198'16,"0"0"15"-16,0 0 16 0,0 0 28 15,-19-29-32-15,19 29-7 16,0 0-43-16,0 0-74 16,0 0-39-16,-13-29-26 0,13 29-27 15,-7-40-41-15,14 3-58 16,-7 1-59-16,6-8-60 0,7 4 45 15,0 4 83-15,0 3 45 16,-13 33 6-16,0 0 7 16,0 0-2-16,0 0 3 0,39-11 39 15,-39 11-3-15,52 18-20 16,-20 8 6-16,7-1 0 0,0 5-13 16,-7-5 9-16,-32-25 16 15,46 29-7-15,-46-29-13 16,0 0-3-16,38 22-31 15,-38-22-21-15,0 0 34 0,0 0-17 16,0 0 46-16,0 0-11 16,0 0 5-16,0 0-34 0,-51-29 86 15,5 25-3-15,-5 15 23 16,-8 7 10-16,-5 4-3 0,-1 4-3 16,0-1-34-16,-6-3-1 15,0 0-2-15,-7-8-33 0,7 1 5 16,0-8 18-16,6-3-29 15,0-8-1-15,7-3 22 16,6 0-27-16,13-4 12 16,7-4 11-16,32 15-21 0,-26-33-35 15,26 1 21-15,6-1 2 16,-6 33-18-16,39-33 40 0,0 11-8 16,-6 11-11-16,5 4 22 15,1 3-10-15,-13 1-13 16,-26 3 33-16,32 3-6 0,-32-3-23 15,0 0 27-15,0 0-18 16,0 0-9-16,0 0 31 0,33 11-13 16,-33-11-6-16,0 0 23 15,0 0-19-15,0 0-20 16,19 30 30-16,-19-30 15 0,0 29-9 16,0-29-16-16,0 0 21 15,-45 32-24-15,0-6 3 16,-7-4 34-16,-6 7 9 0,-7 4-3 15,0 3 63-15,0 8-7 16,1-1-10-16,5 8-21 0,14 0-26 16,6 0-5-16,7-4 2 15,6 1-29-15,7-12 7 0,-1 1-9 16,7-12 1-16,13-25-16 16,0 0 27-16,-13 22 10 15,13-22 37-15,0 0-32 0,0 0-35 16,0 0 31-16,-26-40-34 15,13-4 9-15,7-3 5 0,6-11-14 16,6-8 10-16,1-3-21 16,12 3 13-16,1 1-2 0,-1 14-98 15,7 0-99-15,6 11-240 16,7 4-125-16</inkml:trace>
  <inkml:trace contextRef="#ctx0" brushRef="#br0" timeOffset="205">1124 25 1830 0,'0'0'252'15,"26"-25"2"-15,-26 25-121 16,0 0-55-16,0 0-69 0,0 0-99 15,0 0-292-15,0 0-204 16,0 0-46-16</inkml:trace>
  <inkml:trace contextRef="#ctx0" brushRef="#br0" timeOffset="501">393 91 1211 0,'0'0'198'15,"0"0"27"-15,-39-19 21 0,39 19-50 16,0 0-51-16,0 0-45 16,0 0-29-16,0 0 9 0,0 0-39 15,0 0-3-15,0 0-20 16,0 0-18-16,0 0 0 15,0 0 16-15,0 0 55 0,-6 48-31 16,-1 3-13-16,1 0-22 16,6 7-9-16,0-4 19 0,6 1-40 15,1 0-171-15,-7-1-259 16,0-3-178-16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6:58.4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1081 368 0,'19'-18'69'0,"-19"18"9"16,0 0-9-16,26-11 29 16,-26 11-4-16,26-4-30 0,-26 4 44 15,0 0-13-15,0 0 25 16,0 0 0-16,0 0-10 0,0 0 19 16,0 0 6-16,26-7-19 15,-26 7-2-15,0 0-45 0,26-15-31 16,-7 1-15-16,-19 14-10 15,26-26 6-15,0 5-11 0,0-5 17 16,-7 1 0-16,14-5-5 16,-7 1-10-16,-7 4-2 15,-6-8 5-15,7 8 2 0,-14-8-22 16,7 11 13-16,-7-3-6 0,1 3 0 16,-1-4 10-16,-6 26-3 15,13-25-10-15,-13-1-5 0,0 5-1 16,0 21-2-16,0-26 11 15,0 26 0-15,0 0 0 0,0-22 3 16,0 22 5-16,0 0-1 0,0 0-10 16,0 0-2-16,0 0-5 15,0 0 2-15,0 0 19 16,0 0-2-16,0 0-4 0,0 0-14 0,0 0 4 16,0 0 25-16,0 0 33 15,0 0-4-15,0 33 13 16,0 7-15-16,-6-11-9 0,-1 4-10 15,7-4-16-15,-6 0 0 16,6-29-7-16,0 36 0 0,0-36-13 16,0 33 5-16,0-33 3 0,0 0 7 15,0 0 5-15,0 0-6 16,0 0-6-16,32 26 12 0,-32-26-12 16,33 0-6-16,-7-15 15 15,-1-3-1-15,-12-11-15 0,7 0-5 16,-1-11 22-16,-6 3-10 0,7-3-13 15,-1 8 18-15,0-5 0 16,7 1-10-16,-13 7-4 16,0 3 2-16,0 4-2 0,-13 22 9 15,0 0 0-15,13-22 7 0,-13 22-7 16,0 0 0-16,0 0-3 16,0 0 9-16,0 0-1 0,0 0 0 15,-13 40-1-15,0-7-4 0,0 4 5 16,7-1 8-16,-1 0 5 15,1 4-5-15,6-7-13 0,6 0 10 16,7 0-10-16,-13-33 5 0,20 36-5 16,-20-36 3-16,26 29-13 15,-26-29-35-15,33 33-93 16,-33-33-144-16,39 22-119 0,-39-22-26 16,32 18-23-16</inkml:trace>
  <inkml:trace contextRef="#ctx0" brushRef="#br0" timeOffset="381">991 1016 974 0,'0'0'239'15,"0"0"23"-15,0 0-9 16,0 0-68-16,0 0-53 0,0 0-42 16,0 0-27-16,0 0 9 0,0 0-21 15,0 0-33-15,0 0-18 16,0 0-10-16,0 0 12 0,7-30-9 16,-7 30 0-16,26-25 16 0,-26 25-14 15,32-15 1-15,-32 15 4 16,32 0 10-16,-32 0 13 15,0 0 47-15,7 40 23 0,-14-3 11 16,-12 3-26-16,-7-7-28 16,0-1-29-16,-6 1-14 0,0-4 13 15,32-29-23-15,-39 37-24 0,39-37-100 16,-39 29-169-16,39-29-170 16,0 0-51-16,-39 7-21 0</inkml:trace>
  <inkml:trace contextRef="#ctx0" brushRef="#br0" timeOffset="988">1807 371 1013 0,'0'0'174'16,"0"0"8"-16,0 0-33 16,0 0 12-16,0 0-49 0,0 0-18 15,0 0-11-15,-39 40-19 0,7-3 2 16,-1-4-2-16,1 7-11 16,6-8-12-16,0 8-18 15,0-7-3-15,7-4-16 0,19-29 4 16,-26 40-8-16,13-11 5 0,13-29-5 15,0 29 6-15,0-29-2 16,0 0 0-16,39 33-2 0,0-11 1 16,0-7-3-16,6 3 5 0,0-4-11 15,1 1 9-15,-1 3 10 16,0-3 11-16,-6 3-7 0,-39-18 3 16,45 25 0-16,-45-25 4 15,39 22 0-15,-39-22 3 16,0 0 1-16,0 0 7 0,0 0 9 15,13 44-16-15,-13-44-10 0,0 0-13 16,-32 44 0-16,32-44 3 16,-58 47-6-16,12-14 13 0,7-4-15 15,1-7 11-15,38-22-11 0,-52 18 0 16,6-11 9-16,14-3-3 16,32-4-11-16,-39-19-5 0,39 19 4 15,-39-29 3-15,20 0-6 0,6-11 4 16,13 0-3-16,6-3-1 15,7-5 3-15,7 8 2 0,-1 4 4 16,1 7-7-16,-20 29 2 16,32-33 5-16,-32 33-6 0,39-26-55 15,-13 8-135-15,-26 18-165 16,39-14-156-16,-7 3-62 0</inkml:trace>
  <inkml:trace contextRef="#ctx0" brushRef="#br0" timeOffset="1344">2371 226 927 0,'0'0'52'16,"0"0"135"-16,0 0 20 0,0 0-42 16,0 0-45-16,33 22-26 0,-1 3 11 15,0 11 34-15,14 15 137 16,-1 11-24-16,0 7-56 0,7 8-47 16,0 7-7-16,-7 3-33 0,0-3-22 15,-6 7-28-15,-13 3-16 16,-6-3-22-16,-20 0-16 0,-13 0 11 15,-20-3-3-15,-19-8-19 16,-12-8-53-16,-7-10-103 0,-14-11-145 16,1-7-220-16,-6-11-160 15,5-15-29-15</inkml:trace>
  <inkml:trace contextRef="#ctx0" brushRef="#br0" timeOffset="1936">259 0 807 0,'0'0'217'16,"0"37"20"-16,-7-1-14 16,-6 8 15-16,-6 7-17 0,-7 7-19 15,0 7-32-15,0 4-18 0,0 4-42 16,1 7-37-16,5 0-28 16,7 0-18-16,7 11-9 0,-1 8-2 15,14-1-23-15,6 11 23 0,6-3-19 16,1 3-26-16,12 0-191 15,0-7-262-15,7-7-145 0,19-15-50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16:40.2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18404 908 1281 0,'-6'-28'367'0,"6"28"-9"16,0 0-62-16,0 0-56 15,-12-28-62-15,12 28-37 0,0 0-30 16,0 0-6-16,0 0 3 15,0 0-25-15,0 0-6 0,0 0-18 16,0 0-25-16,0 0-12 16,6-29-8-16,-6 29-10 0,0 0-1 15,0-28 3-15,0 28-10 16,0-28 29-16,0 28-38 16,0 0-8-16,-6-29 21 0,6 29-12 15,0 0 4-15,0 0 8 16,0 0-11-16,0 0 4 15,0 0-21-15,0 0-67 0,0 0-81 16,0 0-149-16,-32 36-210 16,20 3-229-16,12 7 9 0</inkml:trace>
  <inkml:trace contextRef="#ctx0" brushRef="#br0" timeOffset="-1805">20598 2156 1883 0,'0'0'248'16,"0"0"-26"-16,0 0-75 0,0 0-78 16,0 0-26-16,0 0-31 15,0 0 6-15,0 0-6 0,0 0-9 16,0 0-18-16,0 0 3 16,0 0 34-16,0 0 35 0,0 0 14 15,0 0-10-15,32 35-5 16,-32-35-6-16,37 46-7 15,-5-4-27-15,-7-6-8 0,-25-36 10 16,31 46-5-16,-31-46-16 16,25 42-3-16,-25-42 21 15,0 0-1-15,0 0-10 0,-18 42 2 16,18-42-16-16,-57 25 19 16,7-18-30-16,-7-7-17 0,1-7-13 15,5-7 15-15,7-7 7 16,0-4 4-16,44 25 25 0,-44-39-14 15,44 39 14-15,-31-35-24 16,31 35 19-16,0 0 8 0,0 0-1 16,0 0-26-16,0 0 7 15,0 0 9-15,0 0 20 0,0 0-12 16,0 0 0 0,0 0-10-16,0 0 4 0,0 0 23 15,0 0-14-15,0 0-6 16,0 0-4-16,19 53 24 0,-19-53 20 15,-13 42 0-15,13-42 10 16,-38 53-32-16,-12-14-1 0,6-7 1 16,-6-7-9-16,-7-4-6 15,13-7 0-15,44-14 5 0,-56 7-8 16,56-7 3-16,-57-14-3 16,57 14 3-16,-44-32-25 0,44 32-3 15,0 0-4-15,-19-39 6 16,19 39 26-16,0 0-11 15,0 0-1-15,7-39-6 16,-7 39 12-16,0 0 6 0,0 0-5 16,50-17 1-16,-50 17-5 15,50 10-1-15,-50-10 6 0,50 36 0 16,-50-36 4-16,44 53 10 16,-18 0-4-16,-14-4 0 0,1 4 44 15,-13-3 7-15,-13-1 18 16,-6 1 0-16,-6-8-8 15,-6-3-10-15,-20-4-13 0,1-3-18 16,-13-14-15-16,-6-8-6 16,0-10-5-16,0-10 14 15,6-12-4-15,0-9-4 0,7-12-24 16,18-10-9-16,6-7 5 16,14 0-13-16,5 4-70 0,19-8-104 15,7 7-187-15,12-3-282 16,13 11-86-16</inkml:trace>
  <inkml:trace contextRef="#ctx0" brushRef="#br0" timeOffset="-1608">20812 2979 2386 0,'0'0'310'16,"0"0"-69"-16,0 0-104 0,0 0-73 16,38 14-162-16,-38-14-241 15,0 0-406-15,0 0-230 0</inkml:trace>
  <inkml:trace contextRef="#ctx0" brushRef="#br0" timeOffset="-1420">20397 1700 1941 0,'57'-36'132'0,"18"5"-49"15,0-1-58-15,7 3-119 16,-6-2-392-16,-7 2-249 15</inkml:trace>
  <inkml:trace contextRef="#ctx0" brushRef="#br0" timeOffset="-1165">19354 1392 2248 0,'0'0'223'0,"0"0"-34"16,0 0-46-16,0 0-7 0,18 32-28 16,8 21-28-16,5 14-29 15,-6 11-28-15,7 10-19 0,-7 8-53 16,-13-1-219-16,-5 1-375 15,-7-8-250-15</inkml:trace>
  <inkml:trace contextRef="#ctx0" brushRef="#br0" timeOffset="-509">19064 1746 1513 0,'44'-7'198'0,"-44"7"17"16,38 24-27-16,-38-24-68 0,32 46-34 16,-20-3-23-16,-6-1-11 15,-12 0-13-15,-13-3-19 0,19-39-15 16,-44 46 1-16,0-10 16 15,0-8-26-15,0-10-20 16,0-11-26-16,7-7-8 0,-1-7 12 16,0-8 25-16,38 15 14 15,-44-21 13-15,44 21-14 0,-44-25 8 16,44 25-10-16,0 0-33 16,-38-17 33-16,38 17 23 0,0 0-2 15,0 0-11-15,0 0-15 16,-18 49 29-16,18-49 10 0,6 50-16 15,-6-50 9-15,31 42-24 16,-31-42 13-16,0 0 12 0,0 0-3 16,0 0-1-16,0 0-9 15,0 0 0-15,0 0-12 16,0 0 3-16,0 0 11 0,0 0-7 16,-44-35-3-16,44 35-9 15,-63-32 42-15,19 7 34 0,0 15-31 16,13 6 26-16,31 4 26 15,-50 18 7-15,50-18-2 0,-44 39-28 16,44-39-7-16,-38 60-16 16,19-4 3-16,0 4-5 0,19 4-14 15,0 3 7-15,7 11 9 16,5 7 13-16,1 10 31 16,12 8 9-16,0 6-1 15,6 1-15-15,13 3-32 0,0 14-14 0,0-7-9 16,0 0 1-1,-6-7-13-15,6-14-29 0,-12-14-147 16,-1-11-224-16,-6-10-398 16,-6-18-273-16</inkml:trace>
  <inkml:trace contextRef="#ctx0" brushRef="#br0" timeOffset="244">19140 4230 2858 0,'0'0'49'15,"0"0"-29"-15,0 0-20 16,75 11-124-16,26-11-212 0,12-11-399 16</inkml:trace>
  <inkml:trace contextRef="#ctx0" brushRef="#br0" timeOffset="1059">17600 2067 1007 0,'12'39'182'16,"1"0"71"-16,-13-39-75 15,6 42-18-15,1-6-68 0,-7-36-40 16,-13 42-17-16,13-42-26 15,-19 35 22-15,19-35-13 16,0 0 9-16,-44 32-45 0,44-32 7 16,-44 7-76-16,44-7-66 15,0 0-27-15,-38-39 34 0,13 1 69 16,19 2 43 0,6 36 42-16,0-39 53 0,0 39-48 15,0 0 14-15,0 0-18 16,0 0 16-16,0 0 149 15,0 0 14-15,0 0-13 0,-44 32 13 16,-6-4-25-16,6 8-37 16,-13-4-34-16,-12-1-54 0,-6-2-24 15,-13-8 15-15,0 0-21 16,0-10-17-16,0-11-31 16,6-7-66-16,6-4-105 0,14-14-214 15,-1-10-230-15</inkml:trace>
  <inkml:trace contextRef="#ctx0" brushRef="#br0" timeOffset="1251">17631 1247 2451 0,'0'0'212'0,"0"0"-97"16,0 0-67-16,0 0-143 16,0 0-327-16,0 0-462 15</inkml:trace>
  <inkml:trace contextRef="#ctx0" brushRef="#br0" timeOffset="1436">16883 1746 1459 0,'76'10'33'0,"-1"-6"2"15,-6-4-139-15,-6-4-305 0</inkml:trace>
  <inkml:trace contextRef="#ctx0" brushRef="#br0" timeOffset="2058">16487 2392 600 0,'0'0'128'15,"0"0"26"-15,0 0 17 16,0 0 28-16,0 0-21 0,0 0-43 15,0 0 26-15,0 0-19 16,0 0-23-16,0 0 34 0,0 0-24 16,-50 36-28-16,6-15-18 15,44-21-41-15,-63 28-26 0,13-7-16 16,50-21 16 0,-57 29-22-16,57-29 6 0,0 0 3 15,-56 35-17-15,56-35-2 16,0 0 19-16,0 53-7 0,0-53-19 15,31 46 5-15,-31-46-12 16,57 46 27-16,-1-14-1 0,-18-11-10 16,-38-21 14-16,44 28-4 15,-44-28-1-15,0 0 19 0,0 0-10 16,0 0 9-16,0 0 2 16,-57 25-20-16,-5-15 9 0,-8-10-12 15,-11-10 8-15,-1-4 5 16,0-4 10-16,7-7-15 15,-7 1-25-15,7-5 59 16,-1 12 27-16,13 6 17 0,1 0-34 16,11 8-2-16,1 14-12 15,50-11 22-15,-57 35 8 0,20 0-31 16,12 4 11-16,18 3-33 16,7 4-48-16,19-3-164 0,-19-43-293 15,63 53-290-15</inkml:trace>
  <inkml:trace contextRef="#ctx0" brushRef="#br0" timeOffset="2256">16569 3248 2167 0,'75'3'276'0,"13"-3"-114"16,0 0-75-16,0-3-46 0,-6-5-78 16,-13 5-268-1,-12-8-455-15</inkml:trace>
  <inkml:trace contextRef="#ctx0" brushRef="#br0" timeOffset="2432">15915 3622 2719 0,'0'0'216'0,"0"0"-35"16,0 0-75-16,0 0-61 16,0 0-125-16,0 0-259 15,0 0-633-15</inkml:trace>
  <inkml:trace contextRef="#ctx0" brushRef="#br0" timeOffset="3594">14765 2534 1610 0,'0'0'335'16,"0"0"16"-16,0 0-49 0,0 0-61 15,0 0-42-15,0 0-38 16,0 0-65-16,0 0-42 16,0 0-33-16,0 0-18 15,-38-22-34-15,38 22-49 0,-18-45-40 16,11-5-25-16,20 8 33 15,12 6 34-15,13 5 33 16,-1 9 17-16,7 12 10 0,0 6 10 16,0 11 1-16,-6 7 7 15,-38-14-16-15,0 0 16 0,38 39 13 16,-38-39 2-16,-13 46-3 16,-25-7-12-16,-12-7 0 15,-19-7-66-15,-6-4-22 16,6-11-3-16,-13-6 13 0,13-4 37 15,6-4 2-15,13-10 19 16,50 14-68-16,-51-24 23 16,51 24 6-16,-31-36 47 0,31 36-16 15,0 0 32-15,-6-35 16 16,6 35 10-16,0 0 11 16,0 0 35-16,0 0 56 0,0 0-4 15,0 0-20-15,0 0-25 16,25 53 18-16,-13-11-35 15,-5-6-30-15,-7-36 2 0,-13 42 12 16,13-42-14-16,-25 42-13 16,25-42-11-16,-38 32-3 15,38-32 6-15,-50 14-10 0,50-14-5 16,-44-17-30-16,44 17-38 16,-32-57-32-16,14-10-33 15,11-7-9-15,7-4 45 0,7-3 35 16,-1-1 22-16,6 1 14 15,1 11 17-15,0 2 3 16,-7 12 2-16,6 17 4 0,-12 4-18 16,0 35 4-16,0 0 11 15,0 0-12-15,0 0 27 0,0 0-30 16,0 0 18-16,-12 60 14 16,-7 3-7-16,6-3 49 15,-5 11 7-15,5 0 5 16,7 7-15-16,-7-1-6 0,1 1-20 15,5-4-8-15,-5-10 7 16,5-1-19-16,1-10 5 0,-6-10 7 16,12-43-9-16,-7 46-5 15,7-46 24-15,0 0-5 0,0 0-24 16,0 0 2-16,0 0-15 16,0 0-43-16,-50-46-25 15,25-11 26-15,0-3 7 0,12 0 36 16,1 4 15-16,5 13 49 15,7 43-6-15,-12-42-14 16,12 42-5-16,0 0 70 0,0 0 40 16,-63 46-14-16,13 10-34 15,12 4 3-15,-6 7 7 16,0 1-18-16,6 2-16 0,-6 1-12 16,-6-7-14-16,0-4-23 15,-7 0-13-15,-6-11-82 0,-6-6-76 16,0-12-115-16,-7-6-149 15,7-18-258-15,-6-10-190 16</inkml:trace>
  <inkml:trace contextRef="#ctx0" brushRef="#br0" timeOffset="3804">15016 1276 2726 0,'26'-11'270'15,"-26"11"-49"-15,0 0-98 0,0 0-62 16,0 0-56-16,0 0-139 16,0 0-229-16,0 0-380 15,31 49-194-15</inkml:trace>
  <inkml:trace contextRef="#ctx0" brushRef="#br0" timeOffset="3987">13778 3417 1683 0,'44'11'148'15,"19"-25"-55"-15,6-15-66 0,7-13-22 16,5-4-274-16,-5-14-283 16</inkml:trace>
  <inkml:trace contextRef="#ctx0" brushRef="#br0" timeOffset="4187">13464 1650 2059 0,'57'-3'212'16,"5"-1"-106"-16,14-6-51 0,-1-1-49 15,-6 4-322-15,-6 0-398 16</inkml:trace>
  <inkml:trace contextRef="#ctx0" brushRef="#br0" timeOffset="4526">12955 2530 1384 0,'19'50'214'0,"-19"-50"-19"16,50 35-56-16,-6-14-79 0,0-14-23 16,-44-7-2-16,50 4-7 15,-50-4-17-15,0 0 18 0,44 0 72 16,-44 0-10-16,0 0-41 16,0 0-3-16,0 0-39 15,0 0 4-15,-50 3 39 16,6-3 67-16,6 0 4 0,38 0-15 15,0 0-21-15,0 0-35 16,-37-49-46-16,18 3-21 0,12 0 5 16,14 0-38-16,5 0-90 15,1 0-116-15,-13 46-179 0,25-53-200 16,-6 14-57-16</inkml:trace>
  <inkml:trace contextRef="#ctx0" brushRef="#br0" timeOffset="4827">13194 2258 1959 0,'-13'-39'357'16,"1"11"-45"-16,12 28-47 15,-26-32-72-15,26 32-63 0,-37-32-34 16,12 4-6-16,25 28-35 15,-44-39-31-15,12 11 3 0,-6-4 3 16,7-3-2-16,-7-8-1 16,7-13-23-16,-7-15-7 0,13-10-5 15,12-11-13-15,7-7-18 16,12-11-7-16,13 4-22 16,19 0-29-16,0 7-12 15,12 4-89-15,7 14-91 0,-7 10-131 16,0 11-200-16,0 11-40 15</inkml:trace>
  <inkml:trace contextRef="#ctx0" brushRef="#br0" timeOffset="5151">12408 2318 942 0,'0'0'196'0,"-19"53"78"15,19-53-34-15,-19 53 8 0,0 0-29 16,-6 7 5-16,-6 7-39 15,-7 15-12-15,-6 13 18 0,-6 11-42 16,-7 14-63-16,-6 7-39 16,-12 4-10-16,-7 0-49 15,-18-4-150-15,-1-10-172 0,-12-11-297 16,0-18-216-16</inkml:trace>
  <inkml:trace contextRef="#ctx0" brushRef="#br0" timeOffset="5651">11679 2523 1460 0,'0'0'256'0,"-44"46"22"0,44-46-69 16,-50 25-78-16,50-25-86 16,-57 14-7-16,57-14-13 0,-44 3 5 15,44-3-18-15,0 0 1 16,0 0-30-16,-13-49 6 0,13 49 3 16,26-50 8-16,-26 50-17 15,44-35 0-15,-44 35 14 16,50-14 15-16,-50 14-7 0,0 0 70 15,31 60 20-15,-24 7 6 16,-20 7-17-16,-18 4-38 16,-13 3-24-16,-7 1-2 0,-18-5-113 15,-6-2-211-15,-7-12-296 16,-6-6-154-16</inkml:trace>
  <inkml:trace contextRef="#ctx0" brushRef="#br0" timeOffset="5979">11327 2046 1403 0,'0'0'113'16,"0"0"58"-16,-63 7 2 0,6 18 6 15,1 14-7-15,-7 21-6 16,-6 21-9-16,0 11 6 16,0 17-31-16,-7 8-9 0,7 7 8 15,-6 7 6-15,-1 3-15 16,-6 7-17-16,-6 1-38 0,-6 2-33 16,-13-6-11-16,-6-11-8 15,-6-6-12-15,-13-19-28 16,-13-17-112-16,-6-21-82 0,-12-15-95 15,-1-17-123-15,-12-22-133 16,-6-13-114-16</inkml:trace>
  <inkml:trace contextRef="#ctx0" brushRef="#br0" timeOffset="6999">9938 1636 1647 0,'0'0'126'15,"0"0"71"-15,19 32 5 0,-7 0-45 16,-6 3-50-16,-6 7-24 16,0 8-28-16,0 10-22 0,0 0-5 15,-6 0 15-15,-6 7 0 16,-7-7 30-16,-6 7-13 16,-19-3-16-16,-13-7-19 15,-6 6-20-15,-19-10 2 0,-6-7 5 16,0-7-12-16,7-11-3 15,12-10 13-15,6-14-10 0,6-12-30 16,19-13-68-16,13-14 40 16,6-15-7-16,19-13 19 0,7-4 19 15,12 3-9-15,6 0 31 16,6 11-14-16,-6 8 12 16,7 9-5-16,-32 36-8 0,44-32 23 15,-44 32-21-15,44-3-1 16,-44 3 30-16,0 0-11 15,31 35 0-15,-18 1 26 0,-20 6 28 16,-11-3-4-16,-20 7-24 0,-12-4 5 16,-7 4-24-16,-6-11 17 15,0 1-24-15,0-8 17 16,1-7-28-16,-1-7 23 0,6-10-9 16,13-11-7-16,0-4-48 15,44 11-10-15,-38-35 7 16,38 35 31-16,-18-50 19 0,11 19-26 15,1 2 36-15,6 29-27 16,0 0 26-16,0 0-23 0,0 0 36 16,0 0 72-16,0 0 25 15,-19 36-43-15,-12 3 6 0,-1 3-57 16,-12 7 11-16,-6-6-26 16,-7 3 16-16,-5-7-15 15,-1-8-10-15,0-6-2 16,13-7-40-16,-1-15-2 0,14-6-61 15,37 3-22-15,-38-35 13 16,19-11 17-16,13-4 47 0,18 1-2 16,7 3 56-16,13 3-35 15,-1 15 35-15,7 3-6 0,-1 18 6 16,1 11 71-16,0 21 56 16,-38-25 48-16,25 67-15 15,-25 7-23-15,-19 4-56 16,-25 3-28-16,-6-3-29 0,-19-1-6 15,0-6-8-15,-13-7-111 16,0-15-99-16,7-10-130 0,-1-11-85 16,14-17-190-16,11-18-43 15</inkml:trace>
  <inkml:trace contextRef="#ctx0" brushRef="#br0" timeOffset="7212">9033 1403 1361 0,'62'-11'334'16,"8"-3"-12"-16,-8 7-104 16,1-7-82-16,-6 7-77 0,-13-4-15 15,0 4-31-15,-6 4-93 16,-38 3-260-16,0 0-197 0,0 0 9 15</inkml:trace>
  <inkml:trace contextRef="#ctx0" brushRef="#br0" timeOffset="7514">8096 2226 1069 0,'-38'14'268'0,"38"-14"16"16,0 0-23-16,-44 7 11 0,44-7-46 15,-44 18-2-15,0 10-49 16,7 1 8-16,-14 13-18 0,1 11-28 16,0 18-5-16,-7 3-20 15,1 14 7-15,-13 1-23 16,-1 6-15-16,-5 4-40 15,-7-4-11-15,-6 4-21 0,0-3-2 16,0-11-40-16,7-8-112 16,-7-13-83-16,0-15-89 0,0-10-142 15,6-17-196-15,6-12-120 16</inkml:trace>
  <inkml:trace contextRef="#ctx0" brushRef="#br0" timeOffset="7711">7732 3530 2180 0,'75'-7'53'0,"7"-10"-27"16,-7-8-56-16,-6 0-263 15,-6-10-289-15</inkml:trace>
  <inkml:trace contextRef="#ctx0" brushRef="#br0" timeOffset="7979">7059 2467 2237 0,'0'0'49'0,"0"0"73"0,-38 24 69 16,13 22 1-16,0 14-28 15,-13 15-59-15,-12 9-56 16,-19 12-15-16,-13 3-37 15,-12 3-125-15,-7 4-165 0,-6-7-212 16,1-11-210-16</inkml:trace>
  <inkml:trace contextRef="#ctx0" brushRef="#br0" timeOffset="8566">6977 1343 1343 0,'0'0'213'0,"0"0"14"16,0 0-41-16,-31 32-6 0,6 24-8 16,-7 15-32-16,7 14-50 15,-6 6-10-15,12 5-52 16,0 3-11-16,0 0 5 0,13 0-11 16,-13 0-1-16,6 0-77 15,-5-4-190-15,-8-3-253 0,1 0-123 16</inkml:trace>
  <inkml:trace contextRef="#ctx0" brushRef="#br0" timeOffset="9615">6179 1774 896 0,'31'-21'62'0,"-31"21"41"16,0 0 7-16,0 0 24 15,0 0 41-15,0 0 20 0,-31 56-48 16,-13 4-57-16,-6 7-48 16,-7 4-10-16,-6 3-27 15,7-7 19-15,-7 1-19 0,0-5 6 16,6-6-14-16,13-4-154 16,0-11-102-16,44-42-73 0,0 0 47 15,-37 43 41-15,37-43 39 16,0 0 65-16,0 0 53 15,37-22 42-15,1-6 28 0,6 3 41 16,-6 4 26-16,6 0 19 16,-6 0 54-16,-7 7 18 15,7 7-15-15,-38 7-42 0,44-4 12 16,-7 4-3-16,-37 0-5 16,0 0 2-16,0 0-29 0,0 0 5 15,0 0 8-15,19 53 28 16,-25-14-48-16,6-39-36 0,-50 56-6 15,-7-13-18-15,1-8 22 16,-1-10-80-16,7-7 39 16,6-8-47-16,44-10 6 15,-57-7-48-15,57 7 31 0,-38-42-10 16,20-4 8-16,18 0 42 16,0 0 24-16,6 0 24 0,0 11 45 15,-6 35 31-15,6-43-36 16,-6 43 3-16,0 0-28 0,0 0-20 15,0 0-5-15,-50-10-14 16,6 17 9-16,44-7 4 0,-56 46 18 16,56-46 20-16,-57 67 16 15,19-11 11-15,38-56-13 16,-19 71-9-16,13-25-37 16,6-46-5-16,38 46 22 0,6-21-2 15,6-18-35-15,0-4-32 16,1-10-15-16,-1 4 18 0,-50 3 67 15,50-4-55-15,-50 4 46 16,0 0 8-16,0 0 111 16,0 0-27-16,0 0-15 0,-19 43-50 15,19-43-8-15,-62 42 2 16,5-7-2-16,0-14-54 0,1-3 49 16,6-11-15-16,-1-3-8 15,7-8 32-15,44 4-36 16,-50-25 16-16,50 25-32 0,-44-49 20 15,13 0-12-15,-1-1-7 16,13 11-1-16,19 39 42 0,-25-46 15 16,25 46 5-16,0 0-37 15,0 0 28-15,-44-3 51 16,6 31 76-16,1 18-12 0,-7 14 17 16,-7 14-18-16,-5 7-19 15,-13 8-5-15,0 3-27 0,-7-4-22 16,-6-3-30-16,1-4-28 15,5-7-9-15,-5-10-95 0,11-7-184 16,1-12-282-16,13-13-227 16</inkml:trace>
  <inkml:trace contextRef="#ctx0" brushRef="#br0" timeOffset="9820">5330 3117 2381 0,'0'0'266'16,"0"0"3"-16,38 14-53 16,-38-14-103-16,0 0-67 0,0 0-32 15,0 0-129-15,0 0-274 16,0 0-587-16</inkml:trace>
  <inkml:trace contextRef="#ctx0" brushRef="#br0" timeOffset="10011">4633 1498 1903 0,'107'-67'76'0,"25"0"-22"16,12 3-77-16,13 4-374 15,-6 4-250-15</inkml:trace>
  <inkml:trace contextRef="#ctx0" brushRef="#br0" timeOffset="11422">3677 1997 1135 0,'0'0'191'16,"0"0"15"-16,-19 31-52 15,19-31-39-15,0 0-35 16,0 0-12-16,7 32-13 0,-7-32-42 16,31 21 7-16,-31-21 4 15,38 14-20-15,-7-10-8 0,-31-4 4 16,32-14-16-16,-32 14-36 16,0 0-66-16,25-35 16 0,-13 3 50 15,-12 32 52-15,0-25 41 16,0 25 6-16,0 0-15 15,0 0-19-15,-44-11-6 0,0 18 32 16,7 4-18-16,-7 7-21 16,0-1 4-16,6 1 12 15,-6 0-11-15,6-8 8 0,38-10-20 16,-50 7-17-16,50-7-91 16,-44-7-52-16,44 7-6 15,0 0 85-15,0 0-10 0,0 0 23 16,-25-31 46-16,25 31 10 15,0 0-3-15,0 0 22 0,0 0 33 16,0 0 36-16,0 0 101 16,0 0-7-16,-44 17-43 0,44-17-65 15,-38 36 13-15,38-36-37 16,-44 45-11-16,44-45-5 16,-50 50 18-16,50-50-37 15,-63 49 4-15,0-6 33 0,7-1-14 16,-1-3-26-16,7-7-6 15,-1 0 22-15,51-32-9 0,-44 39 9 16,44-39-16-16,0 0-22 16,-50 42-16-16,50-42-28 0,0 0 5 15,0 0-17-15,0 0 56 16,0 0-46-16,0 0-2 16,0 0-53-16,0 0 32 0,0 0 46 15,63-39 27-15,-13 11-9 16,7 10 23-16,-1 8 39 15,7 6-35-15,-6 4-8 0,-1 0-2 16,-12 4 23-16,-44-4-6 16,44 24 0-16,-44-24 83 15,13 46 35-15,-19 0 2 0,-26 0 1 16,-18 0-70-16,-7 4-26 16,-12-4-9-16,-6-8 3 0,6-2-14 15,-7-8-2-15,13-10-8 16,1-8 20-16,11-6-51 0,1-11-62 15,50 7-58-15,-50-32-1 16,50 32 3-16,-32-64 21 0,13 1 57 16,19 6 21-1,7 4 32-15,5 7 23 0,-12 46-30 16,0 0 23-16,38-39 15 16,-38 39-8-16,0 0 60 0,0 0 21 15,0 0 11-15,31 53-8 16,-24-3-16-16,-14-1-15 0,-5-3 29 15,-20 0 18-15,1-3-27 16,0-1 12-16,-13-3 0 16,0-4-2-16,-7-3-1 0,1-7 1 15,-7-4-4-15,1 0 16 16,-1 0 29-16,7 4 30 16,-7 7 6-16,7 10 6 0,0 15 16 15,-7 10 7-15,7 11-41 16,0 10-16-16,-1 8-33 0,1-1-43 15,-6-3-23-15,-7-7-10 16,0-8-2-16,-13-9-13 16,-5-8-34-16,-13-14-62 0,-13-11-30 15,-6-10-26-15,-1-11-56 16,1-11-92-16,6-10-86 0,1-10-110 16,-1-19-17-16,0-17 46 15</inkml:trace>
  <inkml:trace contextRef="#ctx0" brushRef="#br0" timeOffset="11763">2841 693 1061 0,'44'-50'192'15,"7"8"1"-15,-1 3-35 0,6 14-9 16,1 21-46-16,-7 8-10 15,1 17-54-15,-7 15 3 0,-13 17-13 16,-6 7 11-16,-19 10-23 16,-18 5-129-16,-7 6-148 0,-25 0-151 15,-13 0-108-15</inkml:trace>
  <inkml:trace contextRef="#ctx0" brushRef="#br0" timeOffset="11951">2401 1841 1411 0,'32'25'420'0,"-32"-25"-38"16,0 0-104-16,0 0-110 0,0 0-83 16,0 0-33-16,0 0-29 15,0 0-75-15,0 0-244 16,0 0-262-16,-13 35-198 0</inkml:trace>
  <inkml:trace contextRef="#ctx0" brushRef="#br0" timeOffset="12831">1339 1760 1575 0,'0'0'314'0,"0"0"-48"15,38 56-23-15,-13 11-75 0,0 4-60 16,0 3-54-16,-6 1-8 16,0-1-13-16,-13 11-18 0,-6-1-9 15,-6-6-6-15,-13-11-27 16,0-3-73-16,-19-8-57 15,1-10-31-15,37-46 24 0,-57 36-14 16,57-36-20-16,-63-7-94 16,63 7-6-16,-56-60 95 0,12-4 71 15,19-3 73-15,6 3 101 16,6 8 31-16,13 10 20 16,0 46 53-16,-12-43-12 0,12 43-64 15,0 0 13-15,0 0 69 16,0 0-13-16,0 0-7 0,-32 43-45 15,32-43-31-15,-50 67-13 16,6-4-33-16,0-6 10 0,0-8-20 16,0 1 4-16,6-1-1 15,7 1 26-15,6-1 16 0,6-3 16 16,6 0-23-16,7 0 2 16,12-10-17-16,-6-36-11 15,13 42 3-15,-13-42-15 0,0 0-18 16,0 0 11-16,0 0-13 15,0 0-62-15,0 0-24 16,0 0-10-16,0 0 34 0,0 0 26 16,19-53-13-16,-19 3 59 15,-19-3 5-15,0-7 0 0,-12 4-11 16,5 10 56-16,26 46 63 16,-44-39-43-16,44 39-22 0,-50-11 18 15,6 22-12-15,44-11-4 16,-63 46 14-16,7 0-2 0,12 0 2 15,6 0-9-15,-6 0-30 16,6-4 6-16,7-3-1 16,-1 0 17-16,7 0-10 15,25-39 13-15,-19 46-1 0,7-7 2 16,12-39-11-16,-13 38-1 16,13-38-8-16,0 0-12 0,0 0-15 15,0 0 6-15,7 32 11 16,-7-32 4-16,0 0 15 0,0 0 9 15,0 0-8-15,0 0-7 16,0 0 9-16,-13 50 19 0,0 3 15 16,1 17 25-16,-7 22 19 15,0 21 16-15,7 15 24 0,5 9-47 16,14 5-44-16,5 6-24 16,7 8-11-16,6-1-37 15,0-6-112-15,7-12-119 16,-13-9-208-16,-7-22-315 0,1-22-109 15</inkml:trace>
  <inkml:trace contextRef="#ctx0" brushRef="#br0" timeOffset="13111">289 1848 2029 0,'-12'-21'127'0,"12"21"-55"16,0 0-45-16,0 0-24 15,0 0 10-15,0 0-55 16,0 0-208-16,0 0-266 0,31 35-68 16</inkml:trace>
  <inkml:trace contextRef="#ctx0" brushRef="#br0" timeOffset="13315">604 4294 2142 0,'0'0'110'0,"0"0"-45"16,56 21-30-16,7-25-24 0,0-17-165 15,12-7-288-15,-5-4-192 16</inkml:trace>
  <inkml:trace contextRef="#ctx0" brushRef="#br0" timeOffset="13651">2332 0 915 0,'0'0'193'16,"0"0"129"-16,0 49 8 15,-25 18-41-15,-19 18-66 0,-25 32-78 16,-19 17-59-16,-13 18-20 16,-6 11-43-16,1 10-17 15,-14 0-30-15,7-3-233 0,6-4-308 16,-12-11-160-16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18:49.3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3413 1470 2238 0,'0'0'185'0,"0"0"36"16,0 0-37-16,-19 60-33 15,-6 4-54-15,-6 0-33 16,-1 3-39-16,-12 3-10 0,-6-6 1 15,-13-4 9-15,0-10 58 16,7-15 7-16,-1-10-16 16,13-18-4-16,6-21-23 0,13-15-8 15,6-20 12-15,19-22 32 16,7-7-50-16,-1-14-13 0,6-14-6 16,7-10-2-16,-6-11 13 15,6-4-6-15,-7 7-12 0,1 11-7 16,-1 18 0-16,-5 17 9 15,-1 25-31-15,0 11-103 0,-6 17-86 16,0 25-95-16,0 0-121 16,0 0-94-16,0 0-190 0,-6 70-66 15</inkml:trace>
  <inkml:trace contextRef="#ctx0" brushRef="#br0" timeOffset="174">3155 2590 2762 0,'0'0'194'0,"0"0"-78"0,0 0-61 0,0 0-121 16,0 0-210-16,0 0-334 15,0 0-259-15</inkml:trace>
  <inkml:trace contextRef="#ctx0" brushRef="#br0" timeOffset="460">2458 841 1946 0,'0'0'229'0,"-7"-28"-34"16,7 28 42-16,0 0 51 16,13 32-47-16,6 24-66 0,0 26-6 15,-7 13-38-15,7 11-61 16,0 11-34-16,0 6-14 0,-13 1-7 16,-6 0-3-16,-13-4 2 15,-12-11-56-15,-19-10-86 0,-12-14-93 16,-7-14-139-16,-13-18-214 15,1-21-177-15,6-18 13 0</inkml:trace>
  <inkml:trace contextRef="#ctx0" brushRef="#br0" timeOffset="712">2231 813 1725 0,'0'0'277'16,"0"0"-11"-16,0 0-59 0,0 0-68 15,0 0 69-15,0 0-16 16,0 64-49-16,0 10-63 0,7 14-27 16,5 11-18-16,13 4-21 15,-6-1 7-15,6-3-21 16,-6 0-93-16,-6-4-131 15,-7-6-190-15,-12-15-252 0,-13-7-158 16</inkml:trace>
  <inkml:trace contextRef="#ctx0" brushRef="#br0" timeOffset="1120">1735 1226 1746 0,'0'0'257'0,"0"0"80"15,-7 32-52-15,7 14-61 16,7 14-83-16,-7 11-54 0,0 7-46 16,0-1-21-16,-7 5-13 15,-5-5-7-15,-1-6 5 0,-12-11 1 16,6-7-6-16,-12-14-18 15,-1-11-15-15,1-14-14 0,0-10-11 16,-1-18-20-16,32 14-4 16,-31-50 51-16,-1-10 7 0,13-7 8 15,1 4 10-15,5 2 27 16,7 12 31-16,-1 10 12 16,1 7-11-16,6 32-22 0,0 0 28 15,0 0 49-15,-25 46 8 16,0 11-40-16,0 10-23 15,-13 14-26-15,0 1-11 0,-6-1-10 16,7-3-73-16,-7-8-107 16,0-13-161-16,-7-8-211 0,14-17-226 15</inkml:trace>
  <inkml:trace contextRef="#ctx0" brushRef="#br0" timeOffset="1460">2351 0 1808 0,'12'21'323'16,"-12"11"-29"-16,0 3-51 15,-6 1-44-15,-13-1-78 0,0 4-53 16,-12-4-30-16,-1 1-34 15,-5-8 17-15,-7-3-30 0,0-4 12 16,-7-10-17-16,-5-1 17 16,6-13-16-16,-1-1 6 15,14-7-10-15,5 4 12 0,32 7 5 16,-31-10-4-16,31 10 4 0,0 0-14 16,0 0 17-16,-38 3-15 15,38-3 28-15,-38 29-20 0,38-29 10 16,-37 38-106-16,5-2-147 15,32-36-269-15,-38 49-181 0</inkml:trace>
  <inkml:trace contextRef="#ctx0" brushRef="#br0" timeOffset="1626">1238 957 1513 0,'0'0'179'15,"0"0"48"-15,0 0-70 16,0 0-53-16,0 0-75 0,0 0-77 16,0 0-209-16,0 0-199 15,0 0-103-15</inkml:trace>
  <inkml:trace contextRef="#ctx0" brushRef="#br0" timeOffset="1824">836 1710 1043 0,'-19'42'271'16,"0"1"55"-16,-6 3 24 15,0 3-24-15,-7 4-66 0,-5 4-44 16,-1 3-89-16,-12 7-39 16,-7 4-53-16,-12 3-11 0,-6-3-64 15,-7 3-72-15,-6-3-100 16,6-8-152-16,7-3-194 0,12-10-100 15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6:30.5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751 4349 1076 0,'0'0'285'0,"0"0"-1"0,0 0-24 16,0 0-63-16,13-25-93 15,-13 25-59-15,0 0-7 0,0 0-38 16,0 0 11-16,0 0-5 15,0 0-23-15,0 0 29 0,19 36-107 16,-6-7-138-16,-6 0-169 16,-1 8 14-16,-6-1-29 0</inkml:trace>
  <inkml:trace contextRef="#ctx0" brushRef="#br0" timeOffset="159">783 4920 713 0,'0'0'102'16,"0"0"39"-16,0 0-3 16,0 0-2-16,0 0-59 0,7 37-36 15,-7-37-26-15,6 29-34 16,-6-29-11-16,0 0-174 0,0 36-89 16</inkml:trace>
  <inkml:trace contextRef="#ctx0" brushRef="#br0" timeOffset="1102">278 6671 930 0,'0'0'92'15,"0"0"71"-15,0 0-8 16,0 0-26-16,0 0 54 0,0 0-2 16,0 0-89-16,0 0-23 15,0 0-11-15,0 0-12 0,-13 36-29 16,13-36-5-16,-32 37-12 16,0-8 7-16,-7-7 1 0,6-11 4 15,1-4 14-15,0-3-39 16,32-4 22-16,-33-8-16 0,33 8 0 15,0 0 4-15,-32-22-9 0,32 22 34 16,0 0-27-16,0 0 31 16,0 0-21-16,0 0 18 0,0 0 37 15,0 0-9-15,0 0 12 16,0 0-30-16,26 48 10 16,0-5 19-16,-7 1-11 0,1 11-19 15,6-1-16-15,-7-3-1 16,-6 0-2-16,6-3-23 0,-12-5-19 15,-1-3-133-15,-6-40-175 0,7 37-174 16,-7-37-23-16</inkml:trace>
  <inkml:trace contextRef="#ctx0" brushRef="#br0" timeOffset="1431">485 7257 663 0,'0'0'25'0,"0"0"27"15,26 15-3-15,-26-15-24 16,33 10 2-16,-33-10-16 0,0 0-5 16,32 8 4-16,-32-8-19 0,26-8 16 15,-26 8-1-15,0 0-2 16,32-29-11-16,-32 29 3 0,20-36 7 15,-20 36 7-15,6-40 1 16,-6 40 21-16,0 0 50 16,0 0-17-16,0 0 70 0,0 0-35 15,-39-11 17-15,39 11-60 16,-51 18-20-16,51-18-32 0,-39 15-12 16,39-15 10-16,0 0-109 0,-33 36-133 15,33-36-115-15</inkml:trace>
  <inkml:trace contextRef="#ctx0" brushRef="#br0" timeOffset="1646">1003 7253 1178 0,'33'8'146'0,"-33"-8"83"15,39 3-27-15,-7 1-77 16,7-4-66-16,6 4-33 0,7-1-5 16,0 1-28-16,-1-4-62 0,-5 0-190 15,-7-7-93-15,-1 3-24 16,-12-3-63-16</inkml:trace>
  <inkml:trace contextRef="#ctx0" brushRef="#br0" timeOffset="1958">1793 6817 971 0,'0'0'127'0,"0"0"52"15,32 47 62-15,-12-3-23 16,-7-4-59-16,0 7-49 0,0-3-32 15,0 3-25-15,0-3-21 16,0-4-30-16,-7-8-10 16,-6-32 20-16,19 37-9 0,-19-37-6 15,0 0 11-15,0 0 7 0,0 0 0 16,33 0-7-16,6-22-11 16,-7-14 18-16,7-12-47 0,0-10-20 15,6-8-65-15,0-6-106 0,1-8-50 16,-1-4-47-16,0 0-30 15,-6 4-66-15</inkml:trace>
  <inkml:trace contextRef="#ctx0" brushRef="#br0" timeOffset="347">738 5434 1015 0,'6'25'21'0,"-6"-25"35"0,0 0-9 16,0 0-5-16,0 29-31 15,7-3-11-15,-7-1-127 16,6-3-138-16</inkml:trace>
  <inkml:trace contextRef="#ctx0" brushRef="#br0" timeOffset="518">842 5758 1156 0,'0'0'122'0,"0"0"-13"16,0 0-68-16,0 0-33 15,12 32-23-15,-12-32-157 16,7 29-147-16</inkml:trace>
  <inkml:trace contextRef="#ctx0" brushRef="#br0" timeOffset="-2317">201 728 138 0,'0'0'-7'16,"0"0"-21"-1,0 0 9-15,0 0-10 0</inkml:trace>
  <inkml:trace contextRef="#ctx0" brushRef="#br0" timeOffset="-1717">214 568 570 0,'0'0'114'15,"0"0"37"-15,0 0-12 16,0 0-75-16,0 0-5 0,0 0-7 16,0 0-31-16,0 0 25 15,0 0 47-15,0 0-33 0,0 0-27 16,0 0 15 0,0 0-27-16,-13 62 39 0,6-8-4 15,7-54-30-15,0 62 22 16,0-62-16-16,13 58-1 0,0-10 28 15,-13-48-18-15,0 0 18 16,20 51 1-16,-20-51-12 0,0 0 36 16,0 0 37-16,0 0-22 15,0 0-13-15,45 0-41 0,0-19-45 16,7-13 26-16,-7-16-8 16,1-10-16-16,-1-15 2 0,-6-7 0 15,6 4-17-15,-13 7 24 16,1 10-5-16,-14 16-21 15,-19 43 30-15,26-44-18 16,-26 44-1-16,0 0 4 0,0 0-35 16,0 0-8-16,0 0-39 15,0 0-108-15,0 0-123 0,0 0-47 16,0 0 0-16,0 0-59 16</inkml:trace>
  <inkml:trace contextRef="#ctx0" brushRef="#br0" timeOffset="-1354">854 863 520 0,'0'0'96'0,"0"0"-12"15,0 0-39-15,39 14 5 0,-39-14-7 16,0 0-5-16,52 0 24 16,-52 0 39-16,0 0 11 0,0 0-6 15,0 0 58-15,0 0-20 16,0 0-69-16,0 0-20 16,0 0-36-16,0 0-17 15,0 0-2-15,0 0-3 0,0 0-18 16,0 0 44-16,0 0-39 15,0 0 18-15,0 0 0 0,0 0 1 16,-19 51-3-16,19-51-4 16,-7 47 11-16,7-47-10 0,0 0-71 15,0 0-148-15,20 40-87 16,-20-40-109-16</inkml:trace>
  <inkml:trace contextRef="#ctx0" brushRef="#br0" timeOffset="-1045">1612 899 1061 0,'0'0'205'0,"0"0"18"16,0 0-33-16,0 0-5 16,0 0-41-16,0 0-45 0,39 11-24 15,-39-11-1-15,58 3-39 16,-6-6-30-16,-1-1 19 0,1 1-12 16,-6-8-7-16,-46 11 7 15,58-11-38-15,-13 3-154 16,-45 8-160-16,0 0-97 0,0 0-52 15</inkml:trace>
  <inkml:trace contextRef="#ctx0" brushRef="#br0" timeOffset="-686">2240 491 1007 0,'0'0'203'0,"58"4"24"0,-58-4-44 16,45 69-24-16,-6 0-65 16,-6 4 21-16,-1 0-47 15,7-8-15-15,-7-6-11 16,7-5-42-16,-39-54 3 0,39 51 15 15,-39-51-5-15,0 0 91 16,0 0 36-16,0 0-46 0,52 11-45 16,-1-29-16-16,1-19-33 15,-7-17 19-15,7-12-8 0,0-17-25 16,6-5 23-16,-6 8-5 16,-7 18-19-16,-6 11-11 0,-39 51-170 15,0 0-177-15,0 0-209 16</inkml:trace>
  <inkml:trace contextRef="#ctx0" brushRef="#br0" timeOffset="3262">3476 651 528 0,'-26'-47'123'0,"26"47"7"16,0 0-29-16,0 0-12 15,0 0-38-15,0 0 39 0,0 0 20 16,39-47-14-16,-39 47-31 16,45-26-15-16,-45 26-14 15,59-21-2-15,-8 6-21 0,-5 4-13 16,-7 7-4-16,-39 4-8 16,58 19-6-16,-58-19 31 15,0 0 9-15,32 65 13 0,-25 12 2 16,-27 10-8-16,-19 22-10 15,-12 29 26-15,-21 22-7 16,1 22-11-16,-6 11 6 0,5-3-28 16,14-5-1-16,6-10 4 15,20-8-16-15,6-10 17 0,20-15 3 16,-1-15 26-16,14-18-23 16,-1-25-8-16,7-11-7 0,-7-22 24 15,7-15-3-15,-13-36 6 16,0 0-11-16,0 0 2 15,39 4-38-15,0-22 32 0,-39 18-15 16,45-51 11-16,-12 14-4 16,-33 37-19-16,0 0 15 15,0 0 5-15,0 0-15 0,13 44 14 16,-20 10 19-16,-19 12 20 16,0 14 33-16,-12 11 28 0,-1 11-31 15,6 11-40-15,1 11 13 16,6 3-16-16,13 0-14 15,0 4-11-15,13 0-14 0,7 0 24 16,6 0-15-16,6 4-9 16,7 3 20-16,-7 1-11 0,14 3 12 15,-7 3 70-15,0 1 38 16,-1-4-16-16,1-4-16 16,0-3-33-16,0-12-2 0,0-6-36 15,0-4 0-15,-13-11 2 16,0-4-15-16,-13-11 12 0,0-3 7 15,-7-4-14-15,-6-7 0 0,0-8-9 16,-12-3 18-16,-1 0-6 16,0 0-2-16,-13 0-5 0,-6 0-10 15,-1-1 2-15,1 5 7 16,0-4-4-16,-1-4-3 0,8-3 6 16,-1-8 3-16,6 0-2 0,7-7-15 15,1-3 11-15,25-37 0 16,-20 29 6-16,20-29-4 15,0 0-10-15,-19 33 8 0,19-33 0 16,0 0-44-16,0 0-127 0,0 0-151 16,0 0-131-16,0-37-58 15,0 37-2-15,13-54-15 0</inkml:trace>
  <inkml:trace contextRef="#ctx0" brushRef="#br0" timeOffset="3930">4285 2861 644 0,'0'0'134'15,"0"0"-43"-15,0 0 49 0,0 0 51 16,0 0 36-16,71-51-36 16,14 14-22-16,5 15-33 0,20 4-40 15,7 7-25-15,12 0-32 16,7-3-15-16,7 7-13 0,12-8-11 16,7 4-7-16,0 0-6 15,-1 0 9-15,-5-7 15 0,-20 3-11 16,0-3 5-16,-13 0-26 15,-13 3 2-15,-7 1 13 16,-19-1 3-16,-12 8-5 0,-14 0 8 0,-58 7 3 16,39-15-78-1,-39 15-19-15,0 0-94 0,0 0-24 16,0 0 34-16,0 0-27 16,13-36-8-16,-13 36-22 0,-20-44-3 15,20 44 16-15</inkml:trace>
  <inkml:trace contextRef="#ctx0" brushRef="#br0" timeOffset="4195">6596 2238 481 0,'0'0'70'0,"0"0"14"15,0 0 8-15,0 0-2 16,0 0-39-16,0 0 14 0,0 0-4 16,0 0 16-1,26 51-14-15,-26-51 7 0,58 44-1 16,1-11 3-16,-8-8-13 0,8-7 5 15,-8-3-10-15,-5-1 18 16,-46-14-1-16,58 11-13 0,-58-11-28 16,0 0 88-16,0 0 1 15,26 55 34-15,-26-4-42 0,-20 3-54 16,-12 1-33-16,-7-4-10 16,-13-4-2-16,1 1 6 15,-8-8-73-15,1-8-221 0,0-6-208 16,6-8-26-16</inkml:trace>
  <inkml:trace contextRef="#ctx0" brushRef="#br0" timeOffset="4934">6551 1052 598 0,'0'0'54'0,"0"0"47"16,0 0 28-16,0 0-21 16,0 0-25-16,0 0 16 15,26 40 3-15,-26 7 38 0,-7 0-58 16,-19 4 9-16,1 4-21 15,-14 0-2-15,0-1-14 0,0-3-16 16,0-4-15-16,7 1-13 16,6-5-8-16,6-6-6 0,8 3-3 15,12-40 21-15,6 44-14 0,-6-44 19 16,0 0-10-16,32 36-9 16,-32-36 4-16,46 18 2 15,-46-18-14-15,39 7-4 16,-39-7 24-16,0 0 2 0,0 0-14 15,0 0-10-15,0 0 10 0,0 0-16 16,0 0 30-16,0 0-6 16,0 0-12-16,-59 0-4 0,7 0-9 15,7-7 28-15,0 3-27 16,0-6 11-16,-1-1-6 0,7-8 4 16,1-2-5-16,38 21 9 15,-39-44-2-15,6 8 5 0,33 36-13 16,-26-44 33-16,26 44-13 15,0 0-19-15,0 0 5 16,0 0 27-16,-51-7 31 0,5 28-5 16,1 12-28-16,-7 14 49 15,0 1-45-15,-6-1 11 0,6-3-18 16,1-1-15-16,-1-6-8 16,0-1 21-16,13-7-52 0,39-29-183 15,-45 26-174-15,45-26-110 16</inkml:trace>
  <inkml:trace contextRef="#ctx0" brushRef="#br0" timeOffset="5165">6978 459 917 0,'0'0'78'0,"0"0"5"16,0 0 69-16,0 0-12 0,0 0-88 15,-65 0-32-15,-6 25 5 16,6 8-75-16,-12 3-171 0,-14 8-65 16,1 3-107-16</inkml:trace>
  <inkml:trace contextRef="#ctx0" brushRef="#br0" timeOffset="5331">5554 990 1018 0,'-45'14'58'0,"45"-14"43"16,0 0 73-16,0 0 38 15,0 0-90-15,0 0-49 0,58 26-47 16,20-12-289-16,12-10-181 15</inkml:trace>
  <inkml:trace contextRef="#ctx0" brushRef="#br0" timeOffset="6690">10467 1565 354 0,'0'0'-6'15,"0"0"33"1,-6 33 15-16,-7 3 11 0,-13 4-3 16,-7 4-1-16,-5-4 2 15,-8 0 0-15,-5-4-13 0,-1-7-9 16,-13-3 7-16,0-8-18 16,-6 0 4-16,0-7 16 0,0-7-10 15,-1-4 24-15,8-4-17 16,5-3-7-16,8 0 30 0,12-8-15 15,39 15-9-15,-39-22-3 16,39 22-18-16,-32-36 2 0,32 36-15 16,-13-33-12-16,13 33 25 15,0 0-29-15,0 0 12 16,0 0-21-16,0 0 80 16,0 0-12-16,-39 40-49 0,19 0 30 15,-5 0-5-15,5-3-19 16,20-37 12-16,-45 47 9 0,12-18-37 15,33-29 34-15,-51 22-25 16,12-8 19-16,39-14 21 0,0 0-47 16,-39-18 23-16,39 18-31 15,-13-47 30-15,7-4 14 0,19-11-33 16,12-14-2-16,1-8 47 16,7-14-34-16,-1 3-11 15,0 15-46-15,-12 14-165 0,-7 15-191 16</inkml:trace>
  <inkml:trace contextRef="#ctx0" brushRef="#br0" timeOffset="6895">9852 1143 960 0,'46'-40'126'0,"-1"7"110"15,-13 7-47-15,-32 26-99 16,0 0 11-16,33 26-37 0,-20 21-38 16,-20 19 5-16,-6 14-45 15,-13 4-256-15,-6-1-95 16,-7 1-88-16</inkml:trace>
  <inkml:trace contextRef="#ctx0" brushRef="#br0" timeOffset="7083">9315 2387 724 0,'0'0'189'0,"0"0"-43"15,0 0-30-15,0 0-66 0,0 0-30 16,39 15-52-16,-39-15-206 15,32-11-183-15</inkml:trace>
  <inkml:trace contextRef="#ctx0" brushRef="#br0" timeOffset="7830">8946 1598 640 0,'0'0'115'0,"0"0"-3"0,0 0 17 15,39-22-11-15,-39 22-73 16,0 0-4-16,39 11 4 0,-39-11-9 16,0 0-3-16,0 0-11 15,0 0 28-15,0 0-11 0,0 0-20 16,0 0 18-16,0 0-1 15,0 0-36-15,0 0 13 0,0 0 4 16,0 0-9-16,0 0-20 16,0 0 4-16,0 0 26 15,0 0-16-15,-39 3-13 0,39-3-1 16,-46 19 5-16,1 2 12 16,45-21-27-16,-52 40 22 0,52-40 5 15,-32 48 10-15,13-12 5 16,19-36-31-16,-7 40 28 0,7-40 13 15,0 0-16-15,0 0-25 16,45 33 2-16,-12-15 25 0,-33-18 17 16,45-11-58-16,-6-11 34 15,-39 22 15-15,45-36-37 0,-45 36 35 16,33-29 29 0,-33 29 7-16,0 0-15 0,0 0-13 15,0 0 7-15,0 0-26 16,0 0-19-16,-46 4 2 0,-5 10 16 15,-1 4 2-15,0 0-6 16,0 1-16-16,7-5 16 0,0 1 2 16,12-8-1-16,33-7-7 15,-32 7-6-15,32-7 24 0,0 0-15 16,0 0-105-16,0 0-10 16,0 0 78-16,-26-40 16 0,26 40 3 15,0 0-2-15,-7-32 11 16,7 32-9-16,0 0-8 15,0 0 60-15,-45 7 49 0,0 18 5 16,-7 4-1-16,-13 8 58 16,1-1 22-16,-8 1-25 0,-5-5-61 15,6-6-32-15,-7-1-13 16,7-10-18-16,6-4-21 0,7-8 13 16,6-3-4-16,7-3-38 15,45 3-78-15,-46-26-83 0,46 26-142 16,-32-54-134-16,12-1-33 15</inkml:trace>
  <inkml:trace contextRef="#ctx0" brushRef="#br0" timeOffset="7987">8092 1343 809 0,'58'0'17'0,"6"-7"-30"15,8-4 23-15,-8-4-16 0,1-3 6 16,-7 0-81-16,1-4-169 16</inkml:trace>
  <inkml:trace contextRef="#ctx0" brushRef="#br0" timeOffset="8482">7580 1376 761 0,'0'0'91'0,"0"0"0"16,0 0-7-16,0 0-13 15,32 43-49-15,-32-43 15 16,20 40 18-16,-20-40-26 0,6 44 3 15,-6-44-8-15,-13 44-34 16,13-44 24-16,0 0 4 0,-25 36-26 16,25-36 8-16,0 0-3 15,0 0-10-15,-39 18 27 16,39-18-42-16,0 0 40 0,0 0-17 16,-39-18-20-16,39 18 32 15,0 0-25-15,0 0 21 0,-39-22-3 16,39 22-21-16,-39 0 38 15,39 0-21-15,-45 15-3 0,45-15 1 16,-39 33 1-16,39-33 24 16,0 0-28-16,-39 40 17 15,39-40 14-15,0 0-39 0,0 0 31 16,0 0-5-16,0 0-5 16,-26 47 128-16,7-3 42 0,12 3-36 15,-6 11-57-15,1 4 8 16,-1 4-53-16,0-1-20 0,6 1-5 15,-6-5-4-15,0-10-277 16,0-11-157-16,13-40-99 0</inkml:trace>
  <inkml:trace contextRef="#ctx0" brushRef="#br0" timeOffset="8760">7755 2296 1047 0,'0'0'132'0,"0"0"13"16,0 0-44-16,0 0-49 16,0 0-38-16,0 0-23 0,0 0-28 15,0 0-2-15,0 0 13 16,0 0-10-16,39-25-4 15,-39 25 37-15,0 0-4 16,0 0-9-16,0 0 25 0,19 40-27 16,-19 0-6-16,0-40-111 15,-45 47-77-15,-7-7-75 0</inkml:trace>
  <inkml:trace contextRef="#ctx0" brushRef="#br0" timeOffset="8959">7373 1055 1246 0,'58'-21'32'16,"7"-1"-79"-16,6-7-127 15,-6 3-111-15</inkml:trace>
  <inkml:trace contextRef="#ctx0" brushRef="#br0" timeOffset="21962">10623 91 247 0,'0'0'36'0,"0"0"22"0,0 0 0 0,0 0-2 16,0 0-12-16,0 0-19 15,0 0-2-15,0 0-9 16,0 0-6-16,0 0-12 16,0 0-1-16,0 0-1 0,0 0 6 15,0 0-4-15,0 40 12 16,6-7-8-16,0 7 0 0,14-4-6 16,-14 4 10-16,14 0 15 15,-20-40 7-15,19 48-10 0,-19-48-20 16,20 43 11-16,-20-43-7 15,0 0 0-15,13 40 20 0,-13-40 23 16,0 0-10-16,0 0 19 16,0 0-10-16,0 0 18 15,0 0-15-15,0 0-2 0,0 0-25 16,38-22-11-16,-38 22-20 16,52-47 5-16,-6 0 11 0,-1-1 12 15,0-2-7-15,0-5-12 16,-6 4-16-16,0 4 14 0,-7-1-85 15,1 12-114-15</inkml:trace>
  <inkml:trace contextRef="#ctx0" brushRef="#br0" timeOffset="44618">8040 6249 273 0,'0'0'51'0,"0"0"9"15,0 0 2-15,0 0-11 16,0 0-12-16,0 0-4 0,0 0-8 16,0 0-10-16,0 0 8 15,0 0 30-15,0 0-3 0,0 0-20 16,0 0-11-16,0 0-6 0,0 0-1 16,0 0 14-16,0 0 17 15,0 0 0-15,-20 36 6 0,20-36-11 16,-19 40 1-16,19-40-8 0,-26 37-1 15,26-37-16-15,-26 32 8 16,26-32-18-16,-39 26 8 0,7-12-9 16,32-14-13-16,-39 15 8 15,7-4 5-15,32-11-8 16,-39 7-5-16,0-3 4 0,7-1-3 16,32-3 15-16,-39 0-8 0,39 0 9 15,-39 0-9-15,7 0-11 16,32 0 11-16,-33 0 10 0,33 0-10 15,0 0-8-15,-32-10 2 0,32 10 9 16,0 0-15-16,-33-15 23 16,33 15-3-16,0 0-19 0,0 0 3 15,0 0 14-15,0 0-6 16,0 0 0-16,0 0-7 0,0 0-5 16,-12-29-8-16,12 29-11 15,-7-33 0-15,7 33 8 0,0 0-2 16,13-33 5-16,-13 33 1 15,0 0 19-15,0 0-10 0,0 0 6 16,0 0 4-16,0 0 0 16,0 0-8-16,0 0 13 0,0 0-18 15,0 0 1-15,0 0 27 0,0 0-10 16,0 0 7-16,0 0-8 16,0 0-4-16,0 0 3 0,0 0-7 15,0 0-1-15,0 0 13 0,0 0-18 16,0 0 23-16,0 0-13 15,-13 33 10-15,13-33-15 16,0 0 7-16,-32 22 3 0,32-22-15 16,-39 7 10-16,39-7-7 15,-39 0 3-15,39 0 0 0,0 0-17 16,-32-14 9-16,32 14-2 0,0 0 4 16,0 0 10-16,0 0 0 15,0 0-11-15,0 0 14 0,-33-26-15 16,33 26 2-16,0 0 2 0,0 0 14 15,0 0-1-15,0 0 7 16,0 0-3-16,0 0 9 16,-6 40-4-16,6-40 22 0,0 0-12 15,-13 40-3-15,13-40-9 16,0 0-6-16,0 0 4 0,0 0 4 16,0 0-14-16,-39 29 7 0,39-29-13 15,0 0 10-15,-39 8-4 16,39-8-7-16,0 0-5 0,0 0 6 15,0 0 1-15,-39-48-11 16,20 12 2-16,19 36 14 0,-7-36-14 16,7 36 23-16,0 0-17 0,0 0 20 15,0 0-19-15,0 0 10 16,0 0 5-16,0 0-2 16,0 0 5-16,-45 29-2 0,45-29 40 15,-45 47-17-15,12-7-7 0,33-40-6 16,-25 47-12-16,25-47-16 15,-26 37 20-15,26-37-22 0,0 0-51 16,0 0-34-16,0 0-50 16,0 0-60-16,0 0-60 0</inkml:trace>
  <inkml:trace contextRef="#ctx0" brushRef="#br0" timeOffset="44847">7431 5987 365 0,'0'0'36'0,"0"0"2"0,0 0-11 16,0 0-13-16,0 0-17 0,0 0 3 15,0 0-55 1,0 0-116-16</inkml:trace>
  <inkml:trace contextRef="#ctx0" brushRef="#br0" timeOffset="45047">7185 6635 578 0,'0'0'41'0,"0"0"8"16,0 0-27-16,59 0-9 0,5-4-9 16,1-3-113-16,0-8-180 15</inkml:trace>
  <inkml:trace contextRef="#ctx0" brushRef="#br0" timeOffset="47422">6363 4105 268 0,'0'0'77'16,"0"0"3"-16,0 0-34 0,0 0 4 15,0 0-14-15,0 0 2 16,0 0-34-16,0 0 15 0,0 0-25 16,-32-14 15-16,-14 6-18 15,-5 8 14-15,-14 0-1 0,-6 4-8 16,-7-4 4-16,-13 7-6 15,7-3 14-15,-6 0-8 0,12 3 4 16,7-3-1-16,6 3-6 16,13 4-8-16,0 0 11 0,7 7-9 15,0 4 13-15,0 7-4 16,-7 18 0-16,6 4-9 16,1 15 13-16,0 14-4 0,0 11 21 15,-1 7 0-15,7 4-26 16,-6 0 20-16,6-4-15 0,0-11 10 15,7 1 1-15,-7-8 11 0,13-4-4 16,0-7 7-16,0-7 14 16,14 0-26-16,5-4 25 0,1-7-19 15,-1 0-12-15,14-7 7 16,-1-4-17-16,13 4 15 0,14-1-17 16,6 1 33-16,19 0-14 15,13-1 6-15,20-3-8 16,6 0-3-16,13-3-9 0,6-5 9 15,1-2 5-15,-7-5-5 16,0-7-18-16,-6-3 24 0,-14-8-15 16,-6-7-4-16,-6-4 8 15,-7-7-4-15,-6-18 7 0,0-7-12 16,-7-22 2-16,7-11-4 0,-1-15-28 16,8-11-12-16,5-7 33 15,-5 0-6-15,-1-3 20 0,-7 10-7 16,1 1 7-16,-13 14-30 15,-7 7 40-15,-6 7 4 16,-13 1-21-16,-7-1-21 0,-12 8 11 16,-1 0-22-16,-12 0 6 0,-1-1-16 15,1 5-35-15,-13-1 63 16,6 1 2-16,-7 10 9 16,1 0-52-16,-14 12-39 0,1-1-19 15</inkml:trace>
  <inkml:trace contextRef="#ctx0" brushRef="#br0" timeOffset="48550">10972 4360 251 0,'0'0'26'16,"-39"-15"-11"-16,0 5 7 16,7 2-9-16,-7 1 7 0,-6 0-5 15,0 3-15-15,-14 0 3 16,-5-3-9-16,-8 0-2 0,-5 0 5 15,-1 7 13-15,-6 3 0 16,6 1-6-16,1 3-7 0,-8 0-3 16,8 1 1-16,-1 6 5 0,7 4 6 15,0 4 12-15,6 7 12 16,7 11 5-16,-7 8-11 0,7 10-12 16,6 7-6-16,7 12 5 15,-1 3-4-15,14 4-4 16,-1-1-3-16,8-6 3 0,-1 3-3 15,6 0 0-15,7-11 13 0,7 0-23 16,-1-11 4-16,14 1 9 16,6-8-7-16,0-4 4 0,19-7 20 15,7 4-11-15,6-8 16 16,14 0-10-16,5 1-12 0,14-8-3 16,6 0 8-16,7-3-3 15,6-1-23-15,0 1 28 0,6 3-16 16,1-4 22-16,-7-3-13 0,7-4-7 15,-7-3 4-15,-7 3-4 16,-5-11 18-16,-8-3-8 16,-6-8-16-16,1-7 7 0,-1-11 9 0,-6-14-6 15,6-8-4 1,-6-7-9-16,6-7 21 0,-7-4-8 16,8 0 0-16,-8 4-9 0,-5 0 14 15,-1 0 1-15,0 3-12 16,-19 15-4-16,0-4 23 0,-7 1-7 15,-6 3-3-15,-13 3-7 0,0-6 7 16,-6-5-3-16,-7-3-8 16,-7 4-10-16,-6 0 9 0,-6-1 5 15,6 5 11-15,-13 3-27 16,6 3 7-16,1 1-26 16,19 36-12-16,-32-44-9 0,12 8-25 15,20 36-30-15</inkml:trace>
  <inkml:trace contextRef="#ctx0" brushRef="#br0" timeOffset="49858">11276 6460 142 0,'-39'-11'17'0,"-6"0"-8"16,0-3-9-16,-7 3-6 15,-6-4 16-15,0 0 1 0,-1 5-18 16,1-1 12-16,0 7 2 0,0-3 16 16,-1 7 5-16,1 0 5 15,0 0-15-15,6 3-7 0,0 1-3 16,-6 3-8-16,6 1 0 15,0-5 9-15,1 4-9 0,-1 1 7 16,6-1-7-16,-5 4 16 16,5 4-8-16,-5-5 10 0,5 5-5 15,1 3 0-15,-7-3 6 16,7-1-3-16,12 5-1 0,-5-1-5 16,5 0 1-16,33-18-3 0,-32 29-13 15,32-29 5-15,-32 40 8 16,32-40-15-16,-39 40 9 0,39-40-5 15,-39 44 6-15,39-44 11 16,-39 47-1-16,7-7 1 0,32-40-11 16,-39 44 9-16,39-44-4 0,-39 43-8 15,39-43 10-15,0 0 6 16,-52 51 5-16,52-51-6 16,-52 51-10-16,20-11 17 0,13-3 6 15,-1 3-14-15,14 3 12 16,6 1-26-16,6 0 16 0,1 7-12 15,12 0-11-15,1 0 7 0,-1 3 0 16,20 1 0-16,0-4 7 16,12-4-3-16,8-3-4 0,5-4 3 15,14-4-3-15,13-7-4 0,6-3 4 16,0-4-5-16,13-8-23 16,6 1 32-16,-5-4 2 0,5 0-9 15,-6-4 5-15,0-3 0 16,-6-1-5-16,-1 1-5 0,-12-8 18 15,0 1-16-15,-14-5 6 16,1-3-3-16,0-3-4 0,-14-8-16 16,1-4-7-16,-7-10-15 15,1-4-6-15,-8-7-17 0,1-8 11 16,0-3 6-16,-7-8 17 0,1-3 5 16,-8 4 14-16,-5 3 6 15,-14 4 9-15,1 7 5 0,-14 3-5 16,-6 1 0-16,-13 3-4 15,-6 4 4-15,-7 0 0 0,0 4-5 16,-13 3-17-16,7 0-56 0</inkml:trace>
  <inkml:trace contextRef="#ctx0" brushRef="#br0" timeOffset="50726">10720 8531 194 0,'-7'-29'25'0,"7"29"-10"15,-6-29 6-15,6 29-17 16,-20-30 0-16,20 30 7 0,-19-32-11 16,-1-1-9-16,-5 0 13 15,-8 4-1-15,-6-4-3 0,-6 1-4 16,-7 2 17-16,-6 5 14 0,-13 10 13 15,0 4 1-15,-1 4 9 16,1 7-4-16,-7 7 8 0,7 12 7 16,-6-1-14-16,5 7-16 15,8 4 3-15,-1 1-12 0,0 6-2 16,13 0-7-16,1 4 22 16,5 0 1-16,-12 8-2 0,13 3-7 15,-1 3-22-15,14 1 9 16,0 7 3-16,6 0-1 0,6 7-30 15,14 0 17-15,-1 7 5 0,7 1 0 16,0-1 1-16,13 12-16 16,7-5 3-16,6-3 19 0,13-7-30 15,-1 3 22-15,14-3-7 0,6-7 7 16,7-4-7-16,6-4 4 16,7-4-17-16,0-3 10 15,6-3 9-15,6-12 3 0,1 1-20 16,6-12 11-16,0 4-13 15,0-18 0-15,0-4 7 0,1-7-19 16,5-14-2-16,-6-12-14 0,0-10-8 16,-6-15 3-16,0-15-7 15,-7-10-3-15,-7-19 10 0,-5 1 29 16,-21-12 6-16,1-10 35 0,-19 14 3 16,-20 0 7-16,-20 15-6 15,-12 7-24-15,-14 10-4 0,-12 5 0 16,-7 10 7-16,-6 4-13 15,-7 8-27-15,7-5-40 16,-7 8-47-16,0 4-57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38:02.6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1037 445 0,'0'0'98'0,"0"0"-1"16,0 0-19-16,0 0-7 16,0 0-23-16,0 0-13 0,39-15-24 15,-39 15-6-15,51-10 6 16,-5-1-11-16,5 3 0 0,14 1 6 15,6 0-6-15,14-1 0 16,12 1-8-16,19 4 3 0,7-5 5 16,7 5 0-1,6 3-11-15,0 3 8 0,-1 1 3 16,-5 0 12-16,-14-1 0 16,1 1-18-16,-13-1 11 0,-13 1-5 15,-13 3-9-15,-13-3 13 16,-1 0-12-16,-5-4 17 0,-8 0-12 15,1 3-7-15,-7-3 6 16,1 0 8-16,-7 0-8 0,-1 4-2 16,-38-4-11-16,46 0 3 15,-46 0-10-15,45 0 12 16,-45 0-32-16,39-4-31 0,-39 4 53 16,0 0-18-16,0 0-8 15,0 0-23-15,32-14-3 16,-32 14-16-16,0 0-22 0</inkml:trace>
  <inkml:trace contextRef="#ctx0" brushRef="#br0" timeOffset="265">2286 673 356 0,'0'0'60'0,"0"0"36"0,0 0 23 16,0 0-32-1,0 0-28-15,-7 51-20 0,20-11-18 16,-13-40-3-16,46 44 0 16,-1-12-9-16,0-6 6 0,-6-1 4 15,0-6 3-15,-39-19 15 16,39 29 43-16,-39-29 98 0,26 51 8 16,-20 0-24-16,-25-4-61 15,-14 4-18-15,-12-4-53 16,-13-7-35-16,6 0-164 0,7-7-231 15,6-11-133-15</inkml:trace>
  <inkml:trace contextRef="#ctx0" brushRef="#br0" timeOffset="820">7252 11 916 0,'0'0'90'0,"0"0"152"0,0 0 54 15,6 47-69-15,-6 11-21 16,-6 4-64-16,6 11-57 0,0 3-45 15,0 4-23-15,6-3 6 16,7-1 2-16,-6-7-21 16,6-7 2-16,-7-11-142 0,-6-14-205 15,0-37-124-15,0 36-8 16</inkml:trace>
  <inkml:trace contextRef="#ctx0" brushRef="#br0" timeOffset="1633">7103 462 741 0,'0'0'149'0,"0"0"-13"0,0 0-35 15,0 0-18 1,0 0-50-16,0 0 2 0,0 0-24 15,0 0 20-15,0 0-40 16,0 0 16-16,0 0 24 0,0 0-19 16,0 0 10-16,0 0 3 15,39 36-25-15,-39-36-10 16,0 0 21-16,0 0-1 0,0 0-10 16,0 0 55-16,0 0-29 15,0 0 17-15,0 0-34 0,0 0 19 16,0 0-28-16,0 0 0 15,0 0 0-15,0 0 17 16,-39 33-25-16,39-33 11 16,-45 18-1-16,45-18-9 0,-39 11 7 15,39-11 0-15,0 0 3 16,-39 4 6-16,39-4-17 0,0 0 21 16,0 0-31-16,0 0 23 15,0 0-12-15,0 0 10 16,-39 7-13-16,39-7 6 0,0 0 21 15,-52 22-26-15,13-4 38 16,39-18 2-16,-45 26-38 0,6-8 39 16,39-18-52-16,-39 22 43 15,39-22-23-15,-45 18-5 0,45-18 5 16,0 0-9 0,0 0 19-16,0 0-30 0,0 0 43 15,0 0-23-15,0 0 0 16,0 0 0-16,45 33 0 0,1-12 13 15,-1-2-16-15,-6-12 3 16,6 4-5-16,-45-11-7 16,39 7 38-16,-39-7-36 0,39 7 25 15,-39-7-21-15,0 0 26 16,0 0-28-16,0 0 1 16,0 0-4-16,0 0 16 0,0 0 10 15,0 0-25-15,0 0 14 0,-39 30-19 16,0-5 34-1,0-3-32-15,-6 0 43 0,-7-4 35 16,-6 4 0-16,6 3 45 16,-6 1 14-16,0 3 28 0,-1 4-45 15,1 3-11-15,13 0-23 16,0 1-28-16,-1-5-9 16,46-32-30-16,-45 41 0 0,45-41 10 15,-39 32-16-15,39-32-105 16,-39 18-256-16,39-18-241 0,-45-18 16 15</inkml:trace>
  <inkml:trace contextRef="#ctx0" brushRef="#br0" timeOffset="1853">6779 244 1668 0,'33'-22'231'0,"-33"22"40"15,0 0-45-15,0 0-111 16,0 0-52-16,38-11-43 0,-38 11-55 16,0 0-342-16,0 0-261 15,0 0-28-15</inkml:trace>
  <inkml:trace contextRef="#ctx0" brushRef="#br0" timeOffset="2072">6436 29 1365 0,'0'0'124'0,"0"0"177"0,0 0-15 15,0 0-45-15,0 0-95 16,-19 69-74-16,12 4-34 0,7 7-6 16,0 4-22-16,0-4-221 15,-6-4-153-15,-1 1-211 16,-6-8 32-16</inkml:trace>
  <inkml:trace contextRef="#ctx0" brushRef="#br0" timeOffset="2388">6100 808 967 0,'0'0'143'16,"-26"-51"-18"-16,6 7-21 15,20 44-55-15,0-55-2 16,0 55-39-16,7-47-22 0,-7 47 14 15,0 0 18-15,0 0-59 16,39-25 51-16,-39 25 31 0,0 0 95 16,0 0 3-1,25 47 0-15,-18-3 11 0,-20-4 0 16,-19 0 25-16,-7-4-77 16,-20-3-22-16,8 0-53 0,-14-8 0 15,-13-7-7-15,7-3-43 16,6-11-122-16,-6-8-159 0,6-7-241 15,6-7-56-15</inkml:trace>
  <inkml:trace contextRef="#ctx0" brushRef="#br0" timeOffset="2582">5731 14 897 0,'0'0'55'0,"0"0"1"0,0 0-33 15,38-14-3-15,-38 14-117 16,0 0-97-16,0 0-126 16</inkml:trace>
  <inkml:trace contextRef="#ctx0" brushRef="#br0" timeOffset="3684">5348 469 1497 0,'-26'37'229'16,"26"-37"-24"-16,-7 40-62 15,7-40-65-15,13 43-16 0,-13-43-38 16,0 0-1-16,33 37-9 16,-33-37-37-16,0 0-17 0,0 0-29 15,38 11-17-15,-38-11 34 16,0 0-11-16,0 0 15 16,33-48 40-16,-33 48 5 15,19-43 68-15,-19 43 14 0,0 0-56 16,0 0 15-16,0 0-16 15,-52-11 5-15,1 14 16 0,5 5-36 16,-5-1 7-16,-1 4-3 16,0-7-31-16,7-1 23 15,-1-3-38-15,46 0-88 0,-45-7-4 16,45 7-47-16,0 0 11 16,-26-40 16-16,26 40 68 15,0 0 38-15,-13-47 47 0,13 47-43 16,0 0 11-16,0 0 46 15,0 0 3-15,0 0 52 16,0 0 66-16,0 0-12 0,0 0-51 16,0 0 24-16,0 0-18 15,0 0-42-15,-26 40 26 0,26-40-23 16,0 0-39-16,-51 32 28 16,12-13-25-16,0-9-13 15,39-10 22-15,-45-3-16 0,45 3 18 16,-46-18-11-16,46 18-32 15,0 0 23-15,-32-51-11 0,25 14-19 16,7-3 30-16,13 4-19 16,-13 36 4-16,33-44 24 15,-33 44-15-15,45-40 6 16,-45 40 5-16,52-36-15 0,-20 18 7 16,-32 18 7-16,39-15-16 15,-39 15 4-15,0 0 19 0,45-7-25 16,-45 7 17-16,0 0-10 15,33 3-4-15,-33-3 24 0,0 0-29 16,0 0 31-16,0 0-8 16,0 0-26-16,0 0 8 15,0 0 20-15,0 0-15 16,19 44 58-16,-25-4 27 0,-7 7 3 16,-13-3 12-16,-7 3-29 15,-5-7 1-15,-1 4-29 16,-7-8-14-16,-5-3 4 0,-1-4-27 15,0-7 15-15,-6-7-10 16,12-1-5-16,1-10 9 0,6-4-15 16,39 0-23-16,-45-15-15 15,45 15-30-15,0 0 16 0,-32-47 7 16,19 11 9-16,13 36 37 16,0-37-9-16,0 37 5 15,0 0-4-15,0 0-17 16,0 0 57-16,0 0 24 0,0 0 20 15,0 0 31-15,0 0-33 16,-26 40 18-16,0-3-13 0,0-8-41 16,26-29-6-16,-45 36-6 15,12-14 3-15,33-22 38 16,-32 11 4-16,32-11 6 0,0 0-18 16,0 0-12-16,-26-33-21 15,13-7-12-15,13-7-9 0,13-15-5 16,0-11 12-16,13 0-13 15,0 8-14-15,0 7 14 16,0 7-6-16,-26 51-104 16,38-33-136-16,-38 33-221 0,46 18-218 15,-7 22-42-15</inkml:trace>
  <inkml:trace contextRef="#ctx0" brushRef="#br0" timeOffset="3857">4377 1281 1895 0,'45'18'167'15,"0"-14"49"-15,7-4-38 16,0-8-75-16,0 1-56 16,6-4-57-16,-13-3-302 0,1-8-353 15,-14 0-128-15</inkml:trace>
  <inkml:trace contextRef="#ctx0" brushRef="#br0" timeOffset="4143">3736 509 1829 0,'0'0'149'0,"0"0"88"0,0 0 21 15,0 0-42-15,6 59-45 16,-6-5-41-16,-6 8-61 0,-7 3-40 16,-7 1-4-16,1-1-5 15,0-3-12-15,-7-3-59 16,-7-5-123-16,1-10-211 15,32-44-295-15,-52 44-72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2:31.2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3820 661 746 0,'0'0'215'0,"0"0"-21"16,0 0-58-16,0 0 10 15,0 0-43-15,0 0 31 16,0 0-59-16,0 0 147 0,0 0-114 16,0 0-57-16,0 0-9 15,0 0 9-15,6 26 7 0,-6-26-27 16,7 29 3-16,-7-29-32 15,0 36 7-15,0-36 0 16,13 40-13-16,-7-11 9 0,-6-7-5 16,0-22 0-16,0 0-13 15,6 26 9-15,-6-26 8 0,0 0 8 16,-6 25-12-16,6-25 0 16,0 0 6-16,-32 22 8 0,6-7-3 15,6-8-5-15,-6 0-6 16,26-7 6-16,-25 15-6 0,25-15-6 15,0 0 1-15,0 0 9 16,-39-4 0-16,39 4-4 0,-33-11 53 16,33 11-26-16,-32-25-16 15,6-4-9-15,7-1 12 16,-1 1-5-16,7-3-21 0,-6-5 7 16,6 4 13-16,-6-3-13 15,6 3 2-15,0-3 8 0,-7-4 0 16,1 3 3-16,19 1-1 15,-13 0-3-15,6-1 1 0,-6 1-14 16,13 36-9-16,-13-47 9 16,7 3 15-16,6 44 4 0,-13-40-6 15,13 40-1-15,-26-44-10 16,13 8 7-16,13 36-7 16,-26-37 0-16,26 37-134 15,0 0-148-15,-26-36-226 0,26 36-91 16</inkml:trace>
  <inkml:trace contextRef="#ctx0" brushRef="#br0" timeOffset="237">3729 410 899 0,'45'7'187'0,"14"1"-41"15,-1-5-67-15,13 1-45 0,0 0-6 16,0 3-14-16,-6-3-17 16,-7-1-153-16,-12 1-119 0,-46-4-79 15</inkml:trace>
  <inkml:trace contextRef="#ctx0" brushRef="#br0" timeOffset="808">2946 534 313 0,'0'0'101'0,"0"0"-1"15,0 0-38-15,0 0 31 0,0 0 6 16,39 18-30-16,-39-18 33 15,0 0-32-15,32 40 49 0,7-3-63 16,-39-37 19-16,39 47 11 16,-20-11-31-16,-19-36-31 0,26 37-17 15,-26-37-16-15,0 0 5 16,19 36 4-16,-19-36 30 0,0 0 3 16,0 0-23-16,0 0 9 15,-45 33-12-15,6-19-7 0,39-14 7 16,-58-7-20-16,19-8 13 15,39 15-10-15,-52-32 0 16,20 3 19-16,32 29-3 0,-45-26 5 16,45 26-16-16,-52-7 5 15,7 11-7-15,6 10 157 0,6 8-47 16,1 7 46-16,6 11-22 16,0 0 35-16,0 7-82 0,7 4-18 15,-1 0-28-15,1 0-2 16,0-3-16-16,-1-1-13 0,1-7 7 15,-1-7-6-15,20-33-4 16,-32 36-172-16,32-36-217 0,-32 22-165 16,32-22-6-16</inkml:trace>
  <inkml:trace contextRef="#ctx0" brushRef="#br0" timeOffset="1060">2661 297 758 0,'13'-36'177'0,"0"-4"71"16,0 4-88-16,0 3-18 15,-13 33-48-15,13-44-7 0,-13 44-42 16,26-36 9-16,-26 36-14 16,0 0-27-16,45-33 6 15,-45 33-19-15,45-26-21 0,-6 16 15 16,-39 10-2-16,39 0 14 15,-39 0-1-15,39 18 2 0,-39-18 2 16,0 0-12-16,26 62-168 16,-13-4-219-16,-13 0-76 0</inkml:trace>
  <inkml:trace contextRef="#ctx0" brushRef="#br0" timeOffset="1261">2985 1400 1620 0,'32'26'413'16,"0"-16"-63"-16,1-2-136 0,-1-5-102 16,7-6-67-16,6-1-22 15,7-3-14-15,6-4-135 0,-6 4-323 16,6-4-383-16</inkml:trace>
  <inkml:trace contextRef="#ctx0" brushRef="#br0" timeOffset="2140">2175 690 550 0,'0'0'120'0,"0"0"13"0,0 0 71 15,0 0-65-15,0 0-42 16,-12 30 38-16,12-30-45 16,-20 32 32-16,20-32-59 0,-26 33 53 15,26-33-47-15,-26 29 10 16,26-29-12-16,-39 22-26 16,7-4 61-16,0-11-33 0,-1-7-7 15,33 0-17-15,-38-7 51 16,5-7-14-16,33 14-39 0,-39-37-21 15,13-3-14-15,1-11-2 16,5-3-6-16,1-12-8 0,6-3 8 16,-7-4 13-16,7 8-5 15,7 3-3-15,-7 11-5 0,6 7 0 16,1 8 0-16,6 36-4 16,-13-33-3-16,13 33-11 0,0 0-108 15,0 0-140-15,0 0-232 16,-45 15-38-16,45-15 41 0</inkml:trace>
  <inkml:trace contextRef="#ctx0" brushRef="#br0" timeOffset="2416">1884 1120 747 0,'0'0'358'16,"0"0"-105"-16,0 0-89 15,0 0-9-15,0 0-78 0,0 0-31 16,0 0-28-16,39-4-7 16,0 4 3-16,-7 0-14 0,7 4 12 15,-7 3-23 1,1 4 7-16,-33-11 21 0,32 22-11 16,-32-22 7-16,0 0 13 15,26 36 32-15,-26-36 14 0,-6 33-36 16,6-33-15-16,-52 29-21 15,-6-11 0-15,-7-10-236 0,0-8-277 16,-6 0-92-16</inkml:trace>
  <inkml:trace contextRef="#ctx0" brushRef="#br0" timeOffset="2644">1470 767 845 0,'0'0'349'15,"-32"36"-22"-15,32-36-16 0,-20 40-79 16,7-7-86-16,0-4-38 16,0 0-50-16,-6 0-25 0,-7 0-13 15,26-29-15-15,-45 40 1 16,6-7-186-16,39-33-286 0,-46 26-164 15</inkml:trace>
  <inkml:trace contextRef="#ctx0" brushRef="#br0" timeOffset="2872">1179 104 764 0,'0'0'200'0,"0"0"31"0,0 0 58 16,0 0-52-16,-33 51-35 15,14 0-103-15,19 4-41 16,6 3-30-16,7 4-1 0,7 0-18 16,6 3-4-16,6 1-5 15,-6-4-299-15,-7-8-298 0</inkml:trace>
  <inkml:trace contextRef="#ctx0" brushRef="#br0" timeOffset="3376">615 672 1004 0,'-13'40'160'0,"13"-40"-62"16,20 40-55-16,-20-40 1 0,32 33-12 16,-32-33-60-16,39 33 58 15,-39-33-17-15,39 14 12 0,-39-14-29 16,39-3-38-16,-39 3 27 16,0 0-15-16,26-44 8 15,-13 11 26-15,-13 33 14 0,0 0 25 16,0-40-1-16,0 40-20 15,0 0 0-15,0 0 69 16,0 0-15-16,0 0-25 0,-46 0-14 16,46 0 72-16,-45 18-58 15,45-18-40-15,-39 22 5 0,39-22-16 16,-39 11 10-16,39-11-2 16,-39 4 9-16,39-4-13 0,-32-4 8 15,32 4 3-15,-39-11 26 16,39 11-19-16,-32-32 26 0,32 32 34 15,-26-30-4-15,26 30-15 16,0 0-31-16,0 0-24 16,-32-11-5-16,32 11 38 0,-46 26 86 15,7 7-49-15,1 10-16 16,5 5 35-16,-12 3-52 0,6 0-12 16,0 0-16-16,-6-4-8 15,6-7-120-15,0-4-299 0,0-10-367 16</inkml:trace>
  <inkml:trace contextRef="#ctx0" brushRef="#br0" timeOffset="3565">175 345 2049 0,'46'-15'254'0,"12"1"-26"0,7 3-105 16,6-4-70-16,6 4-37 16,1-3-113-16,0 3-457 0,-20-4-382 15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2:35.7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479 0 858 0,'0'0'171'16,"0"0"127"-16,0 0-12 15,0 0-89-15,0 0-67 16,0 0-55-16,0 0-40 0,0 0-26 16,0 0 10-16,0 0-1 15,-32 22-18-15,-7 3-4 0,0 4 1 16,-13 4 15-16,-6 7 7 15,0 0-27-15,6-4 5 16,0-3 14-16,7-4 1 0,19-3-32 16,26-26 24-16,0 0 21 15,-26 33-9-15,26-33-22 16,19 29 6-16,20-8 17 0,0-2-6 16,19-5 4-16,7 1-11 15,0-1-19-15,6 5 1 0,0-1 20 16,-13 0-6-16,1 4 4 15,-14 0 7-15,-6-4-3 0,-7 4-2 16,-32-22-6-16,33 29 3 16,-33-29 6-16,32 33-21 15,-32-33-4-15,26 40 31 0,-13-11-7 16,-13-29 0-16,13 40 13 16,-13-11-11-16,0-29-10 0,0 0 4 15,-26 33 7-15,26-33-23 16,-45 29 32-16,-7-7-20 15,0-12-3-15,0-2 17 0,0-8 14 16,1-8 93-16,-1-2-68 16,0-9-10-16,7-10-2 0,12-7-24 15,8-12-30-15,5-2 27 16,14 2-14-16,12-3 12 16,7 8-15-16,6 6-6 0,7 4 6 15,-26 33-29-15,39-29-221 16,0 11-394-16,-39 18-174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2:36.4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4455 679 728 0,'0'0'141'0,"0"0"20"16,0 0 27-16,0 0 15 0,46 7-22 16,-14 12-47-16,0 2 40 15,7 5-39-15,-7 3-19 0,1 4-39 16,-33-33-9-1,32 40-9-15,-19-4-16 0,-13-3-27 16,0-33 0-16,-26 40 0 16,-13-4-10-16,-6-7-40 0,-7-7-218 15,1-7-219-15,5-4-148 16,1-11 97-16</inkml:trace>
  <inkml:trace contextRef="#ctx0" brushRef="#br0" timeOffset="188">4345 843 1229 0,'0'0'356'0,"0"0"-65"16,-39 29-43-16,-6 0-35 0,13 0-97 16,-7 0-39-16,0 0-39 15,-6-3-16-15,-1-1-17 0,-5 4-5 16,-8-7-263-16,1-3-371 15,-7-6-155-15</inkml:trace>
  <inkml:trace contextRef="#ctx0" brushRef="#br0" timeOffset="1216">3393 498 636 0,'0'0'133'16,"0"0"29"-16,0 0-18 15,0 0-66-15,38-4-48 16,-38 4-20-16,0 0 102 0,39 19 23 16,-39-19-36-16,46 32 31 15,-46-32-70-15,46 51-14 16,-20-7 18-16,-7-9-3 0,-12 2-6 15,-7-4-8-15,-7-1-15 16,-19 1-15-16,-13-4-9 0,-7 0-8 16,-12-3 19-16,-13-4-27 15,-1-4 22-15,-5-4-21 0,6-6 7 16,12-8 18-16,1-8-7 16,13-6-7-16,6-1 3 15,39 15-19-15,-32-51-1 0,12 4-13 16,14 3-9-16,6 4-12 15,13 8 0-15,-13 32 25 16,0 0 19-16,38-33-6 0,-38 33 5 16,39-6 1-16,-39 6 9 15,0 0-13-15,0 0 0 0,33 49 7 16,-14-9 5-16,-12-3-5 16,-7-8 0-16,0-29 26 0,-7 33-19 15,7-33 3-15,0 0-6 16,-32 43 15-16,32-43-14 15,-46 26-2-15,46-26-7 0,-51 7 18 16,12-7-14-16,39 0 7 16,-39-22-13-16,39 22 2 15,-39-43 6-15,20 6-2 0,19 37-6 16,-20-32-1-16,20 32 7 16,0 0-12-16,0 0 21 0,0 0-9 15,0 0 11-15,0 0 19 16,0 0 14-16,-39 29 40 0,39-29-3 15,-38 40-30-15,38-40-34 16,-52 40 48-16,52-40 46 16,-46 25 26-16,46-25-53 0,-51 11 20 15,51-11-42-15,-46-11 22 16,46 11-33-16,-38-29 11 16,38 29-32-16,-39-51-18 0,13-3-1 15,6-1-15-15,1-7-2 16,6 1 6-16,0-4-4 0,7 6 0 15,6 5 1-15,-7 7-117 16,1 3-156-16,6 44-231 0,0-58-221 16</inkml:trace>
  <inkml:trace contextRef="#ctx0" brushRef="#br0" timeOffset="1425">3037 48 1472 0,'64'-4'259'16,"1"1"-36"-16,6-5-123 16,0 1-45-16,-6-4-41 0,-7 4 0 15,1 3-201-15,-14 0-314 16,-12 4-131-16</inkml:trace>
  <inkml:trace contextRef="#ctx0" brushRef="#br0" timeOffset="1820">1897 879 1267 0,'0'0'243'0,"-39"-11"-85"16,39 11-58-16,0 0-47 0,0 0-43 16,-19-47 10-16,19 47-11 15,0-44-25-15,0 44 33 0,0 0-43 16,0 0 34-16,0 0-18 15,45-25 0-15,-45 25 23 16,33 7-13-16,-33-7 0 0,0 0 17 16,39 44-20-16,-39-44 12 15,32 40-9-15,-32-40 0 0,19 36 11 16,-19-36 8-16,0 0 11 16,-19 40-27-16,19-40 1 15,-71 40 14-15,-1-11-31 0,-12-3 31 16,0-8-142-16,0 0-186 15,-7-7-94-15,14-4-37 0</inkml:trace>
  <inkml:trace contextRef="#ctx0" brushRef="#br0" timeOffset="2207">1638 433 833 0,'0'0'264'0,"0"0"50"16,0 0-79-16,0 0-92 15,0 0-22-15,0 0-22 0,0 0-9 16,0 0-39-16,0 0-16 15,0 0-35-15,0 0 19 0,0 0-11 16,-6 36 85-16,6-36-22 16,-32 40 56-16,-7-7 31 15,0 7-51-15,-6-4 70 16,-7 8-39-16,6 6-31 0,-5-3-26 16,-1 8-31-16,0-1-26 15,-1 1-4-15,1-1-20 0,1-3 6 16,-1-3 0-16,0-9-17 15,7-3-69-15,0-3-154 0,-1-11-260 16,14-4-319-16</inkml:trace>
  <inkml:trace contextRef="#ctx0" brushRef="#br0" timeOffset="2389">1145 1326 1583 0,'79'7'372'0,"5"-3"-83"0,0-8-89 15,7 4-122-15,-7-3-25 16,0 3-24-16,-6-4-165 0,-7-3-444 16</inkml:trace>
  <inkml:trace contextRef="#ctx0" brushRef="#br0" timeOffset="4776">123 857 797 0,'0'0'24'16,"0"0"23"-16,0 0 5 0,0 0-34 15,-39 4 1-15,39-4-26 16,0 0 7-16,0 0 20 16,0 0-39-16,0 0 32 0,0 0 49 15,0 0-23-15,0 0 42 16,0 0-38-16,0 0-4 16,45 11-3-16,-45-11-44 15,39-15 88-15,-39 15-27 0,0 0-30 16,39-36 39-16,-39 36 40 15,0 0-14-15,19-36-48 16,-19 36-20-16,0 0-1 0,0 0-13 16,0 0-6-16,0 0-15 15,-52 14 31-15,52-14-22 0,-38 22-11 16,38-22 35-16,0 0-159 16,0 0-161-16,-33 36-108 15</inkml:trace>
  <inkml:trace contextRef="#ctx0" brushRef="#br0" timeOffset="5115">97 473 762 0,'0'0'7'0,"0"0"71"15,0 0-31-15,0 0-17 16,0 0 35-16,0 0-29 16,0 0-17-16,0 0 49 0,0 0 36 15,0 0-14-15,0 0 5 16,0 0-24-16,39-44-8 16,-14 11 27-16,-18-3-31 0,-14 3 2 15,7 33 30-15,-19-44 6 16,0 12-42-16,19 32-33 0,0 0-6 15,-39-22-27-15,6 15 25 16,33 7-18-16,0 0 4 16,-38 25 12-16,38-25-197 15,0 0-228-15,-13 36-115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2:45.28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104 45 683 0,'0'0'237'15,"0"0"57"-15,0 0-45 16,0 0-47-16,0 0-69 0,0 0 20 16,0 0-14-16,0 0-53 15,39 0 45-15,-39 0-47 0,45-4-17 16,-6 1 40-16,6-1-48 15,7-3-22-15,7-1 16 16,6 5 5-16,13-5-37 16,6 5 12-16,6-1 43 0,1 4-43 15,0 0-7-15,-7 4-10 16,-7-1-13-16,-4 1 61 16,-9 0-17-16,-12 3-23 0,0 0-19 15,-13 1 9-15,-7-1-17 16,-32-7 13-16,32 4-16 0,-32-4-2 15,0 0 20-15,26 7-16 16,-26-7-3-16,0 0 17 16,0 0-19-16,0 0 16 15,0 0-7-15,0 0 8 0,0 0 52 16,0 0-17-16,0 0 1 16,0 0-21-16,0 0-18 0,0 0 4 15,0 0-4-15,0 0-10 16,0 0 5-16,-39-11 6 15,7 7-10-15,-7 1 13 0,-6-1-21 16,-13 0 12-16,-1 1 9 16,-12 3-15-16,-1 0 12 0,-12 3-1 15,0 1-8-15,0 0 7 16,-1-4-9-16,8 3-2 16,-7-3 21-16,6 0-21 15,-1 0 7-15,2 0 0 0,12 0 2 16,13 0 10-16,7 0-18 15,6 0 6-15,7-3 9 0,32 3-17 16,0 0 8-16,-33 0 10 16,33 0-20-16,0 0 10 15,0 0 9-15,0 0-9 0,0 0 27 16,0 0 9-16,39 11-11 16,13-1-2-16,6-6-7 0,20 0-11 15,12-1 5-15,15 1-10 16,5 0 4-16,6-1 9 15,1 5-20-15,-13-1 10 16,-7-4 7-16,-6 5-17 0,-13-1 7 16,-13-3 0-16,-20 3 0 15,-13-7 15-15,-32 0 36 0,33 4-4 16,-33-4-16-16,0 0-17 16,0 0-14-16,0 0-8 0,0 0 5 15,0 0 3-15,-39-8 12 16,0 5-12-16,0 3 0 15,-13 0 0-15,-6 3-4 0,-8-3-2 16,-5 4 1-16,-13 0 11 16,-7-1-6-16,1 5 7 15,12-1-4-15,13 0-11 0,1 4-1 16,18-7 11-16,46-4-2 16,-38 7 0-16,38-7-5 15,0 0 2-15,0 0 3 0,0 0 5 16,0 0 6-16,0 0-4 15,51 7-12-15,14-7 5 0,6-7-3 16,7 3 0-16,0-3-1 16,-1 0 6-16,1 3 0 0,-20 0 9 15,1 1-11 1,-14 3 0-16,-5 0-8 0,-8 0 0 16,-32 0 8-16,32-4-3 15,-32 4-8-15,0 0-120 0,0 0-153 16,0 0-303-16,0 0-438 15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2:47.00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621 99 966 0,'0'0'74'0,"0"0"53"15,-45-12 13-15,45 12-18 16,0 0-42-16,0 0-17 0,0 0-43 15,0 0-32-15,0 0 51 16,0 0-43-16,0 0 199 0,0 0-69 16,0 0-16-16,0 0-36 15,52 19-33-15,12-4-30 16,21-4 51-16,13-7 39 16,18-8-40-16,-6-7-29 15,7 3-23-15,-7-3-9 0,-20-1 7 16,-12 5-7-16,-26 3-14 15,-13 1 39-15,-39 3 56 0,32-9 31 16,-32 9-57-16,0 0-45 16,-32 0 6-16,-7-3 5 15,-13 3-18-15,-6 0 0 0,-13 3-12 16,-14-3 18-16,-5 5 7 16,-14-1-27-16,7-1 6 0,6 1 5 15,7 0 12-15,19-4 34 16,6 0 3-16,21 3-17 15,38-3-18-15,-33 0-14 16,33 0 8-16,0 0-8 16,0 0-5-16,0 0 5 0,0 0 10 15,58-7-6-15,7 0-12 16,14 3 1-16,11-1 4 0,-12 2 13 16,0-1-3-16,-20 4-10 15,-13-3-1-15,-45 3 4 16,39 0 10-16,-39 0 2 0,0 0-17 15,0 0 5-15,-39 0-3 16,-12 0 5-16,-14-4 8 16,0 0-10-16,-6 1-11 15,0-2 11-15,-8 1 0 0,14 1 11 16,-6-5-11-16,13 5-7 16,0-1 7-16,19 4 0 15,6-5 11-15,33 5-11 0,0 0-11 16,-32 0 3-16,32 0 13 15,0 0 5-15,0 0-17 0,0 0-4 16,0 0 11-16,0 0 10 16,0 0-7-16,0 0-10 15,0 0 11-15,65 9 16 0,6-2-8 16,7-3-19-16,6-4 1 16,-7-4 6-16,-4 0 14 15,-15-3-9-15,-13 2-8 16,-12 10 3-16,-33-5 2 0,0 0 10 15,0 0-6-15,0 0-10 16,0 0-1-16,-65-5 5 16,-6 5 12-16,-14 0-12 0,-6 5-9 15,-6 2 4-15,-13 1 10 16,6-1 6-16,1 5 33 0,18-5-5 16,21 0-19-16,12 2-4 15,13-9-12-15,39 0 4 16,-32 0-17-16,32 0 9 0,0 0 0 15,0 0 18-15,52 11-12 16,12 1-14-16,20-9 2 16,20-10 19-16,12-5-2 15,14-4-11-15,-1 2 0 0,2-2-12 16,-21 5 9-16,-19-1-4 16,-27 5-231-16,-18 4-339 15,-8-1-310-15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2:48.58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525 100 554 0,'-58'5'146'15,"12"-5"23"-15,46 0 32 0,-58 4-24 16,13-1-51-16,-1 1 47 15,46-4-37-15,-58 7-13 16,19 1-27-16,0-1-22 0,39-7-3 16,-51 7-27-16,51-7-26 15,-46 7-18-15,46-7-4 16,-39 4 26-16,39-4-7 16,0 0-15-16,0 0 9 0,0 0-19 15,0 0 12-15,0 0 15 16,0 0 33-16,0 0 0 15,72 15-19-15,12-7-36 0,13-5 15 16,6-3-1-16,8-3 9 16,-1 6 12-16,1 1 17 0,-14 0-32 15,-7-1-13-15,-12 1 13 16,-13 0 56-16,-20-1 10 16,-6-3-31-16,-39 0-13 0,0 0-22 15,39 4 6-15,-39-4 40 16,0 0-4-16,0 0 24 15,0 0-42-15,0 0-13 16,0 0-12-16,-59-33-4 0,-12 10-17 16,0 9-2-16,-7-1 5 15,-6 4 14-15,0-1-2 16,6 5-8-16,6 4-7 0,20-1-4 16,7 0 18-16,45 4 2 15,-39 0-4-15,39 0-18 0,0 0 3 16,0 0 10-16,0 0 16 15,0 0-9-15,46 4-7 16,25 3-7-16,7-3 12 16,13-4 2-16,0 0-4 15,-1 3-3-15,7-3-6 0,-19 5-4 16,-13-1 18-16,-20-4 6 16,-45 0 20-16,39 3-2 0,-39-3 29 15,0 0-27-15,0 0-13 16,-52-22-10-16,-25 0-15 15,-8 11 0-15,-18-4 1 0,-7 8 9 16,-7-5-2-16,13 8-4 16,0-3-11-16,20 7 8 0,19-4 6 15,13 1 2-15,20-1-1 16,32 4-4-16,0 0-4 16,0 0-3-16,0 0 12 15,65-3 5-15,19 6-10 16,13 1 3-16,13 3-13 0,14 0 10 15,-14 1 7-15,0 0-2 16,-19 3-5-16,-20 0-7 0,-13 0 1 16,-19-8 35-16,-39-3 17 15,0 0-15-15,0 0-17 16,-52 0-10-16,-32-3 4 0,-26-1 4 16,-19-3-8-16,-7 3-15 15,-1 4 5-15,14-4 3 16,6 4 7-16,27-3 4 0,18-1-11 15,21 4-5-15,12 4 1 16,39-4 10-16,0 0 2 16,0 0-2-16,71-7-3 15,13-2 0-15,13 9-3 0,13 0 13 16,7 5-7-16,0-1-3 16,-13 3-12-16,-7 0 17 0,-26-3 1 15,-13 3-3-15,-19-3 2 16,-39-4 2-16,39 3-7 15,-39-3 9-15,0 0-4 0,0 0-5 16,0 0-10-16,-39 22-93 16,39-22-185-16,-58 27-382 15,19-13-373-15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4:28.5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2333 446 0,'-38'8'105'0,"38"-8"-26"0,0 0-8 15,0 0-10-15,0 0-4 16,0 0-6-16,0 0-18 15,0 0 2-15,0 0 3 0,0 0 37 16,0 0-6-16,45 3-28 16,0-3-3-16,1-3-27 15,-1-5-17-15,-45 8 6 0,66-7 9 16,-15-4-2-16,-5 4-5 16,-7 0 29-16,-39 7 27 0,45-11-20 15,-45 11 26 1,39-15 27-16,-39 15-44 0,38-15-50 15,-38 15 18-15,39-21 6 16,-39 21-21-16,39-37-24 0,-39 37 39 16,39-40 15-16,-39 40-30 15,40-43-3-15,-14 6 28 16,-26 37-25-16,26-47 23 0,0 7 16 16,-14 3-7-16,-12 37-1 15,26-47-17-15,-6 7 21 16,-7 4 9-16,0 3-22 0,0 0-27 15,6-7 23-15,-12 4-14 16,5-8-11-16,-5 0 7 0,-1 1 16 16,1-1-23-16,-1 4 12 15,-6 0-15-15,0 4 27 16,-6-4-32-16,-1 7 38 16,7-4-36-16,-6 1 23 0,6 3-32 15,0-3 29-15,6 3-15 16,-6 33 13-16,0-51 2 15,7 7-11-15,-1 8 4 0,-6 36-21 16,13-47 43-16,0 7-37 16,-13 40 23-16,7-40 5 0,-1 3-13 15,-6 37-8-15,0-47 15 16,7 14-13-16,-7 33 9 16,0-43-16-16,0 43 17 15,-7-48-18-15,7 48 8 16,7-54-9-16,-7 54 15 0,6-51 23 15,7 11-32-15,-13 3 9 16,0 37-15-16,13-36 25 0,-13 36-18 16,7-40 8-16,-7 40 4 15,6-37-18-15,-6 37 25 16,6-36-30-16,-6 36 37 0,13-40-24 16,-13 40 21-16,7-40-36 15,-7 40 35-15,19-36-27 0,-19 36 5 16,13-33 15-16,-13 33-13 15,14-37 10-15,-14 37-23 16,0 0 7-16,33-40 12 16,-33 40 9-16,19-32 1 0,-19 32-13 15,26-29 8-15,-26 29-16 16,0 0 2-16,0 0 14 16,0 0 3-16,0 0-18 0,39-33 4 15,-39 33 3-15,0 0-4 16,32-18 17-16,-32 18-19 0,39-11-4 15,-39 11 31-15,39-4-11 16,-7 0-17-16,-32 4 23 0,39 4-10 16,-13 0 4-1,-26-4-5-15,32 7-10 0,-32-7-10 16,26 7 23-16,-26-7-21 16,0 0 19-16,0 0 8 0,33 26 0 15,-33-26-17-15,0 0 11 16,33 40-8-16,-33-40 10 0,19 36-3 15,-19-36-4-15,13 40-3 16,-13-40-1-16,20 51 4 16,-7-7 8-16,-7-4-1 0,7 0-7 15,-7 4 6-15,-6-44-16 16,0 61 22-16,7-13 7 16,-7-5-35-16,0-3 23 0,6-3-13 15,-6-4 10-15,0 7 0 16,7-4 10-16,-7 0-27 15,0 4 9-15,0-3 17 0,6 3-13 16,-6-4-10-16,0 1 0 16,7-1-9-16,-7 8 14 0,6-8 20 15,-6 4-1-15,7 0-4 16,-7 0 16-16,13 0 3 0,-13 0-9 16,6 4-2-16,1 3-9 15,-1-3-5-15,1 3 6 16,-1 1-13-16,1-1-5 15,-1-3 28-15,7 3 0 0,-7-3-32 16,7-1 31-16,-6 1-6 16,12 3 1-16,-6-3 31 0,7 3-31 15,-1-3 24-15,0 0-6 16,1-4 34-16,0 3-4 0,6-3-33 16,-13 0 5-16,13-3-34 15,-7-1 19-15,-6-7-23 16,-13-29 20-16,39 40-25 0,-13-7 25 15,-26-33-23-15,20 33 21 16,18-4-25-16,-38-29 34 16,39 29-8-16,-6-7-5 0,-7-4-6 15,-26-18-1-15,45 18-3 16,-12-7 12-16,-7 4-18 16,13-8 21-16,-7 0-15 0,1-7 15 15,-33 0-28-15,26 4 27 16,-26-4-25-16,0 0 22 0,32 4-14 15,-32-4 3-15,0 0-4 16,0 0 4-16,0 0 2 0,0 0-15 16,0 0 4-16,0 0-283 15,0 0-301-15,0 0-139 0</inkml:trace>
  <inkml:trace contextRef="#ctx0" brushRef="#br0" timeOffset="908">948 1238 538 0,'0'0'55'16,"0"0"-4"-16,0 0-33 0,0 0 38 16,0 0 11-16,0 0 55 15,0 0-37-15,0 0 19 0,45-11 34 16,1 4 6-16,12 3 8 16,1 4-61-16,12 4-40 15,-6-4-10-15,-7-4-13 0,-6 4-16 16,-6 0-12-16,-46 0 0 15,32 0 15-15,-32 0-12 0,0 0-6 16,0 0 5-16,0 0-9 16,0 0 32-16,0 0-25 15,0 0-79-15,0 0-45 16,0 0-82-16,0 0-43 0,0 0 47 16,0 0-38-16,0 0-19 15</inkml:trace>
  <inkml:trace contextRef="#ctx0" brushRef="#br0" timeOffset="1281">1500 1081 561 0,'0'0'81'16,"0"0"-29"-16,0 0-18 16,0 0 11-16,0 0 56 15,0 0-37-15,0 0-8 0,0 0 5 16,0 0 9-16,39 26-16 15,-1-8-21-15,-5-3-17 16,-33-15-3-16,45 14 0 0,-45-14 0 16,39 7 1-16,-39-7-18 15,0 0 6-15,0 0 27 0,0 0-6 16,0 0-19-16,0 0-22 16,0 0 18-16,0 0 13 0,0 0-13 15,0 0-8-15,0 0 11 16,-32 37 7-16,32-37-4 15,-39 40-6-15,39-40 5 16,-33 40 6-16,33-40 0 0,-32 36-21 16,32-36 10-16,0 0 17 15,-32 37-12-15,32-37-17 0,0 0 19 16,0 0-45-16,0 0-130 16,0 0-85-16,0 0-133 15</inkml:trace>
  <inkml:trace contextRef="#ctx0" brushRef="#br0" timeOffset="1760">1143 1078 452 0,'0'0'103'16,"0"0"-32"-16,0 0-15 15,0 0-28-15,0 0-5 0,0 0 48 16,0 0 12-16,0 0-17 15,0 0-9-15,0 0-4 16,-46 29-19-16,46-29-34 0,-58 29 23 16,12-4-29-16,7-6 6 15,0-5 3-15,0 1 9 0,39-15 8 16,-45 7-4-16,45-7-27 16,0 0 28-16,-45 11-4 0,45-11 7 15,0 0-27-15,0 0 11 16,0 0 13-16,0 0-10 0,0 0 9 15,51 14-6-15,-5 1 12 16,-1 0 15-16,-45-15-10 16,52 25 2-16,-52-25-25 15,59 36 3-15,-59-36-22 0,32 33-155 16,-32-33-164-16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4:34.0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1759 370 0,'0'0'40'0,"0"0"30"16,0 0 9-16,0 0-29 0,0 0 2 16,0 0-19-16,0 0 17 15,0 0-31-15,0 0 23 0,0 0 1 16,46 26 26-16,-7-16-37 16,-7 1 20-16,13-11-36 15,-6-3 11-15,6-5-21 0,1-2 16 16,-1-9-16-16,7 1 31 15,-7-4-20-15,0 4-12 16,1 0 3-16,-1 3 2 16,-13 1 12-16,-32 14-34 0,39-15 23 15,-39 15-31-15,39-25 43 16,-39 25-16-16,0 0 1 16,39-33-18-16,-39 33 5 0,32-36 19 15,-32 36-26-15,33-40 12 16,-33 40 13-16,39-44-2 0,-39 44-45 15,32-40 34-15,-32 40-18 16,39-44 33-16,-39 44-9 16,39-43 18-16,-39 43-24 15,45-44-12-15,-13 11 38 0,-32 33-55 16,39-44 43-16,-39 44-12 16,45-47 20-16,-6 14-10 15,-39 33-7-15,39-43 32 0,-13 10-45 16,-26 33 17-16,32-47-16 15,-12 10 7-15,-1 1-6 0,-19 36 26 16,20-44-35-16,-20 44 35 16,13-47-37-16,-7 14 23 15,-6 33-3-15,19-47 5 0,-12 7-29 16,6 3 21-16,-13 37 0 16,13-47-15-16,0 11 31 15,-13 36-16-15,13-48 7 16,-7 12-12-16,-6 36 5 0,20-44 18 15,-20 44-40-15,6-47 31 16,-6 47-15-16,13-44 23 16,-13 44-23-16,0 0 24 0,19-47-33 15,-19 47 24-15,13-40-17 16,-13 40 8-16,0 0-30 0,26-47 40 16,-26 47-6-16,20-40-4 15,-20 40-12-15,0 0 27 16,0 0-25-16,32-48 20 15,-32 48-27-15,0 0 25 0,0 0-23 16,39-40 25-16,-39 40-32 16,0 0 17-16,0 0 16 15,45-36-7-15,-45 36 10 0,52-33-14 16,-52 33-25-16,45-22 48 16,-45 22-28-16,46-18 23 0,-46 18-35 15,0 0 22-15,51-15-8 16,-51 15-17-16,0 0 37 15,39-7-12-15,-39 7-9 0,0 0-16 16,0 0 44-16,52-3-50 16,-52 3 56-16,45-4-45 15,-45 4 22-15,0 0-26 16,46 4 35-16,-46-4-23 0,51 3-8 16,-51-3 28-16,46 7-13 15,-46-7-4-15,0 0-11 16,52 4 43-16,-52-4-28 0,0 0 11 15,0 0-29-15,45 4 18 16,-45-4 11-16,0 0-31 0,52 7 41 16,-52-7-29-16,0 0 5 15,38 15 0-15,-38-15 3 16,0 0-15-16,0 0 26 16,0 0-7-16,46 25 12 0,-46-25-28 15,0 0 38-15,0 0-48 16,0 0 39-16,0 0-36 15,39 40 19-15,-39-40 0 0,0 0-9 16,0 0 1-16,45 40 18 16,-45-40 3-16,0 0-22 0,0 0 21 15,39 47-41-15,-39-47 56 16,0 0-18-16,32 37-12 16,-32-37 3-16,0 0 3 0,0 0-19 15,26 44 16-15,-26-44 23 16,0 0-23-16,26 40-18 0,-26-40 29 15,0 0-23-15,26 43 12 16,-26-43-7-16,19 40 28 16,-19-40-25-16,20 37 18 15,-20-37-24-15,0 0 17 0,19 36-30 16,-19-36 31-16,0 0-27 16,26 44 38-16,-26-44-36 15,13 43 40-15,-13-43-48 0,19 44 48 16,-19-44-30-16,20 44 7 15,-20-44 0-15,13 47-6 16,-13-47 21-16,19 44-27 0,-19-44 14 16,13 43 2-16,0-6 16 15,-13-37-54-15,13 43 57 16,-13-43-23-16,19 48-7 16,-19-48 1-16,13 51 9 0,0-15 5 15,-13-36-13-15,13 47 29 16,0-10-24-16,-13-37 13 0,13 40-16 15,-13-40 6-15,20 47-3 16,-8-7-17-16,-12-40 43 16,13 40-15-16,-13-40-36 0,13 48 40 15,-13-48-15-15,20 47 10 16,-20-47-19-16,26 44 12 0,-26-44 7 16,19 47-10-1,-19-47-6-15,26 44 28 0,-26-44-52 16,0 0 52-16,39 50-33 15,-39-50 14-15,0 0 4 0,45 51-13 16,-45-51 15-16,0 0-28 16,39 44 41-16,-39-44-32 15,0 0 32-15,45 40-44 0,-45-40 47 16,0 0-40-16,52 33 15 16,-52-33-5-16,39 29 15 15,-39-29-5-15,0 0 10 0,45 18-49 16,-45-18 37-16,0 0 0 15,0 0 10-15,39 22-29 16,-39-22 32-16,0 0-29 16,0 0 18-16,0 0 2 0,0 0 10 15,0 0-24-15,52 22 7 16,-52-22 33-16,0 0-1 0,0 0-40 16,39 11-16-16,-39-11 38 15,0 0 3-15,0 0-12 16,45 7 1-16,-45-7-18 0,0 0 24 15,0 0-5-15,45 11-2 16,-45-11-8-16,0 0 16 0,0 0 19 16,46 0-16-1,-46 0 28-15,0 0-39 0,0 0-13 16,45 0 35-16,-45 0-15 16,0 0 3-16,0 0-19 0,0 0 18 15,0 0-28-15,0 0 28 16,0 0-5-16,0 0-9 15,0 0 4-15,0 0-91 0,0 0-116 16,0 0-85-16,0 0-138 16</inkml:trace>
  <inkml:trace contextRef="#ctx0" brushRef="#br0" timeOffset="1829">1392 904 386 0,'0'0'85'0,"0"0"-3"16,0 0-39-16,0 0-6 0,0 0 1 16,0 0-22-16,0 0-5 15,0 0 5-15,0 0 9 16,0 0-1-16,0 0 1 0,0 0-7 16,0 0 4-16,0 0-2 15,0 0 35-15,0 0-4 0,0 0 30 16,39 11-13-16,6-4 18 15,1 0 32-15,12 1 24 0,13-5 3 16,7 1-72 0,12-1-58-16,1-3 5 0,0-3-14 15,-7-4 10-15,-7-1-7 16,-12 5-15-16,-7-1-3 0,-12 0 9 16,-7 1 27-16,-39 3-19 15,0 0-8-15,38 0-6 0,-38 0-21 16,0 0 39-16,39-8 2 15,-39 8-33-15,0 0 19 16,39-7-18-16,-39 7 53 0,39-7-22 16,-39 7-22-16,39-7 9 15,-39 7-18-15,45-8 33 16,-45 8-8-16,39-3 0 0,-39 3-14 16,0 0 0-16,32-4-4 15,-32 4 8-15,0 0 17 16,0 0-25-16,0 0 2 0,0 0 16 15,0 0-7-15,39 0 13 16,-39 0-18-16,0 0 18 0,0 0-29 16,0 0 19-16,0 0-3 15,0 0 3-15,0 0-8 0,0 0-10 16,0 0 20-16,0 0 17 16,0 0-28-16,0 0 6 15,33 4-5-15,-33-4 7 16,0 0-2-16,0 0-24 0,0 0 8 15,0 0 25-15,0 0 0 16,0 0 6-16,0 0-33 0,0 0 10 16,0 0 12-16,0 0 9 15,0 0-5-15,0 0-17 0,0 0-20 16,0 0-33-16,0 0 12 16,0 0-6-16,0 0 8 15,-46-19-20-15,1 5 4 0,45 14 12 16,-45-26 26-16,45 26 1 15,-39-29 18-15,39 29 14 16,-39-32 1-16,39 32-24 0,0 0-3 16,0 0 25-16,0 0 6 15,-32-37 4-15,32 37-39 16,0 0 17-16,0 0 15 0,0 0 7 16,0 0-2-16,0 0-19 15,0 0-18-15,0 0 29 0,0 0-6 16,0 0 15-16,0 0-47 15,0 0 22-15,0 0 27 0,0 0-4 16,0 0-13-16,0 0 0 16,0 0 7-16,0 0-30 15,0 0 52-15,0 0-21 16,0 0-22-16,0 0 14 0,0 0 40 16,0 0 0-16,0 0-11 15,0 0 23-15,51 18-14 0,-18-3-8 16,-33-15-38-16,45 18 32 15,-45-18-3-15,32 15-15 16,-32-15 0-16,0 0-24 0,39 14 18 16,-39-14-4-16,0 0 13 15,0 0-9-15,0 0 5 0,0 0-12 16,0 0 2-16,0 0 24 16,0 0-28-16,39 8 9 15,-39-8-9-15,0 0 9 16,0 0 17-16,0 0-17 0,0 0 6 15,0 0-9-15,0 0 6 16,0 0 11-16,0 0-29 0,0 0-6 16,0 0 21-16,0 0 28 15,0 0-6-15,0 0-30 0,0 0-1 16,0 0 14-16,0 0 2 16,0 0 12-16,0 0-23 15,0 0 4-15,0 0 3 0,0 0 28 16,0 0 8-16,-39 36-32 15,39-36 21-15,-32 36-22 16,32-36-3-16,-45 40 6 0,45-40-9 16,-39 40 5-16,39-40 3 15,0 0-25-15,-33 37 34 0,33-37-24 16,0 0 10-16,0 0-3 16,0 0 0-16,0 0-66 15,-26 36-154-15,26-36-74 0,0 0-97 16</inkml:trace>
  <inkml:trace contextRef="#ctx0" brushRef="#br0" timeOffset="3172">1696 780 425 0,'0'0'26'0,"0"0"23"0,0 0 11 16,0 0-11-16,0 0-18 16,0 0-2-16,0 0-4 15,0 0 3-15,0 0-2 0,0 0-2 16,0 0-6-16,0 0-18 16,-38 36 9-16,38-36 1 15,-39 30-1-15,39-30-9 0,-46 14-4 16,46-14 24-16,-38 7 15 15,38-7-3-15,0 0-9 16,0 0-1-16,-46 0-4 0,46 0 6 16,0 0-1-16,0 0-23 15,0 0-13-15,0 0 21 0,0 0-8 16,0 0 6-16,0 0 7 16,0 0-18-16,0 0 5 0,0 0 15 15,0 0 7-15,0 0-10 16,0 0 3-16,0 0 25 15,0 0-3-15,0 0-1 16,0 0-12-16,0 0-9 0,0 0 22 16,0 0-10-16,0 0 0 15,0 0-21-15,0 0-14 16,0 0 1-16,0 0 43 0,0 0-7 16,0 0 7-16,0 0-27 15,0 0-9-15,0 0 17 0,0 0-13 16,0 0-4-16,-39 4 18 15,39-4-16-15,0 0-5 0,0 0 5 16,0 0-2-16,0 0-6 16,0 0 25-16,0 0-19 15,0 0-3-15,0 0 3 16,0 0 0-16,0 0 25 0,0 0-4 16,0 0-14-16,0 0-4 15,0 0 20-15,0 0 15 0,0 0 28 16,0 0-35-16,0 0-18 15,-38 7 3-15,38-7-27 0,0 0-3 16,0 0 14-16,0 0 23 16,0 0-12-16,0 0 3 15,0 0-8-15,0 0 24 0,-39 11-4 16,39-11-15-16,0 0 15 16,0 0-15-16,0 0 27 15,0 0-7-15,0 0 8 0,-7 44 8 16,7-44 1-16,20 36-29 15,-20-36-1-15,45 33-18 16,-6-7 7-16,-39-26-2 0,39 18 8 16,-39-18-9-16,39 18-23 15,-39-18-76-15,0 0-171 0,0 0-64 16,0 0-51-16,38 47-58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18:42.3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10427 523 1595 0,'-25'57'323'0,"6"3"41"15,1 7-34-15,11 11-129 16,1 11-65-16,12 3-60 15,7 4-35-15,12-5-20 0,0-2-76 16,0-8-168-16,0-10-267 16,-6-8-286-16</inkml:trace>
  <inkml:trace contextRef="#ctx0" brushRef="#br0" timeOffset="225">10126 1528 1907 0,'-32'-14'363'0,"32"14"-6"0,0 0-107 15,0 0-63-15,0 46-26 16,0-4-17-16,-6 1-29 16,-13-8-31-16,-19 4-32 15,-6 0-19-15,-12-7-37 0,-7-4-98 16,-6-7-113-16,12-7-171 15,1-3-219-15,12-15-215 0</inkml:trace>
  <inkml:trace contextRef="#ctx0" brushRef="#br0" timeOffset="389">10075 1016 2125 0,'0'0'311'15,"0"0"-45"-15,19-29-108 16,-19 29-79-16,0 0-41 0,0 0-33 16,0 0-186-16,0 0-270 15,0 0-371-15</inkml:trace>
  <inkml:trace contextRef="#ctx0" brushRef="#br0" timeOffset="884">9510 1129 1910 0,'0'35'357'0,"6"11"-40"16,13 0-88-16,6 7-57 0,0 7-78 15,0-3-27-15,-6-8-24 16,-13 0-23-16,1 1-1 15,-20-11 7-15,-12-4-9 0,-19-3-12 16,-19-7-34-16,0-8-27 16,-18-3-1-16,-1-10 5 0,6-4 22 15,7-7 3-15,13-7-18 16,5-11-10-16,20 0 20 16,12-6 2-16,25-1 7 0,13 3 8 15,13 8 13-15,5 7 8 0,7 4 15 16,0 10 13-16,0 14 33 15,0 14 28-15,-6 7 12 16,-6 15 12-16,-14 6 21 16,1 4-1-16,-6 4-20 0,-13 0-29 15,-13-8-4-15,-18-3-23 16,-13-10-33-16,-19-8-13 0,-19-10 3 16,-12-11-24-16,0-14-23 15,-1-4-17-15,7-13 4 0,7-12-43 16,18-13-37-16,19-11-31 15,6-7-35-15,19-11-40 0,19-14-72 16,13-7-108 0,18-10-128-16,7-11-30 0,12 0 55 15</inkml:trace>
  <inkml:trace contextRef="#ctx0" brushRef="#br0" timeOffset="1028">9208 598 1471 0,'0'0'184'16,"0"0"-60"-16,38-29-55 16,-38 29-43-16,37-14-10 0,-37 14-106 15,38-10-269 1,-38 10-169-16</inkml:trace>
  <inkml:trace contextRef="#ctx0" brushRef="#br0" timeOffset="1556">9019 966 1307 0,'-37'-39'313'0,"-7"11"-12"15,0 10-26-15,-7 11-77 16,-5 7-42-16,-1 14-22 15,-6 8-7-15,7 9-28 0,6 8-51 16,-1 0-12-16,14 4-2 16,5 2-8-16,1-2-17 0,18-4-9 15,7 0-4-15,6-8 13 16,12-2-5-16,-12-29-11 0,32 28-19 16,-1-14-15-16,-6-10 10 15,7-8 0-15,-32 4 8 16,31-18 6-16,-31 18-1 0,0 0 9 15,25-31 18-15,-25 31 10 16,0 0-8-16,-37 0 36 16,-14 24 25-16,-11 22 26 0,-8 18 24 15,-11 21 29-15,-7 14-18 16,-7 14-22-16,7 10-22 0,0 5-30 16,7 13-32-16,18 4-10 15,31 0 1-15,14-3-1 0,30-8-1 16,26-6-6-16,31-15 8 15,25-14-15-15,19-18 0 16,26-17-3-16,12-22 15 0,25-14-15 16,12-17-7-16,1-22-12 15,-1-21-129-15,-18-21-73 16,-7-17-86-16,-12-19-149 0,-12 1-125 16,-20 0 4-16,-18-4-51 15</inkml:trace>
  <inkml:trace contextRef="#ctx0" brushRef="#br0" timeOffset="2188">7002 1252 1609 0,'0'0'254'16,"0"0"-24"-16,0 0-28 16,0 0-37-16,-25 29-53 15,6 2-32-15,6 5-33 0,-6-1-33 16,0 0 25-16,-6 1 9 16,-6-8-11-16,-1-7 29 0,1-3 18 15,0-7 32-15,-7-11 15 16,13-8-3-16,25 8 5 15,-38-35-12-15,13-4-12 0,12-10-35 16,7-11-29-16,6-7-27 16,6-11-11-16,1-7 0 0,11-10 0 15,1-4 3-15,0 3-16 16,0 7-35-16,0 22-90 16,-7 17-117-16,-5 15-170 0,-7 35-244 15,0 0-106-15</inkml:trace>
  <inkml:trace contextRef="#ctx0" brushRef="#br0" timeOffset="2425">6669 1846 1897 0,'44'-3'428'0,"-13"-12"-39"16,13 1-80-16,-6 4-107 15,-7-1-90-15,-6 8-53 0,-25 3-25 16,0 0-5-16,0 0-12 16,19 38-5-16,-31 5 10 15,-20-4-27-15,-12 0-92 0,-12-1-124 16,-14-6-172-16,-5-11-301 16,0-6-169-16</inkml:trace>
  <inkml:trace contextRef="#ctx0" brushRef="#br0" timeOffset="3032">6115 864 1397 0,'0'0'277'15,"0"0"-41"-15,0 0-9 16,-25 49-35-16,6 8-29 0,7-4-15 15,-1 0-35-15,1-4-53 16,5-3-46-16,1-7-3 16,0-7-3-16,6-32 9 0,-6 28-9 15,6-28-56-15,0 0-53 16,0 0-36-16,0 0-8 0,0 0 60 16,0 0 30-16,0 0 18 15,-26-35 24-15,26 35 13 16,0 0 12-16,0 0 9 0,0 0 58 15,0 0 15-15,0 0-15 16,0 0-4-16,-37 24-19 0,37-24-24 16,-19 36-32-16,19-36 29 15,0 0-6-15,-19 35-23 0,19-35-6 16,0 0-1-16,-38 25-8 16,38-25-23-16,-50 7-2 15,12-11 27-15,1-3 10 0,37 7-8 16,-44-10 27-16,18 6 1 15,26 4 56-15,-37 11 77 16,12 10 45-16,-7 14 6 0,-6 15-16 16,1 6 9-16,-7 8 26 15,-7 7 9-15,1-1 28 0,-6 5 1 16,-14-5-30-16,-11-6-46 16,-20-8-77-16,-18-6-36 0,-13-15-37 15,-13-7 0-15,7-13-28 16,-7-12-18-16,7-14 4 0,12-17-22 15,1-7-82-15,12-8-15 16,18-2 15-16,20-5-37 0,18 4-114 16,20-3-57-16,11 3-70 15,33-4-117-15,24-3-321 16,32 0-233-16</inkml:trace>
  <inkml:trace contextRef="#ctx0" brushRef="#br0" timeOffset="3425">5487 2291 2640 0,'0'0'301'0,"0"0"18"0,0 0-25 16,0 0-89-16,0 0-84 15,0 0-59-15,56 29-50 16,14-15-89-16,-8-7-173 0,-5-7-231 16,-7-7-487-16</inkml:trace>
  <inkml:trace contextRef="#ctx0" brushRef="#br0" timeOffset="3804">4462 2974 3060 0,'51'18'214'0,"18"-14"-3"15,19-15-96-15,12-3-52 16,13-7-46-16,7-4-161 0,-7-3-187 16,-19-1-371-16,-18-2-502 15</inkml:trace>
  <inkml:trace contextRef="#ctx0" brushRef="#br0" timeOffset="4040">4984 1090 3713 0,'0'0'46'0,"0"0"-3"0,0 0-19 15,0 0-68-15,25 17-203 16,-25-17-344-16,0 0-627 16</inkml:trace>
  <inkml:trace contextRef="#ctx0" brushRef="#br0" timeOffset="4464">3890 735 2641 0,'0'0'144'0,"-25"32"75"0,13 26-40 16,-1 12-20-16,1 22-71 16,5 4-37-16,-5 6-21 15,-1-6-12-15,1-8-7 0,-14-7-11 16,1-14-32-16,-6-14-23 16,-1-14-31-16,-12-18-25 0,7-10 7 15,-1-14 4-15,0-15 23 16,7-10 17-16,-1-15 20 0,7-10 9 15,6-10 12-15,1 6 19 16,5 4 61-16,7 11 29 16,-7 13-31-16,13 29-11 0,0 0 78 15,0 0 20-15,-44 57-6 16,6 10 1-16,-6 0-28 16,0 7-49-16,0-6-31 0,-6-5-16 15,0-3-118-15,-7-14-138 16,7-10-168-16,0-12-270 0,18-13-270 15</inkml:trace>
  <inkml:trace contextRef="#ctx0" brushRef="#br0" timeOffset="4828">5059 29 2515 0,'38'-15'293'0,"-19"1"-15"16,-19 14-35-16,0 0-50 15,0 0-51-15,-31 25-6 0,-26 10-53 16,-25 8-41-16,-12 3-29 16,-13 3-17-16,0 1-62 15,0-8-53-15,7-7-20 0,18-6-5 16,7-19-16-16,18-6-16 15,13-11 23-15,13-18 58 0,6-10 60 16,6-4 63-16,6-4 61 16,7 8 37-16,0 3 22 0,6 32-26 15,-13-28-37-15,13 28-36 16,0 0-18-16,0 0-5 16,-31 14-13-16,-1 11-23 0,32-25-114 15,-50 42-153-15,0 4-303 16,-7 0-376-16</inkml:trace>
  <inkml:trace contextRef="#ctx0" brushRef="#br0" timeOffset="5017">3186 728 2195 0,'0'0'323'0,"0"0"58"16,0 0-38-16,0 0-88 15,0 0-119-15,38 14-72 16,-38-14-29-16,32 4-67 0,-32-4-169 16,0 0-213-16,0 0-371 15,0 0-143-15</inkml:trace>
  <inkml:trace contextRef="#ctx0" brushRef="#br0" timeOffset="5217">2784 1358 1962 0,'-19'36'460'15,"0"-1"-15"-15,-6 11-66 16,-12 0-85-16,-14 7-109 16,-5 3-81-16,-20 8-49 0,7 3-83 15,-13-10-109-15,7-4-102 16,0-7-132-16,12-4-225 15,0-14-260-15</inkml:trace>
  <inkml:trace contextRef="#ctx0" brushRef="#br0" timeOffset="5424">2306 227 2588 0,'7'35'178'0,"-7"21"-15"0,-7 22-41 15,1 14-59-15,6 18-33 16,0-1-68-16,-6 9-216 0,-7-5-275 16,1-7-327-16</inkml:trace>
  <inkml:trace contextRef="#ctx0" brushRef="#br0" timeOffset="5813">1923 1065 1662 0,'0'0'165'15,"0"0"47"-15,0 0-10 0,31-11-56 16,-31 11-63-16,0 0-68 15,0 0 18-15,13 32-9 0,-13-32-7 16,-13 32-17-16,13-32 6 16,-25 25-18-16,-6-4 12 0,-7-10 20 15,0-8 40-15,-6 1 24 16,7-4 12-16,-7 0 3 0,0 0 27 16,-7 0 5-16,1 3-11 15,-6 1-32-15,-1 10-24 16,-12-4 21-16,0 5 21 15,-13-1-23-15,0 0-41 0,-12-4-21 16,6-2-11-16,-13-8 1 16,1-4 0-16,-1-7-8 0,7-3-11 15,0-3-29-15,6-5-16 16,6-2-33-16,7-1-88 0,5-7-121 16,14 0-157-16,6-3-218 15,6-4-121-15</inkml:trace>
  <inkml:trace contextRef="#ctx0" brushRef="#br0" timeOffset="5969">44 481 1888 0,'62'-18'275'16,"8"4"46"-16,18-4-25 15,18 4-89-15,14 0-95 0,-1 0-63 16,-6 7-187-16,-18 7-336 15,-14 0-481-15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4:38.2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42 450 0,'0'0'96'16,"0"0"-6"-16,0 0 2 0,0 0-6 15,0 0 21-15,0 0-25 16,0 0-17-16,0 0-22 0,0 0-14 15,0 0 9-15,0 0-2 16,0 0-2-16,0 0-16 16,0 0-5-16,0 0-1 15,0 0-8-15,46-29-12 0,-13 18-10 16,-33 11 38-16,45 0-8 16,-45 0-12-16,47 7 2 0,-47-7-19 15,39 19 11-15,-39-19-4 16,38 18 27-16,-38-18-9 0,0 0-13 15,0 0 12-15,0 0-21 16,27 40 20-16,-27-40 6 0,0 0 9 16,-6 44-12-16,6-44-9 15,0 0 0-15,-40 37-24 16,40-37 13-16,0 0 32 16,-39 29-3-16,39-29-18 0,0 0-7 15,0 0-8-15,0 0-3 16,0 0 8-16,0 0 1 0,0 0 31 15,0 0-8-15,52 18-2 16,1-7-30-16,-1-7 11 0,0 7-11 16,-6 0 18-16,-7-4 28 15,-39-7-34-15,39 14 6 0,-39-14 3 16,0 0-13-16,0 0 7 16,0 0 12-16,0 48-9 15,0-48 9-15,-39 44 14 16,39-44-7-16,-59 37-16 0,7-15-11 15,52-22 15-15,-52 14-20 16,52-14 16-16,-52 15 0 0,52-15-76 16,-46 0-57-16,46 0-95 15,0 0-86-15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4:40.9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1772 398 0,'0'0'96'0,"0"0"-41"0,0 0 15 15,0 0 26-15,0 0-26 16,0 0 13-16,52 11-25 0,-1-11-17 16,1 4-37-16,0-4 18 15,6-4-29-15,-6 0 27 16,6-3-27-16,-6-4 19 0,-7 4-12 15,-6-4-4-15,-6 0-4 0,-1 0 23 16,-32 11-11-16,32-18 4 16,-32 18-19-16,33-26 24 0,-33 26-13 15,26-29 6-15,-26 29-6 16,25-36 3-16,-12 7-16 0,0 0 15 16,-6 3-12-16,-1-3 27 15,-6 29-25-15,13-51 14 0,-13 11-9 16,7 4 16-16,-7-4-31 0,6 0 23 15,-6 0-17 1,0-4 25-16,0-3-20 0,7-4 18 16,-7 0-23-16,6 0 25 0,1 4-17 15,6-1 6-15,-7 5-2 16,0 3 0-16,1-1-3 0,-1 5-5 16,-6 36 18-16,13-47-10 15,-6 7 11-15,-1 7-11 0,-6 33 0 16,13-44-12-16,0 8 27 15,-13 36-26-15,13-44 16 0,0 8-16 16,-13 36 17-16,13-44-15 0,-13 44 27 16,19-44-34-16,-19 44 33 15,20-47-31-15,-20 47 17 16,26-40 2-16,-26 40-5 0,13-36 3 16,-13 36-11-16,0 0 21 15,0 0-27-15,19-37 23 0,-19 37-14 16,0 0 11-16,20-36-18 15,-20 36 24-15,0 0-18 0,0 0 10 16,0 0-7-16,32-36-7 0,-32 36 12 16,0 0 4-16,0 0-16 15,0 0 18-15,39-33-15 0,-39 33 22 16,0 0-29-16,0 0 24 16,39-33-17-16,-39 33 12 15,0 0-9-15,0 0 4 0,32-25-5 16,-32 25 20-16,0 0-28 15,0 0 29-15,39-22-35 0,-39 22 42 16,0 0-40-16,0 0 23 16,0 0-9-16,0 0 6 0,39-18-12 15,-39 18 17-15,0 0-18 0,39-15 15 16,-39 15-5-16,0 0 0 16,0 0 4-16,32-7-21 0,-32 7 26 15,0 0-23-15,0 0 31 16,0 0-21-16,0 0 4 15,39 0-11-15,-39 0 22 0,0 0-25 16,0 0 33-16,39 11-28 16,-39-11 6-16,0 0-8 0,0 0 29 15,0 0-28-15,38 25 10 0,-38-25-3 16,0 0-4-16,33 37 2 16,-33-37 18-16,0 0-23 0,26 43 19 15,-7-14-25-15,-19-29 29 16,19 37-29-16,-19-37 30 0,20 36-27 15,-20-36 30-15,13 44-26 16,-13-44 12-16,19 43-6 16,-6-6 19-16,-13-37-23 0,20 43 33 15,-7-2-19-15,-13-41 1 0,13 47-18 16,-13-11 32-16,6 1-5 16,-6-37-1-16,0 43-28 0,-6-6 23 15,6-37 9-15,0 43-5 16,0-43-4-16,-7 48-19 0,1-8 32 15,-1-4 5-15,7 1-32 16,0-37 25-16,7 54-28 0,-1-14 25 16,1-3 10-16,-7-37-10 0,25 50-5 15,-5-6 2-15,-20-44 16 16,32 44-46-16,-6-8 37 0,0-7-34 16,-26-29 24-16,32 40 0 15,-12-11-4-15,-20-29-32 16,39 44 37-16,-13-7-4 0,-1-8-20 15,-25-29-1-15,26 43 26 16,-6-10-4-16,-1-4-22 0,-19-29 17 16,26 33-16-16,-26-33 23 15,32 33-34-15,-32-33 39 0,0 0-27 16,33 29 35-16,-33-29-48 0,32 25 22 16,-32-25 4-16,0 0-4 15,0 0-3-15,26 22-6 16,-26-22 32-16,0 0-47 0,0 0 36 15,0 0-12-15,32 18 6 0,-32-18-11 16,0 0 22-16,33 15-30 16,-33-15 34-16,26 7-33 15,-26-7 26-15,0 0-18 0,32 4-1 16,-32-4-5-16,0 0 23 0,0 0-22 16,32 3 22-16,-32-3-13 15,0 0 24-15,0 0-3 0,0 0-9 16,0 0-12-16,0 0 3 15,0 0 6-15,0 0-9 0,0 0-24 16,0 0-136-16,0 0-91 16,0 0-108-16</inkml:trace>
  <inkml:trace contextRef="#ctx0" brushRef="#br0" timeOffset="1188">848 906 326 0,'0'0'35'15,"0"0"35"-15,0 0-19 0,0 0-23 16,0 0 5-16,0 0-4 16,0 0 8-16,0 0-2 0,0 0 0 15,0 0-11-15,0 0 15 16,0 0 20-16,52 4-38 15,-52-4 0-15,58 0 23 0,-13 0-14 16,0 0 21-16,1 0 2 16,-1 3-16-16,0 1-9 0,-6-4-3 15,-39 0-22-15,39 0 0 0,-39 0 7 16,0 0 5-16,0 0-27 16,39 7 18-16,-39-7-3 0,0 0 8 15,0 0-19-15,0 0 20 16,0 0-12-16,0 0-9 0,0 0-2 15,0 0 25-15,0 0-14 16,0 0-8-16,0 0 3 16,0 0 12-16,0 0-10 0,0 0-4 15,0 0 34-15,0 0-34 0,39 4 10 16,-39-4 5-16,0 0-15 16,39 0 1-16,-39 0 10 0,32 0 9 15,-32 0-23-15,0 0 15 16,39-4 0-16,-39 4-5 0,0 0-13 15,45-4 8-15,-45 4 13 16,0 0 0-16,39-7-27 0,-39 7 24 16,0 0 7-16,0 0-31 0,0 0 19 15,0 0-17-15,0 0-42 16,0 0-57-16,0 0-3 0,0 0-14 16,0 0-16-16,0 0 7 15,0 0 3-15</inkml:trace>
  <inkml:trace contextRef="#ctx0" brushRef="#br0" timeOffset="1759">1489 837 353 0,'0'0'56'0,"0"0"-2"16,0 0 7-16,-13-33 2 15,13 33-13-15,0 0 7 0,0 0-24 16,0 0-15-16,0 0-7 15,0 0 12-15,0 0-26 0,0 0 15 16,0 0 20-16,0 0-8 16,0 0 3-16,0 0 4 0,0 0 5 15,0 0-39-15,0 0 7 16,0 0 17-16,-13-33-24 0,13 33 8 16,0 0 0-16,0 0-1 15,0 0 10-15,0 0 31 0,0 0 6 16,-26-36-31-16,26 36-17 15,0 0-6-15,0 0 19 16,0 0 7-16,0 0-5 0,0 0 15 0,0 0-13 16,0 0 5-16,0 0 21 15,0 0-39-15,19 44 2 16,-19-44-9-16,0 0 18 0,0 0 4 16,0 0-16-16,33 43-9 15,-33-43 15-15,0 0-5 0,0 0-28 16,45 29 25-16,-45-29 7 15,0 0 4-15,0 0-10 0,0 0-5 16,0 0 39-16,0 0-44 0,0 0 27 16,0 0-5-16,0 0 47 15,0 0-35-15,39 19-5 0,-39-19 3 16,0 0 11-16,0 0-25 16,0 0 15-16,-39 36-11 15,39-36-14-15,-52 29 7 0,7-3 1 16,45-26 1-16,-52 29 4 0,52-29-21 15,-45 32-13-15,45-32-8 16,-39 26-122-16,39-26-69 0,-45 18-35 16,45-18-47-16,0 0-40 15</inkml:trace>
  <inkml:trace contextRef="#ctx0" brushRef="#br0" timeOffset="2291">951 724 249 0,'0'0'71'16,"0"0"20"-16,0 0-28 15,0 0-30-15,0 0 68 0,0 0-20 16,0 0-29-16,0 0 7 15,0 0 9-15,0 0-5 0,0 0 0 16,0 0-17-16,-6 51-32 16,6-51 0-16,0 0 5 0,-52 44-27 15,52-44 13-15,-58 32-12 0,58-32 12 16,-52 19-13-16,52-19 14 16,0 0 9-16,0 0-12 15,0 0-13-15,0 0 10 0,0 0-4 16,0 0 0-16,0 0 20 15,0 0-4-15,0 0 14 0,7 43-41 16,-7-43 15-16,32 44 23 16,-32-44-23-16,45 40 4 0,-6-7 14 15,-39-33-15-15,52 32 0 0,-13-2-1 16,-39-30-51-16,39 36-205 16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4:45.6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1336 478 0,'0'0'108'16,"0"0"-20"-16,0 0-27 15,0 0-11-15,0 0 39 0,0 0 16 16,32-7-20-16,1 3-23 0,12 0-30 16,0 4 25-16,1-3-24 15,6-1-6-15,-7-3-14 0,0-4-18 16,-6 4 27-16,0-4-16 16,-7 3 14-16,-32 8-4 15,33-14-19-15,-33 14-2 0,32-22-9 16,-32 22 11-16,39-33 22 15,-13 8-13-15,-26 25 8 0,26-37-14 16,-7 1 5-16,0 3-17 16,1-7 23-16,-1 7 6 0,-6 1-11 15,0-8 6-15,0 0-27 16,7-4-1-16,-8 0 6 0,8-7 46 16,-7 4-62-16,-13 47 45 0,19-55 0 15,-6 12-41-15,-13 43 36 16,26-58-28-16,-13 10 33 15,6 1-36-15,-6 7 31 0,0 0-34 16,-6 0 42-16,-7 40-19 16,19-55 6-16,1 12-41 0,-20 43 47 15,19-41-6-15,-19 41-18 16,0 0 23-16,0 0-48 0,0 0 39 16,26-36 6-16,-26 36-36 15,0 0 9-15,0 0 9 0,0 0 2 16,0 0 32-16,45-14-4 0,-45 14-32 15,0 0 20-15,0 0-15 16,0 0-4-16,0 0 5 0,0 0-15 16,46 18-3-16,-46-18 28 15,0 0-19-15,0 0 38 16,0 0-19-16,0 0 1 0,0 0-2 16,19 43-19-16,-19-43 3 15,0 0-6-15,7 44 16 0,-7-44 22 16,0 0-16-16,0 0-1 15,-7 47-17-15,7-47-5 0,0 0 9 16,0 0 4-16,0 0 22 16,0 0-5-16,-6 48-27 0,6-48-6 15,0 0 23-15,0 0-10 0,0 0 22 16,0 0-15-16,0 0 4 16,0 0 9-16,0 0-10 0,0 0-14 15,0 0 5-15,0 0 6 16,0 0 0-16,0 43-14 15,0-43 31-15,0 0 9 0,0 0-30 16,0 0-8-16,0 48 21 16,0-48-20-16,0 0 14 0,0 0-9 15,0 0 28-15,6 43-7 16,-6-43 14-16,0 0-38 0,0 0 9 16,7 48-9-16,-7-48 34 15,0 0-11-15,0 0-14 0,-7 43 61 16,7-43 3-16,-6 48-1 0,6-48-6 15,-7 51-45-15,7-51-7 16,0 43 2-16,0-43 3 16,-6 44 4-16,6-44-18 0,6 40-7 15,-6-40 8-15,0 0 10 16,0 40 2-16,0-40-17 0,0 0 8 16,7 40 18-16,-7-40 4 15,6 44 5-15,-6-44-18 0,13 40-13 16,-13-40 4-16,6 40 17 15,-6-40-4-15,13 36-13 0,-13-36-3 16,0 0 9-16,13 40 9 0,-13-40-18 16,0 0-22-16,0 0 21 15,13 40 13-15,-13-40 3 16,0 0-16-16,0 0 4 0,7 40 7 16,-7-40 6-16,0 0-7 15,19 40-15-15,-19-40 34 0,0 0-8 16,26 37-9-16,-26-37-8 15,0 0 6-15,26 40 7 0,-26-40 3 16,26 29-16-16,-26-29 13 16,32 22 21-16,-32-22 4 0,39 22-21 15,-13-15-17-15,-26-7 3 0,39 0-3 16,-39 0 23-16,32 0-14 16,-32 0-16-16,0 0 2 15,0 0 9-15,0 0 8 0,0 0-19 16,0 0-136-16,0 0-206 15,0 0-62-15,0 0-41 0</inkml:trace>
  <inkml:trace contextRef="#ctx0" brushRef="#br0" timeOffset="865">926 848 301 0,'0'0'47'15,"0"0"8"-15,0 0 4 0,0 0 0 16,0 0-32-16,0 0-14 15,0 0 7-15,0 0-7 0,0 0-6 16,-39-25-7-16,39 25 0 16,0 0 7-16,0 0 4 0,0 0 7 15,0 0-18-15,0 0 19 16,0 0 8-16,0 0 3 0,0 0-9 16,0 0 5-16,0 0-12 15,0 0 16-15,0 0-4 16,0 0 3-16,0 0 0 0,0 0-17 15,0 0 9-15,0 0-10 0,0 0 9 16,0 0 10-16,0 0-11 16,0 0-8-16,0 0-15 0,0 0 4 15,0 0 9-15,0 0 24 16,0 0-5-16,-45-8-15 0,45 8-13 16,-46 0 0-16,46 0-19 15,0 0 15-15,-39-7 26 0,39 7 0 16,0 0-16-16,0 0 7 15,0 0-18-15,0 0 15 16,0 0 0-16,0 0-54 0,0 0 82 16,0 0-18-16,0 0-7 15,0 0-17-15,0 0 12 0,39 0 49 16,-39 0-8-16,52 4-16 0,-20-1-19 16,-32-3-5-16,39 4-9 15,-39-4-6-15,0 0 9 0,0 0-9 16,39-7 6-16,-39 7 4 15,0 0 6-15,0 0 0 0,0 0-3 16,0 0-7-16,0 0 0 16,0 0-6-16,0 0-4 15,0 0 21-15,0 0-11 0,0 0-10 16,0 0 2-16,0 0 8 16,0 0 2-16,39-4-15 0,-39 4 7 15,0 0 1-15,0 0-100 16,39 0-62-16,-39 0-38 0,0 0-67 15</inkml:trace>
  <inkml:trace contextRef="#ctx0" brushRef="#br0" timeOffset="1352">1023 772 323 0,'0'0'36'0,"0"0"8"16,0 0-5-16,0 0 60 0,0 0-14 16,0 0-36-16,0 0-7 15,0 0 1-15,0 0-5 0,0 0-2 16,0 0-14-16,0 0-16 15,0 0 24-15,32 40-19 0,-32-40 17 16,0 0-7-16,0 0-16 16,0 0-5-16,0 0 0 15,0 0 0-15,0 0-5 0,0 0 19 16,39 29-11-16,-39-29 9 16,0 0 4-16,0 0-26 0,0 0 6 15,0 0 4-15,0 0 0 16,0 0 25-16,0 0-9 0,0 0 6 15,0 0-6-15,0 0-16 0,0 0 0 16,0 0-13-16,0 0 18 16,-52 4-10-16,52-4 10 0,-45 14 3 15,6-3-14-15,39-11 6 16,0 0-19-16,0 0 10 16,0 0-3-16,-39 15 28 0,39-15-30 15,0 0-66-15,0 0-61 16,0 0-110-16</inkml:trace>
  <inkml:trace contextRef="#ctx0" brushRef="#br0" timeOffset="1971">900 695 169 0,'0'0'15'16,"0"0"21"-16,-7-36 9 0,7 36-2 15,0 0-8-15,0 0-11 16,0 0 1-16,0 0 1 0,0 0-14 16,0 0-2-16,0 0 13 15,0 0 69-15,0 0 8 16,0 0-6-16,0 0-34 0,-38 40-16 16,38-40-7-16,-39 40-13 0,39-40-13 15,-33 36-15-15,33-36 24 16,0 0-8-16,-32 40-6 0,32-40-2 15,0 0-14-15,0 0 4 16,0 0-3-16,0 0 15 0,0 0 1 16,0 0-4-16,0 0-7 15,0 0-3-15,0 0-4 0,0 0 4 16,0 0-8-16,0 0-6 16,0 0-8-16,0 0-27 15,0 0-60-15,32 11-89 0,-32-11-12 16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4:55.8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0 167 325 0,'0'0'67'0,"0"0"14"0,0 0 9 16,0 0-4-16,0 0-12 16,0 0 2-16,0 0-1 15,0 0-21-15,0 0-20 0,0 0-26 16,0 0 7-16,39-18-7 15,-7 0 6-15,0-4-5 0,1 0-4 16,-33 22 0-16,32-32 1 16,0 6 11-16,-32 26 16 0,0 0 17 15,33-29 12-15,-33 29-7 16,0 0 11-16,0 0-18 0,0 0-3 16,0 0 0-16,0 0-23 15,0 0-18-15,0 0 22 16,0 0-53-16,0 0 39 0,0 0-29 15,0 0 28-15,0 0-11 16,0 0 5-16,0 0-5 16,0 0-11-16,0 0 23 0,0 0-26 15,0 0 21-15,0 0 0 16,0 0-10-16,0 0 18 0,0 0-31 16,0 0 22-16,0 0 6 15,0 0-27-15,0 0 37 0,0 0-16 16,0 0 7-16,0 0-16 15,0 0 0-15,0 0 0 16,0 0 0-16,0 0 16 0,0 0-30 16,0 0 32-16,0 0-4 15,0 0-8-15,0 0 8 0,0 0-27 16,0 0 43-16,0 0-32 16,0 0 10-16,0 0 15 0,0 0-27 15,0 0 17-15,0 0-31 16,0 0 48-16,0 0-30 0,0 0-3 15,0 0 20-15,0 0-17 16,0 0 10-16,0 0-32 16,0 0 43-16,0 0-18 15,0 0 3-15,0 0-15 0,0 0-6 16,0 0 29-16,0 0-23 16,0 0 29-16,0 0-25 0,0 0 8 15,0 0 15-15,0 0-20 16,0 0 5-16,0 0 0 0,-7 29 10 15,7-29-22-15,0 0 9 16,0 0 10-16,0 0-18 0,-13 29 17 16,13-29-9-16,0 0 11 15,0 0-2-15,0 0-29 0,-13 33 48 16,13-33-25-16,-13 36-16 16,7-6 16-16,-7 2-10 15,7-3 85-15,-1 4-81 16,1-4-5-16,-7 4 31 0,0 0-3 15,0 0-17-15,0-4-10 16,13-29 28-16,-26 40-35 0,26-40 20 16,-19 36 17-16,19-36-31 15,0 0 11-15,0 0 22 0,0 0-35 16,0 0 36-16,0 0-23 16,0 0-5-16,0 0 20 0,0 0-13 15,0 0 10-15,0 0-12 16,0 0-15-16,0 0 18 0,0 0-45 15,0 0-37-15,0 0-42 16,0 0-52-16,0 0-77 16,0 0-39-16,0 0-65 15</inkml:trace>
  <inkml:trace contextRef="#ctx0" brushRef="#br0" timeOffset="2207">123 539 174 0,'0'0'27'0,"0"0"-20"16,0 0 6-16,0 0-13 0,-33-11-3 16,33 11 14-16,0 0-2 15,0 0-9-15,0 0 8 0,-32-11 1 16,32 11-9-16,0 0 9 16,0 0 15-16,0 0 7 15,0 0 17-15,0 0 12 0,0 0-12 16,0 0-79-16,0 0 59 15,0 0 2-15,0 0-6 16,0 0 2-16,0 0-26 0,0 0 13 16,0 0-5-16,0-29 11 15,0 29 8-15,0 0 4 0,19-29 7 16,-19 29 21-16,0 0 2 16,26-30-27-16,-26 30 12 0,26-21 21 15,-26 21-13-15,39-15-20 16,-39 15 54-16,39-11-4 0,0 0-16 15,0 4 0-15,-7 3 33 16,7 1-9-16,0 3-50 0,-7 3 15 16,7-3-21-16,-7 4 11 15,1 0-19-15,-33-4-2 16,25-4 2-16,-25 4-9 0,0 0-2 16,0 0-17-16,0 0-19 15,0 0-88-15,0 0-122 0,0 0-49 16,0 0-55-16,0 0-15 15</inkml:trace>
  <inkml:trace contextRef="#ctx0" brushRef="#br0" timeOffset="2983">97 226 230 0,'0'0'35'15,"0"0"33"-15,0 0 1 0,0 0-6 16,0 0 2-16,0 0 13 16,0 0-16-16,0 0-7 0,0 0-16 15,-13-29-13-15,13 29-13 16,0 0-13-16,-7-33 7 0,7 33-4 15,7-33-10-15,-1 4 2 16,-6 29 16-16,20-40-5 0,-20 40-17 16,26-33 23-16,-26 33-10 15,0 0-8-15,0 0 10 16,32-25 5-16,-32 25-3 16,0 0 19-16,39 0 4 0,-39 0 8 15,32 14-21-15,-32-14-13 16,26 18-6-16,-26-18 3 0,0 0 10 15,33 22-10-15,-33-22-11 16,0 0 37-16,0 0 19 0,0 0-17 16,6 29 32-16,-6-29 29 15,-13 40-30-15,-6-10-36 0,-1-1-20 16,20-29 22-16,-32 40-32 16,6-8-2-16,26-32 27 0,-32 37-7 15,32-37-24-15,-26 29 13 16,26-29 15-16,0 0-11 15,0 0-4-15,0 0 4 0,0 0-1 16,0 0-15-16,0 0-6 16,0 0 35-16,0 0 3 0,-7 33 3 15,7-33 0-15,0 0 0 16,46 18-23-16,-1-14 10 16,-6-1 8-16,0-3-18 0,-1 0-7 15,1-3 14-15,-6 3-5 16,-1-4-6-16,7-3-1 0,-39 7 1 15,45-8-133-15,-13 5-103 16,-32 3-61-16,26-8-39 16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5:01.6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 59 194 0,'0'0'-5'0,"0"0"-7"16,0 0 12-16,0 0 2 0,0 0-5 16,0 0-5-16,-26 25 11 15,26-25 3-15,0 0 20 0,0 0 26 16,0 0 10-16,0 0-14 16,0 0 3-16,0 0-4 15,0 0-17-15,0 0 14 16,0 0 10-16,0 0-24 0,0 0-3 15,0 0-11-15,0 0-16 16,0 0 20-16,0 0-17 0,45-11-1 16,-6-3-2-16,-7 3 0 15,1-4 7-15,-33 15-5 0,33-18 2 16,-33 18 16-16,0 0 24 16,0 0 10-16,33-15 24 0,-33 15-3 15,0 0-21-15,0 0-38 16,0 0 34-16,0 0-28 15,0 0-10-15,0 0-1 16,0 0-35-16,0 0 21 0,0 0 3 0,0 0-9 16,0 0 25-1,0 0-16-15,0 0-6 0,0 37 16 16,0-37-10-16,-7 40 6 16,7-40 23-16,-6 44-12 0,-1-7 6 15,7-37 28-15,-6 40-13 16,-1-4-27-16,7-36 14 0,-7 44 27 15,7-44-31-15,-7 51-45 16,7-51 38-16,0 44 11 0,0-44-21 16,0 0-7-16,0 47 37 15,0-47-27-15,0 0 11 0,7 45 17 16,-7-45-32-16,0 0 18 16,7 36-4-16,-7-36-9 15,0 0-2-15,0 0 13 0,0 0 24 16,20 40-43-16,-20-40 6 15,0 0 20-15,0 0-6 0,0 0-18 16,0 0-2-16,38 33 35 16,-38-33-33-16,0 0-2 15,0 0 0-15,39 22 5 0,-39-22-11 16,0 0-77-16,0 0-73 16,46 7-107-16,-46-7-52 0,32-4 0 15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5:13.8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5244 1270 293 0,'0'0'65'0,"0"0"17"16,0 0-12-16,0 0 5 16,0 0-10-16,0 0 0 0,0 0-10 15,0 0 17-15,0 0-21 16,0 0 2-16,0 0-1 16,0 0-30-16,0 0-14 0,0 0-11 15,0 0-1-15,0 0 10 16,0 0-6-16,0 0 6 0,0 0-2 15,0 0-4-15,0 0 12 0,32 22-8 16,-32-22-4-16,26 25 6 16,-26-25 7-16,33 30 9 0,-33-30 13 15,26 32-22-15,-26-32-3 16,32 33 17-16,-32-33-13 0,32 26-17 16,-32-26 3-16,0 0-3 0,33 25-3 15,-33-25 2 1,0 0 8-16,0 0-4 0,0 0 17 15,19 33-12-15,-19-33-5 0,0 0-4 16,0 0 4-16,0 0-10 16,13 29-2-16,-13-29 20 0,0 0 14 15,0 0-22-15,6 29 0 16,-6-29 6-16,0 0-11 0,0 0-2 16,-38 29 7-16,5-7 5 15,7-11 12-15,0 0-13 0,1-4-4 16,-1 0 4-16,0-3-4 0,-7-4 0 15,8-4 0-15,-1 4-4 16,-7-3 4-16,7 3 0 16,7-4 25-16,19 4-28 0,-26-14-32 15,26 14 6-15,-32-26-1 16,12 4-3-16,20 22 14 0,-19-29 25 16,19 29-17-16,0 0 11 0,0 0 12 15,-7-29-23-15,7 29 16 16,0 0-22-16,0 0 11 0,0 0-11 15,0 0-15-15,0 0 15 16,0 0-2-16,0 0-8 0,0 0 6 16,0 0 26-16,20-25-12 15,-20 25-4-15,0 0-3 0,26-11 6 16,-26 11 23-16,0 0-21 16,32-8-12-16,-32 8 8 0,0 0 15 15,26 8 4-15,-26-8-18 16,0 0 4-16,0 0 14 0,0 0 1 15,19 21-17-15,-19-21 10 0,7 30 15 16,-7-30-10-16,-7 29-8 16,7-29 3-16,-13 25 10 0,13-25-1 15,-13 26-7-15,13-26 4 16,0 0-5-16,-12 29-11 0,12-29 28 16,0 0-12-16,0 0 9 15,-26 22-22-15,26-22 12 0,-26 14-4 16,26-14 1-16,-26 4 3 15,26-4-20-15,-33-4 18 0,8-7-6 16,25 11-3-16,-26-22 15 16,0-7-15-16,13 0-4 0,0 0 12 15,0 0-22-15,7-4 29 0,-1 11-12 16,7 22-7-16,-6-22 2 16,6 22 9-16,0 0 1 0,0 0-9 15,0 0 9-15,0 0-10 16,0 0 5-16,0 0 23 0,0 0-17 15,0 0 41-15,-7 30 23 0,7 2 0 16,-6 8 40-16,6-7-30 16,-7 7 11-16,7-3-20 15,-6-5-23-15,6-3-11 0,-13 4-18 16,13-33-26-16,-20 33-1 16,20-33 21-16,-39 36-5 0,7-14-101 15,0-11-143-15,-1-7-166 0,33-4-63 16</inkml:trace>
  <inkml:trace contextRef="#ctx0" brushRef="#br0" timeOffset="224">5076 1197 433 0,'32'-14'171'0,"0"3"-35"16,1 4-73-16,-1-1-10 0,-6 5-49 15,-26 3 22-15,45-8-20 16,-45 8 0-16,39-7-22 0,-39 7-80 16,33-4-102-16</inkml:trace>
  <inkml:trace contextRef="#ctx0" brushRef="#br0" timeOffset="519">4687 1179 548 0,'0'0'152'0,"0"0"-35"16,0 0-26-16,0 0-57 0,0 0 7 16,0 0-1-16,0 0 89 0,0 0-52 15,-19 44-13-15,-1 0-37 16,14 3 145-16,0 7-76 0,6 1-67 16,6 3-22-16,0-7 17 0,7-3 3 15,-6-1-22-15,-1-7-17 16,1 0-63-16,-7-11-133 0,0 0-119 15,-7-7-42-15</inkml:trace>
  <inkml:trace contextRef="#ctx0" brushRef="#br0" timeOffset="1026">4292 1412 347 0,'26'11'107'16,"-26"-11"-12"-16,26 22 36 0,-26-22-45 16,20 36 24-16,-1-7-62 15,0 0-8-15,-6-3 13 0,0-1-4 16,0 5 2-16,-6-5-20 0,-1 0 2 16,-6-25 0-16,-6 37-40 15,-14-8 35-15,20-29-22 0,-45 36-14 16,-7-10 8-16,7-1-23 15,-7-10-177-15,0-1-174 0</inkml:trace>
  <inkml:trace contextRef="#ctx0" brushRef="#br0" timeOffset="1599">4001 1470 419 0,'13'26'53'0,"-6"-4"-1"0,-7-22-25 16,0 36 5-16,0-7-18 15,0-29 5-15,-7 29-7 0,7-29-12 16,0 0 7-16,-32 37-7 0,32-37 0 16,-39 18 6-16,39-18-15 15,-32 3 16-15,32-3-4 0,-33-3-13 16,33 3 21-16,0 0-21 0,-26-29 10 15,26 29-18-15,-6-37 12 16,-1 8 6-16,7 29-9 16,0 0 4-16,0 0 9 0,0 0-12 15,0 0 14-15,0 0-10 0,0 0 4 16,0 0 5-16,0 0-5 16,0 0 12-16,7 37 28 0,-7-8-4 15,0 0 23-15,0-29 9 16,-20 40 21-16,1-11-29 0,19-29-6 15,-26 33-41-15,-6-11 9 0,-1-4-12 16,7-7 6-16,26-11 0 16,-51 3-7-16,12-6 0 0,6-1-24 15,1-3 19-15,32 7-4 16,-45-15-14-16,12 4-18 0,33 11-129 16,-32-14-116-16</inkml:trace>
  <inkml:trace contextRef="#ctx0" brushRef="#br0" timeOffset="1852">3788 2071 530 0,'38'-7'116'15,"-12"-4"-26"-15,7 0-24 0,-33 11-35 16,38-11 22-16,-5 4-23 16,-33 7 2-16,39 0-6 0,-39 0-17 15,0 0 5-15,32 14-14 0,-32-14-8 16,0 0 19-16,0 36-31 16,0-36-151-16,-26 33-136 0</inkml:trace>
  <inkml:trace contextRef="#ctx0" brushRef="#br0" timeOffset="2027">3509 2235 489 0,'33'-8'96'0,"-1"1"-3"15,0 0-23-15,-6-1-43 0,7 1 1 16,-8-4-25-16,-25 11 5 0,33-18-5 15,-33 18-114-15,13-29-115 16</inkml:trace>
  <inkml:trace contextRef="#ctx0" brushRef="#br0" timeOffset="3656">3444 1776 340 0,'0'0'77'0,"0"0"25"15,0 0-9-15,0 0 3 0,0 0 5 16,0 0-14-16,0 0-16 16,0 0 3-16,0 0-13 15,0 0 40-15,0 0-29 0,0 0-39 0,0-40-2 16,0 40-25-16,-12-44 0 15,12 4-1-15,0 0-20 16,-7-3 24-16,14-5-7 0,-7-6 11 16,-7-1-23-16,7 1 10 0,-6 3 0 15,-1 3-4-15,7 48 8 16,0-40-18-16,0 40 17 0,0 0 3 16,0 0-6-16,0 0 7 0,0 0-34 15,0 0 16-15,0 0 19 16,0 0-20-16,0 0 23 0,0 0-1 15,0 48-5-15,7-5 8 0,-1 8-23 16,1-4 30-16,5 4-38 16,-5 0 23-16,6-3 6 15,-7 3-8-15,1-11 9 0,-1-4-22 16,1-3 23-16,-1 0-27 16,-6-33 22-16,7 36 6 0,-7-36-23 15,0 0 19-15,6 36-10 0,-6-36 17 16,0 0-9-16,0 0-18 15,0 0-3-15,0 0 16 0,0 0 4 16,-45 4-26-16,45-4 40 16,-45-18-24-16,45 18-9 0,-46-37 21 15,46 37-15-15,-32-40 6 0,32 40 5 16,-20-40-23-16,20 40 31 16,0 0-23-16,0 0 10 0,0 0 6 15,0 0-32-15,0 0 45 16,0 0-12-16,0 0-11 0,0 0 9 15,0 0-16-15,0 0 16 0,-6 40-2 16,0-7-13-16,6-33 25 16,-7 33-32-16,7-33 22 0,-13 33-9 15,13-33-13-15,0 0 35 16,0 0-18-16,-39 25 0 0,39-25 8 16,0 0-19-16,0 0 32 0,-32 0-26 15,32 0 5-15,0 0-9 16,-20-47 18-16,8 3-39 15,12 0 30-15,-7 8-3 0,7 7-3 16,0 29 6-16,0-29 0 0,0 29 0 16,0 0-11-16,0 0 7 15,0 0 10-15,0 0-18 0,0 0 25 16,-6 40-22-16,6-40 1 0,-7 40 25 16,1-7-17-16,6-33 13 15,-13 40-17-15,13-40 10 0,-13 29-6 16,13-29-11-16,0 0 16 0,-46 22-12 15,14-15 12-15,32-7 3 16,-39-7-22-16,7-8 23 16,32 15-6-16,-33-40-12 0,14-4 29 15,0-7-27-15,6-7 4 16,0-4 7-16,6-3-19 0,7 3 24 16,-6 4-20-16,6 14 14 0,0 11-15 15,0 33 18-15,0-32-11 16,0 32-1-16,0 0 12 0,0 0-10 15,0 0 13-15,0 0 0 0,6 36-15 16,7 0 18-16,-6 8-32 16,-1 0 28-16,-6 7-5 0,7 0-16 15,6-4 25-15,-7 0-21 16,7-3 16-16,-7-4-10 0,7-4 12 16,-13-36 2-16,7 37-33 15,-7-37 39-15,0 29-30 0,0-29 22 16,0 0-9-16,-32 29 7 0,-1-11 2 15,-6-11-18-15,-6-3 15 16,6-8 4-16,-6 1-19 0,6-8 20 16,7-4-27-16,-7 1 12 15,39 14 7-15,-39-18-15 0,39 18 15 16,0 0 2-16,-32-19-13 0,32 19 18 16,0 0-24-16,0 0-3 15,0 0 39-15,0 0-30 16,19 40 8-16,0-7 0 0,1-4-11 15,-20-29 39-15,39 48-37 0,-7-16 17 16,-12-3 10-16,-20-29-41 16,12 33 43-16,-12-33-40 0,0 0 27 15,-6 29 10-15,6-29-27 0,-32 26 26 16,-1-8-32-16,-6-14 27 16,7-4-9-16,0-8-30 0,32 8 48 15,-46-25-31-15,20-8 7 0,1-3 26 16,12-12-31-16,6-6 18 15,7-1-19-15,0 1 10 16,0-5 4-16,7 12-24 0,6 7 28 16,0 7-13-16,-13 33 5 15,25-29 0-15,8 18-9 0,-33 11 16 16,39 4 1-16,-7 7-27 0,-32-11 19 16,0 0 11-16,26 40-17 15,-13-7 11-15,-13-33 1 0,-13 29-13 16,13-29 15-16,-32 25-19 0,32-25 19 15,-46 7-4-15,1-10-15 16,13-8 25-16,-1-4-20 16,1-7-5-16,6-10 29 0,0-5-18 0,7-3 207 15,6 0-109-15,6 0-39 16,1 0 24-16,6 4-14 16,0-1-44-16,0 5 1 0,0-5-11 15,0 1-15-15,6-4 0 0,1 0 32 16,6 0-51-16,-13 0-108 15,6 0-200-15,1 3-105 0,-7 1-61 16</inkml:trace>
  <inkml:trace contextRef="#ctx0" brushRef="#br0" timeOffset="3952">4545 182 337 0,'0'0'259'16,"-7"36"-29"-16,-12 4-52 0,-13 0 7 15,-14 4-85-15,-5 7-13 0,-8 4-40 16,-5-1-26-16,-14 8-15 16,0-4 2-16,1 4-8 15,-8-4-7-15,1 4-169 0,0 0-216 16</inkml:trace>
  <inkml:trace contextRef="#ctx0" brushRef="#br0" timeOffset="4663">1956 1299 348 0,'0'0'47'15,"0"0"17"-15,0 0-13 16,0 0-9-16,0 0-10 0,0 0-24 16,0 0 65-16,0 0-23 15,-26 29-39-15,26-29 8 0,-46 33-15 16,1 0-11-16,6-4 27 0,0-4-24 15,7 1 15-15,0-1-16 16,32-25-2-16,-33 30 18 16,33-30-22-16,-19 32 19 0,12-3-8 15,7-29 34-15,13 37-10 0,-13-37-11 16,39 29-2-16,-13 0-6 16,6 0 59-16,-32-29-15 0,33 37 18 15,-33-37-9-15,26 36-28 0,-26-36 3 16,13 33 22-16,-13-33-30 15,-20 36-2-15,20-36-5 0,-39 26 0 16,1-8 3-16,-1-11-16 0,-7-3 69 16,8-8-2-16,-8-3-35 15,7-8 14-15,1-3 20 16,5-4-20-16,1-7-20 0,6-4-13 16,0-7-10-16,13 0 46 15,0 0-11-15,7 0-20 0,12 0-23 16,1 4 0-16,6-1 6 0,6 5-2 15,-6 2-10-15,-13 30-144 16,26-32-221-16,-26 32-146 0</inkml:trace>
  <inkml:trace contextRef="#ctx0" brushRef="#br0" timeOffset="5328">978 1059 358 0,'0'0'69'0,"0"0"22"0,0 0 1 16,0 0 72-16,33 0-62 0,-33 0-3 15,0 0-44-15,45 33 6 16,-45-33-20-16,26 47-22 0,-20-3 14 16,-12-1-33-16,-7-2 17 15,-13 6-2-15,0 0-15 16,-6 0 14-16,-7 1-28 0,6-1 11 16,8 0 9-16,-1-7-2 0,13-3 2 15,0-4-26-15,6-1 37 16,7-32-17-16,0 33 3 0,0-33 9 15,0 0-21-15,0 0 30 0,26 33-26 16,-26-33 15-16,0 0-4 16,33 7-19-16,-33-7 31 0,25-4-16 15,-25 4-18-15,0 0 26 16,33-3-10-16,-33 3-14 0,0 0 35 16,0 0 6-16,0 0 31 15,0 0-10-15,0 0-34 0,0 0-8 16,0 0 4-16,0 0 0 0,-46-22-21 15,8 4 23-15,-1 7-19 16,6 0 4-16,1 0 18 0,32 11-15 16,-39-25 7-16,7 3-1 0,32 22-1 15,-32-44-22-15,12 11 24 16,20 33-15-16,-13-29 25 0,13 29 8 16,0 0 13-16,0 0-17 15,0 0-8-15,0 0 15 16,0 0 166-16,0 0-104 0,0 0-39 15,-32 48-14-15,12-8-13 0,1 0 2 16,-7-4-3-16,0 0-4 16,0-7-1-16,0 4-15 0,-12-7-27 15,-1-1-171-15,0-7-242 0,0-3-125 16</inkml:trace>
  <inkml:trace contextRef="#ctx0" brushRef="#br0" timeOffset="5564">2066 0 710 0,'0'0'242'0,"0"0"43"15,0 0 24-15,19 40-89 16,-19-4-98-16,-19 8-54 0,-7 3-29 15,-7 1-6-15,-12 3-19 0,-7 0-9 16,-12-4-19-16,5 8 20 16,-5-1-107-16,-8 4-321 0,-5-3-188 15</inkml:trace>
  <inkml:trace contextRef="#ctx0" brushRef="#br0" timeOffset="5764">719 1052 538 0,'0'0'165'0,"46"-26"43"16,5 4-44-16,-5 4-61 0,-1 7-44 16,0 4-36-16,1 0-5 15,-8 3-1-15,-38 4-11 16,46-3-98-16,-46 3-196 0,0 0-124 15</inkml:trace>
  <inkml:trace contextRef="#ctx0" brushRef="#br0" timeOffset="6148">538 1299 684 0,'0'0'225'15,"0"0"6"-15,0 0-43 16,0 0-76-16,0 0-50 0,0 0-42 16,0 0-13-16,-45 29-7 0,12-7 28 15,33-22-21-15,-32 48-4 16,0-1 107-16,6 0-7 0,6 4 51 16,7 0-32-16,0 7-52 0,0-3-37 15,-6-1-33-15,6-6 4 16,0-1 42-16,-6-7-10 0,-1-11-2 15,1-3-6-15,19-26-3 0,-33 22 95 16,1-12-1-16,0-10-8 16,6-3-38-16,6-8-32 15,20 11-6-15,-25-36-6 0,5-1-32 0,7-10 6 16,7-11 7-16,6-8-15 16,6 1 5-16,1 10 10 15,6 8-13-15,6 3-12 0,0 15 15 16,-19 29-122-16,39-33-160 0,0 15-198 15,6 18-174-15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5:21.1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4645 128 562 0,'0'0'86'0,"0"0"14"16,0 0-28-16,0 0-22 15,0 0-12-15,-33 26-19 0,1-4-24 16,-7 3 23-16,0 1-18 0,0-1 4 16,7 1-9-16,6-1-1 15,-6-3 6-15,32-22 7 0,-26 25-14 16,26-25 13-16,-20 26-15 16,20-26 19-16,0 0-23 0,0 0 29 15,39 25-25-15,-6-6 9 0,-1-8 13 16,0-4-11-16,-32-7 3 15,39 11-15-15,-39-11 18 16,0 0-13-16,0 0 9 0,0 0 22 16,0 0 7-16,20 32 13 15,-20-32-20-15,0 0-5 0,-26 30-14 16,-7-12 4-16,-5-7 4 0,5-4-19 16,-6-3-10-16,-6-1 21 15,6-3-7-15,0-3-17 0,1-1 23 16,-1-7 10-16,13 4-20 15,0-4-8-15,26 11 12 0,0 0 7 16,-32-37-22-16,32 37 4 0,-26-32 23 16,26 32-17-16,-7-29-9 15,7 29 14-15,0 0 0 16,0 0-9-16,0 0 16 0,0 0 1 16,0 0-13-16,0 0 12 15,0 0 1-15,-26-11-15 0,26 11 7 16,-26 11 0-16,26-11 22 0,-32 21 75 15,0 1-41-15,-7-7-10 16,0-4-22-16,-13-4-14 0,-6-3 39 16,0-4 0-16,-14-4-6 15,8-7-29-15,-7 0-7 0,6-3-3 16,13-1 10-16,0 1-18 0,0-5 17 16,20 5-17-16,32 14 4 15,-32-29-208-15,32 29-162 0,0-40-76 16</inkml:trace>
  <inkml:trace contextRef="#ctx0" brushRef="#br0" timeOffset="198">4088 34 981 0,'32'-15'308'0,"-32"15"-56"15,39-3-101-15,0-5-79 16,6 5-25-16,-6 3-22 16,-6-8-32-16,-1 8-7 0,-32 0-180 15,39 4-167-15,-39-4-72 0</inkml:trace>
  <inkml:trace contextRef="#ctx0" brushRef="#br0" timeOffset="385">3596 205 681 0,'32'-15'143'16,"1"1"-44"-16,6 10-44 0,6-3-26 15,-6 10 4-15,0 1-29 0,-7 0 1 16,-32-4-154-16,0 0-151 15</inkml:trace>
  <inkml:trace contextRef="#ctx0" brushRef="#br0" timeOffset="761">2515 420 375 0,'0'0'153'16,"0"0"-6"-16,0 0-13 0,0 0-24 16,0 0-8-16,-13 32-31 15,13-32-8-15,0 0-4 0,-13 29-13 16,13-29-15-16,0 0 75 15,0 0 22-15,0 0-20 16,0 0-18-16,0 0-9 0,0 0-41 16,0 0 1-16,0 0-16 0,-39-21-14 15,39 21-20-15,-19-40 6 16,-1 3 0-16,7-3-1 0,1 0-3 16,5 7 30-16,1 4-23 0,6 29-71 15,0 0-119-15,-13-36-100 16,13 36-91-16,0 0-83 0</inkml:trace>
  <inkml:trace contextRef="#ctx0" brushRef="#br0" timeOffset="945">2852 103 1215 0,'58'0'215'0,"-13"-4"-64"0,0 1-79 16,1-5-43-16,-7 5-22 16,-1 3 7-16,-5 0-56 0,-33 0-268 15,0 0-176-15</inkml:trace>
  <inkml:trace contextRef="#ctx0" brushRef="#br0" timeOffset="1377">2152 390 463 0,'0'0'101'15,"0"0"-15"-15,0 0-45 0,0 0 5 16,0 0-2-16,0 0 134 15,0 0-71-15,-6 26-60 16,0-1 8-16,-1-3-12 0,7 4-36 16,0-26 7-16,-13 32-6 15,13-32-1-15,-19 33 7 0,19-33-21 16,-20 22 12-16,20-22-5 0,-32 15 10 16,6-12-22-16,26-3 35 15,-26-3-35-15,26 3 23 0,-26-19-16 16,7 1 13-16,19 18-8 15,-20-25 5-15,20 25-5 0,-13-22 39 16,13 22 10-16,0 0-52 0,0 0 55 16,-45 11-32-16,6 7 20 15,-6 11-31-15,0 0 2 16,-1 4-16-16,-5 3 18 0,-8 4-13 16,8-3 21-16,-8-4-21 15,14-4-18-15,6-4-94 0,7-10-217 16,-1-4-113-16</inkml:trace>
  <inkml:trace contextRef="#ctx0" brushRef="#br0" timeOffset="1605">1900 63 671 0,'0'0'156'0,"0"0"14"0,0 0-69 16,0 0-34-16,0 0 95 0,39-15-65 16,-39 15-46-16,45 4-19 15,-45-4-17-15,46 18-28 0,-46-18 30 16,0 0-17-16,38 33-11 0,-38-33 18 16,13 44-254-16,-13-44-142 15</inkml:trace>
  <inkml:trace contextRef="#ctx0" brushRef="#br0" timeOffset="1806">1661 1100 816 0,'51'4'191'15,"14"-4"-78"-15,-7-4-62 0,1-3-5 16,-1 0-32-16,0-4-24 0,0 0-190 16,-12-4-147-16</inkml:trace>
  <inkml:trace contextRef="#ctx0" brushRef="#br0" timeOffset="2385">1201 420 633 0,'-7'32'195'0,"7"-32"6"16,0 0 32-16,-12 29-21 0,12-29-71 16,0 0 3-16,-20 37-27 15,20-37-68-15,0 0-6 0,-32 29-23 16,32-29-13-16,-33 22-7 0,33-22 0 15,-38 11 0-15,38-11 10 16,-33 0 11-16,33 0 81 0,-39-11-36 16,39 11-34-16,-26-26-10 15,26 26-13-15,-25-43 5 0,5-5-18 16,14 1-9-16,-1 0 4 16,1-8 9-16,6 1-10 0,0-1 2 15,0 4-104-15,0 4-136 0,0 7-133 16,0 11-78-16,0 29-36 15</inkml:trace>
  <inkml:trace contextRef="#ctx0" brushRef="#br0" timeOffset="2573">1253 143 509 0,'45'-7'157'15,"7"-1"13"-15,0 1-60 16,-7 0-54-16,-6 3-22 0,6 1 1 16,-13-1-32-16,-32 4-15 0,33-4 12 15,-33 4-109-15,0 0-192 16</inkml:trace>
  <inkml:trace contextRef="#ctx0" brushRef="#br0" timeOffset="3072">670 354 524 0,'0'0'115'16,"0"0"11"-16,0 0 120 15,0 0-101-15,0 0-19 0,0 0-67 16,0 0 4-16,0 0 0 0,-19 51-23 15,-1-11-23-15,20-40-15 16,-45 44 2-16,0-12 6 0,-1-6-10 16,8-8 23-16,-8-11-16 0,7 1-4 15,39-8 7-15,-38 0-25 16,38 0 9-16,0 0 9 16,0 0-3-16,-33-44 6 0,27 4-13 15,19 0 9-15,13 7 9 16,-26 33-7-16,45-33-29 0,-45 33 25 15,39-18-13-15,-39 18 7 0,39 0 11 16,-39 0 2-16,0 0 14 16,-7 44-8-16,-12 3 4 0,-20 4-34 15,-13 0 9-15,0 4 15 0,-6-4-14 16,6 0 11-16,0 0-4 16,14-4 11-16,-1 0-18 0,19-3 17 15,1-4-4-15,6 0-6 16,19-4 11-16,1-3 121 0,12 4-64 15,7-8-25-15,7-4-28 16,5-3-11-16,8-7 5 0,5-12-12 16,1-10 0-16,7 0-49 0,5-12-198 15,-12 5-188-15,-7-4-104 16</inkml:trace>
  <inkml:trace contextRef="#ctx0" brushRef="#br0" timeOffset="3253">631 922 974 0,'0'0'254'0,"0"0"-58"0,0 0-105 16,0 0-40-16,0 0-27 15,0 0-11-15,0 0-115 0,0 0-251 16,0 0-180-16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5:28.5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1320 532 380 0,'0'0'21'16,"0"0"16"-16,0 0-9 15,0 0 129-15,0 0-92 16,0 0 80-16,20 37-53 0,-1 4 5 16,-6-1-27-16,0-4-56 0,-7 8 27 15,1-4-33-15,-1 0 0 16,-12-7-5-16,-1-1 3 0,7-32-14 16,-19 33-3-16,-13-4 11 0,-1-7 18 15,1-4-2-15,0-7-12 16,-7-4-7-16,6-7-12 0,-6 0 26 15,39 0-18-15,-38-21-2 0,38 21-15 16,-26-37 5-16,13 8 11 16,6 0 13-16,7 29-5 0,26-33-8 15,-26 33-7-15,33-18 19 16,-33 18-20-16,38-4 23 0,-12 12 1 16,-26-8 0-16,26 25-2 15,-26-25 20-15,13 44 56 0,-13-8-38 16,-19 1-12-16,-14-1 4 15,-5 5-2-15,-1-5-20 0,-7-6-11 16,1-5-15-16,0-3 2 0,-1-4 4 16,8-7-137-16,-1-4-156 15,39-7-109-15</inkml:trace>
  <inkml:trace contextRef="#ctx0" brushRef="#br0" timeOffset="422">1870 0 499 0,'0'0'93'0,"0"0"-4"0,0 0-19 16,0 0 121-16,0 0 45 0,0 0-57 16,7 36-36-16,-14 1-25 15,-12 3-23-15,0 0-27 16,-7-4-28-16,-7 2-27 0,1-9-7 16,0-4 17-16,-1-3-13 0,1 0-5 15,32-22-20-15,-32 18 27 16,32-18-1-16,0 0 5 0,0 0-8 15,-33 0-20-15,33 0 8 0,0 0 0 16,-19-33 19-16,19 33-2 16,-13-29-22-16,13 29-4 0,0 0-6 15,0 0 24-15,0 0-2 0,-33 11-3 16,-5 7-15-16,38-18 23 16,-39 40-1-16,6 0-242 15,33-40-223-15</inkml:trace>
  <inkml:trace contextRef="#ctx0" brushRef="#br0" timeOffset="1128">1217 481 542 0,'0'0'127'0,"0"0"-12"0,0 0 103 16,0 0-31-16,0 0-65 16,-20 37-64-16,20-37 11 0,-39 51-22 15,-6-10 3-15,0-5-28 0,6-7-22 16,-6 0 12-16,-7-7 1 16,0 0 2-16,0-7-31 0,0-8 16 15,14 0 10-15,-1-3-4 0,39-4-26 16,-46-11 13-16,46 11 17 15,0 0-19-15,-38-33 25 0,38 33-9 16,0 0-25-16,0 0 13 16,-13-36 16-16,13 36-25 0,0 0 7 15,0 0 26-15,0 0-16 0,0 0-8 16,0 0 2-16,0 36 19 16,0-36-2-16,-7 44-32 0,7-44 21 15,-13 33-16-15,13-33 33 16,0 0-20-16,0 0-6 0,0 0 6 15,0 0 13-15,-45 32 7 0,45-32-42 16,-39 8 25-16,39-8 12 16,0 0-15-16,0 0-6 0,-26-37-14 15,26 37 24-15,-19-33-4 16,19 33-6-16,0 0 13 0,0 0 1 16,0 0-16-16,0 0 1 15,0 0 11-15,0 0 3 0,26 51 35 16,-13-11-9-16,0 0 11 0,-13-3-2 15,0-1-24-15,-7 2-3 16,-12-9-8-16,19-29 0 0,-39 32 14 16,6-13-21-16,-12-8-9 0,-7-8 3 15,7-6 28-15,6-5-2 16,-6-3-20-16,6-10 0 0,39 21 7 16,-45-51-23-16,12-1 19 15,8 4 3-15,5 8-16 0,7 4 17 16,13 36 6-16,0 0-27 0,-6-36 21 15,6 36-7-15,0 0 8 16,45-22-1-16,0 11-73 0,1 11-154 16,-8 7-68-16,1 4-47 0,0 7 48 15,-7 8 24-15</inkml:trace>
  <inkml:trace contextRef="#ctx0" brushRef="#br0" timeOffset="1285">187 1320 436 0,'0'0'146'16,"26"26"-13"-16,13-15-43 0,-13-11-40 15,6-7-10-15,-6-4-20 0,7-4-5 16,-7-3-23-16,-26 18-36 16,32-44-162-16,-19-3-113 0</inkml:trace>
  <inkml:trace contextRef="#ctx0" brushRef="#br0" timeOffset="1449">233 452 704 0,'0'0'18'0,"0"0"34"16,0 0-6-16,0 0 55 0,0 0-27 15,0 0-52-15,0 0-5 16,45-3-39-16,-45 3-201 0,45 10-170 15</inkml:trace>
  <inkml:trace contextRef="#ctx0" brushRef="#br0" timeOffset="2104">5631 2032 803 0,'0'0'242'0,"0"0"-58"16,0 0-96-16,0 0-52 0,0 0-11 15,0 0-14-15,0 0-11 16,0 0 14-16,0 0-20 0,0 0 6 15,0 0 6-15,0 0-19 0,0 0 13 16,20-29 9-16,-20 29-9 16,0 0-20-16,0 0 26 0,26-4-25 15,-26 4 19-15,0 0 17 0,0 0-13 16,-20 40-14-16,-12-7 21 16,-7-4 52-16,0 0-8 0,-19-3-50 15,6-1 5-15,0 1 13 16,-6-3-28-16,6-5 5 15,7-7 13-15,6 0-17 0,7-4 9 16,32-7-186-16,-33 0-158 0,33 0-109 16</inkml:trace>
  <inkml:trace contextRef="#ctx0" brushRef="#br0" timeOffset="2290">5444 1693 871 0,'0'0'115'16,"0"0"15"-16,0 0-46 0,0 0-42 15,32-19-4-15,-6 5-35 16,6 7-3-16,-6 3 0 0,-26 4-80 16,33-7-97-16,-33 7-109 0</inkml:trace>
  <inkml:trace contextRef="#ctx0" brushRef="#br0" timeOffset="2496">4978 1529 368 0,'0'0'38'0,"0"0"176"16,0 0-35-16,-26 36-62 0,6 8-70 15,7 3-29-15,0 4 11 16,0-4-29-16,-6 4 15 0,0 1-15 16,-7-4-11-16,-7-5-109 0,1-6-145 15</inkml:trace>
  <inkml:trace contextRef="#ctx0" brushRef="#br0" timeOffset="2685">4589 1974 712 0,'0'0'165'0,"0"0"17"15,0 0-70-15,0 0-46 0,0 0-20 16,-58 36-43-16,6 1 17 16,7-8-13-16,0 0 0 0,-1-7-23 15,1 0-107-15,6-4-99 0,13-4-82 16</inkml:trace>
  <inkml:trace contextRef="#ctx0" brushRef="#br0" timeOffset="3233">4363 1908 546 0,'0'0'79'0,"0"0"-18"0,0 0-41 15,0 0-17-15,0 0 75 16,0 0-33-16,0 0-13 0,-13 29-4 16,13-29-26-16,6 33-2 15,-6-33 16-15,13 37 19 0,-13-37-22 16,13 29 2-16,-13-29-18 0,0 0 5 16,0 0 8-16,0 0-4 15,0 0 45-15,0 0-19 0,0 0-32 16,26-11 15-16,-26 11-4 15,26-33-21-15,-13 4 18 0,-7 0-4 16,-6 29 25-16,-6-29 61 0,6 29-51 16,0 0-12-16,-33-11-11 15,-5 14 36-15,-1 8 36 0,0 8 1 16,0 2-29-16,0 5 5 0,7 3-6 16,-7 4 0-16,13-1 31 15,-6 12-30-15,6-15-27 0,26-29-14 16,-33 40 15-16,1-14 20 15,0-3-4-15,-1-5-18 0,1-4-15 16,0 1-4-16,32-15-5 16,-33 7 50-16,33-7 10 0,0 0-23 15,-32 4 2-15,32-4 41 0,0 0-38 16,0 0 2-16,0 0 9 16,0 0-41-16,0 0 7 0,13-33-31 15,6-1 15-15,14 2-11 0,-1-1-9 16,0 0 18-16,1 0-25 15,6 1-102-15,-7 2-138 0,-32 30-100 16,39-25-130-16,-39 25-6 16,0 0 25-16</inkml:trace>
  <inkml:trace contextRef="#ctx0" brushRef="#br0" timeOffset="3661">3618 1828 524 0,'0'0'32'0,"0"0"147"0,0 0 8 16,0 0-40-16,-6 37-43 15,-1-5-29-15,1 5-10 0,6-37 21 16,-7 40-32-16,1-11-17 0,6-29-30 15,0 0 13-15,-20 36-15 16,20-36-14-16,0 0 9 0,-38 29-9 16,38-29 28-16,-46 19-33 0,46-19 32 15,-39 7 2-15,39-7-33 16,-32-7 19-16,32 7-1 0,0 0-17 16,-32-15 31-16,32 15-35 0,0 0 19 15,0 0-10-15,-33 0 91 16,1 15 37-16,0 10-44 15,6 4 42-15,-7 8-14 0,-6-1-60 16,7 1-4-16,-7 0-16 0,0-4-22 16,1-1 19-16,38-32-28 15,-46 37 18-15,7-12-27 0,39-25-180 16,-45 18-142-16,45-18-50 0,-32 0 22 16,32 0 22-16</inkml:trace>
  <inkml:trace contextRef="#ctx0" brushRef="#br0" timeOffset="3992">3884 1594 461 0,'0'0'173'0,"0"0"-1"16,0 0-8-16,0 0-32 15,13 37-64-15,-13-37-33 0,0 0-26 16,0 29-9-16,0-29 2 0,0 0 4 16,0 0 3-16,0 0-22 15,-33 29 9-15,33-29 6 16,-45 15 11-16,6-15-8 0,7-4 5 16,-7 0-10-16,6-3-4 0,1 3 4 15,0 1 0-15,-1 3-8 16,33 0 10-16,-38 18-14 0,-1-4 7 15,39-14 11-15,-33 30-11 16,33-30 14-16,-39 29-14 0,39-29-7 16,0 0-212-16,-19 32-141 0</inkml:trace>
  <inkml:trace contextRef="#ctx0" brushRef="#br0" timeOffset="4197">3333 2386 655 0,'0'0'149'0,"52"4"-27"0,-7-4-56 16,-6-4-29-16,-39 4-24 15,46-7-13-15,-46 7 11 0,45-11-88 16,-45 11-147-16,0 0-94 0</inkml:trace>
  <inkml:trace contextRef="#ctx0" brushRef="#br0" timeOffset="4645">3042 1974 471 0,'0'0'123'0,"0"0"-34"15,0 0-46-15,0 0-16 16,0 0-19-16,0 0 5 0,0 0-4 16,0 0-1-16,0 0 44 0,0 0 138 15,0 0-19-15,0 0-69 16,-32 40 19-16,6-7-64 0,26-33-5 15,-33 43-41-15,33-43 14 0,-32 44-7 16,32-44-14-16,0 0 7 16,-39 33-15-16,39-33 8 0,0 0 11 15,0 0-24-15,0 0 19 0,0 0-17 16,0 0 2-16,0 0 15 16,0 0-19-16,-26-37 15 0,13 1-18 15,13 10 3-15,0 26 13 0,0 0-12 16,0 0 0-16,0 0 32 15,0 0-32-15,0 0 110 16,-38 15-29-16,-1 11 35 0,-7 6-42 16,8 5-48-16,-14-1 12 0,6 5-37 15,-5-8 28-15,-1-4-25 16,13-4-294-16,0-6-217 0</inkml:trace>
  <inkml:trace contextRef="#ctx0" brushRef="#br0" timeOffset="4837">2951 1714 1634 0,'0'0'300'0,"20"-10"-26"15,-20 10-124-15,0 0-73 0,0 0-50 16,0 0-6-16,0 0-71 0,0 0-167 15,0 0-259-15,0 0-116 16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5:41.2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2303 419 0,'0'0'116'0,"0"0"52"0,64 37-11 16,1-26-72-16,-7-11-22 15,7-11-25-15,0 0-6 16,-7-4-12-16,0 1 1 16,-12-4 40-16,-1-1 25 0,-45 19 17 15,45-32-59-15,-45 32 6 16,45-37-31-16,-45 37-10 0,39-51-15 15,-19 8 6-15,-1-1 17 16,1 4-32-16,-7-4 23 16,6 1-11-16,-6-5 3 0,6 1-7 15,-6 0 22-15,0-1-26 16,7-3 19-16,-1 0-24 16,0-3 38-16,7-1-2 15,-6-3-57-15,6-4 18 0,-7 0 37 16,7 0 2-16,-7-3-30 15,7 3-19-15,0-3 42 16,0 6-13-16,-6 5 17 0,-20 54-17 16,32-69-16-16,-13 21 19 15,-19 48 13-15,33-62-10 0,-1 11-18 16,-32 51 4-16,39-61 0 16,-7 13 25-16,-32 48-17 15,39-54 4-15,-39 54 8 0,45-59-24 16,-12 19 1-1,-33 40-8-15,45-47 38 0,-45 47 2 16,32-51-28-16,-32 51-10 16,46-47 5-16,-46 47 12 0,39-51 22 15,-7 15-28-15,-32 36-10 16,39-44 8-16,-39 44 30 16,39-44-9-16,-39 44-46 0,51-33 33 15,-18 8-9-15,-33 25 17 16,52-29 10-16,-14 7-36 0,-38 22-4 15,46-22 33-15,-46 22 7 16,45-18-18-16,-45 18-31 16,45-15 48-16,-6 12-17 15,-6-1-14-15,-8 4 17 16,14 4 3-16,-6-1-28 0,-1 8 39 16,7-3-17-16,0 6-6 15,0 1 24-15,-1-1-24 0,8 8-14 16,-7 0 2-16,6 0 29 15,-6 0-18-15,0-1 18 16,-14 9-18-16,-25-30-3 0,59 54 16 16,-21-3-4-16,-12-7 22 15,7 7-35-15,-7 3 5 16,0 1 13-16,-1 7 1 16,1-4-4-16,0 8-15 0,0 6 11 15,0 1-9-15,6 4 32 16,-6 3-23-16,13 0-25 15,0 0 51-15,6 3-41 0,-6 5 30 16,6-5 5-16,1 1-40 16,6 0 30-16,-1 3-18 0,1-7 153 15,0 0-60-15,13-3-37 16,-1-8-4-16,8-4-9 16,-1-6-13-16,0-5-14 15,13-10 63-15,-6-8 1 0,6-7-36 16,7-7-22-16,-7-4 39 15,13-7-28-15,0 0 15 16,-6-7-26-16,-1-4-9 0,-6-7-5 16,-12-1 7-16,-14-3-29 15,-6-3 8-15,-20-1-216 0,-32 15-299 16,13-25-157-16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5:44.7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2694 373 0,'0'0'96'0,"45"18"6"0,-45-18-4 16,0 0-10-16,45 11-36 15,-45-11-12-15,46 7 15 16,-1-3-14-16,-45-4-17 15,65-4-4-15,-13-6 1 0,-7-1 20 16,0 3-17-16,0-3 32 16,1 1 1-16,-46 10 30 15,58-16-23-15,-13 5-11 0,-45 11-53 16,52-18 67-16,-52 18-49 16,45-18-11-16,-45 18 9 0,46-33-22 15,-46 33-2-15,52-36 8 16,-52 36 11-16,45-51 1 15,-45 51-39-15,52-51 37 16,-14 3 17-16,1 8-19 16,-39 40 14-16,39-52-42 0,0 5 32 15,-39 47 4-15,45-58 12 16,-12 7-48-16,-1 4 10 0,-13 3 33 16,1 4-7-16,-20 40-6 15,32-55-1-15,-6 11-4 16,-26 44 9-16,26-55 6 0,-13 8-24 15,-13 47 0-15,32-55 8 16,-6 15-4-16,-26 40-12 0,26-51 5 16,-26 51 18-16,20-55 0 15,-1 11-18-15,-19 44 15 16,26-44-8-16,-26 44-19 16,13-47 23-16,-13 47 9 15,19-47-19-15,-19 47-11 0,7-55 13 16,-1 11 15-16,-6 44 0 15,13-43-29-15,-13 43 13 0,13-49 22 16,-13 49-17-16,13-51 5 16,0 8-16-16,-13 43 24 15,13-59-13-15,0 16-3 0,-13 43-18 16,19-55 27-16,-6 15-1 16,-13 40 2-16,13-51-7 0,-13 51 0 15,7-52-10 1,12 16 24-16,-19 36-21 0,19-51 24 15,-12 18-36-15,-7 33-3 16,19-44 16-16,-6 8 10 16,-6 0 14-16,12-1 0 0,1 1-28 15,-1-2-11-15,0 2 12 16,7 3 9-16,-6-3 6 0,-1 0 12 16,1 3-23-16,-7 4 5 15,6 0-7-15,-19 29-8 16,19-37 10-16,-19 37 12 0,26-33-7 15,-26 33-18-15,20-33 35 16,-20 33-9-16,26-33-31 0,-26 33 40 16,32-29-32-1,-32 29 31-15,26-33-20 0,-26 33 7 16,39-22-12-16,-39 22 9 16,26-18 10-16,-26 18-28 0,32-18 13 15,-32 18 25-15,32-11-14 16,-32 11-1-16,33-11-15 0,-33 11 22 15,32 0-8-15,-32 0-19 16,0 0 25-16,26 7-10 16,-26-7-21-16,45 15 5 0,-45-15 7 15,33 22 9-15,-33-22-17 16,32 25 17-16,-32-25 32 16,32 29-45-16,-32-29 13 0,26 33 15 15,-26-33-32-15,33 36 12 16,-7-6 27-16,-26-30-22 15,25 37 8-15,-25-37-20 0,26 36-10 16,-13-7 22-16,-13-29 22 16,20 37-32-16,-7-8-2 0,-13-29 34 15,25 33-22-15,-25-33-4 16,20 36 9-16,-20-36-30 0,26 40 30 16,-26-40 12-16,0 0-37 15,32 44 20-15,-32-44 4 16,13 44-12-16,-13-44 8 15,13 40 14-15,-13-40-34 0,7 40 43 16,-7-40-32-16,12 51 32 16,-12-51-18-16,7 48-31 0,-1-8 26 15,-6-40 15-15,0 47-15 16,0-47-12-16,7 51 22 0,-7-51 4 16,0 59-36-16,0-15 24 15,0-44 13-15,0 55-9 0,0-55-28 16,0 54 41-16,0-10-27 15,0-44 8-15,0 51 16 16,0-11-30-16,0-40 14 16,0 48 17-16,0-8-33 0,0-40 16 15,0 47 20-15,0-10-49 16,0-37 33-16,0 47 5 0,-7-10-28 16,7-37 35-16,0 47-9 15,0-11-32-15,0-36 52 16,0 49-39-16,0-13 6 0,0-36 23 15,0 47-20-15,0-7 13 16,0-40 2-16,7 48-32 0,-7-8 23 16,0-4-13-16,19 0 10 15,-19-36 18-15,13 48-16 16,0-4-25-16,-6-7 45 0,6-1-16 16,0 1-13-16,-7-1 10 15,-6-36-9-15,32 55 1 16,-12-15 18-16,-1-4-42 0,-19-36 41 15,33 51 9-15,-1-10-30 16,-13-5 107-16,-19-36-3 0,46 48-42 16,-14-5-53-16,-6-6 37 15,-26-37-30-15,39 47 2 0,0-11 6 16,-39-36 51-16,45 48 12 16,-19-14-23-16,19-2-38 15,-6-6-1-15,-39-26-12 16,45 33-4-16,-6-8-8 0,-39-25 23 15,39 22-11-15,-39-22-17 16,0 0 28-16,32 18-21 0,-32-18 19 16,0 0-6-16,39 15-25 15,-39-15 11-15,46 7 0 0,-46-7-51 16,0 0-153-16,51 4-256 16,-18-4-150-16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18:36.5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7520 777 1731 0,'0'0'325'0,"25"-18"54"15,-6 7-40-15,0 8-85 16,0 10-48-16,0 10-10 0,6 12-24 16,6 10-42-1,1 10-12-15,6 11-48 0,-1 7-29 16,1 0-25-16,6 5-6 15,6-1-56-15,-12-8-193 0,6-3-192 16,-6-10-360-16,-7-11-216 16</inkml:trace>
  <inkml:trace contextRef="#ctx0" brushRef="#br0" timeOffset="336">8645 298 1509 0,'0'0'203'0,"-50"-45"134"15,-13 5 28-15,7 11-101 16,-20 1-88-16,-12 10-61 15,-12-3-29-15,-13 11-18 0,-1 6-12 16,1 8-29-16,0 10-11 16,13 7 4-16,-1 4-7 15,13-1-7-15,13 8-14 0,5 1 4 16,8-1 11-16,11-4 3 16,7 4-10-16,13-4-75 0,-1 4-119 15,14 0-165-15,11 3-272 16,14 4-184-16</inkml:trace>
  <inkml:trace contextRef="#ctx0" brushRef="#br0" timeOffset="740">7149 982 1313 0,'0'0'313'0,"-12"28"68"16,6 4-79-16,12 3-98 16,0-3-67-16,13 8-35 0,-6-5-18 15,-1-3 11-15,-12-4-11 16,0-28-13-16,-19 35-15 16,-18-10-7-16,-7-7-6 0,-13-8 4 15,-6-3 6-15,-6-3 1 16,6-4 7-16,7-7 13 0,5-7 11 15,1-4-6-15,19-7-4 16,-1-3-13-16,7-11-24 16,6-10-20-16,7-9-8 0,5-9-5 15,-5-7 0-15,12 0-10 16,-7-4 5-16,1 7 5 0,0 3-5 16,6 12-5-16,0 6 2 15,-6 11 0-15,-1 14-27 0,7 25-113 16,0 0-132-16,0 0-98 15,0 0-154-15,0 0-211 0,-44 36-20 16</inkml:trace>
  <inkml:trace contextRef="#ctx0" brushRef="#br0" timeOffset="922">6288 1729 2113 0,'57'28'370'16,"18"-6"-68"-16,13-8-91 0,13-7-105 16,12 0-62-16,-6-4-31 15,-13-3-148-15,-18-3-184 0,-14-4-421 16,-24-4-183-16</inkml:trace>
  <inkml:trace contextRef="#ctx0" brushRef="#br0" timeOffset="1964">5276 1301 2430 0,'0'0'328'16,"0"0"-38"-16,-31-25-84 15,31 25-90-15,0 0-55 16,-25-32-27-16,25 32-25 16,-7-39-26-16,7 4-36 0,13-2-35 15,12 6-3-15,0-1 42 16,13 11 24-16,0-1 3 0,-1 5 1 16,1 6 16-16,0 11 5 15,-7 4 10-15,1 6-10 0,-32-10-8 16,31 25 8-16,-31-25 19 15,13 42 5-15,-13-13-5 0,0-29 10 16,-19 33-9-16,-19-9 0 16,-6-10-16-16,-6-3 0 15,-13-4-4-15,-6 0 10 0,0-10-1 16,0-1-14-16,-1-7 1 16,14-3 6-16,-1-3 7 0,7-6-22 15,19-5-1-15,5-4 3 16,8 4-5-16,5 0 8 0,13 28 0 15,-13-28 8-15,13 28-10 16,0 0 5-16,0 0 5 0,0 0-3 16,0 0-5-16,0 0 12 15,0 0 25-15,-25 28-7 0,13 4 3 16,12-32-5-16,-13 39 4 16,7-4 9-16,6-35 0 15,-19 36-1-15,19-36-6 0,-38 25-7 16,1-11 7-16,-1-3-4 15,0-15-12-15,1 1 8 0,5-8 3 16,1 0-6-16,31 11-11 16,-38-47-1-16,7 2-3 0,12-5 6 15,6-17-13-15,-6-7-24 16,13-8 6-16,0-6 7 0,6 9 18 16,0 9-4-16,0 13-1 15,0 11-1-15,0 11 6 0,0 35-3 16,0 0-14-16,0 0 25 15,0 0-13-15,0 0 2 16,0 0 3-16,-13 46-5 0,1 7 11 16,12 7 2-16,0 7-1 15,12 5-7-15,7 2 4 0,6-3-4 16,13-1 8-16,-7-6-1 16,-6-11 1-16,7-11-11 0,-13-5-8 15,-19-37 8-15,12 28-5 16,-12-28-23-16,0 0-23 0,-25 7 2 15,-13-14 17-15,1-7 22 16,-1-4-3-16,-6-8-3 0,-5 5 2 16,5 0 17-1,6 7 9-15,0 3-15 0,13 4 20 16,25 7 19-16,-31 7 33 16,31-7 0-16,-32 39-8 0,7 3-4 15,13 5 18-15,-7 6 24 16,6 4 2-16,7 3 9 0,-7-3-20 15,-6-1 6-15,1-3 16 16,-1-7-41-16,19-46-20 0,-38 54-23 16,-6-19-25-16,0-10 4 0,0-14 5 15,-6-8-9-15,6-6 2 16,0-4 1-16,44 7-17 16,-44-29-64-16,44 29-85 0,-38-49-91 15,19-2-136-15,19 6-271 0,13-12-438 16</inkml:trace>
  <inkml:trace contextRef="#ctx0" brushRef="#br0" timeOffset="2189">5547 25 2868 0,'0'0'235'16,"25"-31"-11"-16,-25 31-76 15,0 0-66-15,0 0-51 0,0 0-90 16,0 0-166-16,0 0-255 16,37 28-389-16,-11 14-69 0</inkml:trace>
  <inkml:trace contextRef="#ctx0" brushRef="#br0" timeOffset="2366">4516 1740 2537 0,'0'0'282'15,"0"0"-18"-15,50 32-51 0,13-15-84 16,19-17-61-16,6-3-95 15,6-11-200-15,-12-4-220 0,-7-7-468 16</inkml:trace>
  <inkml:trace contextRef="#ctx0" brushRef="#br0" timeOffset="2577">3354 174 2271 0,'0'0'90'16,"69"-14"4"-16,13 3-20 16,12 7-46-16,19 1-116 0,-6 6-298 15,0-3-407-15</inkml:trace>
  <inkml:trace contextRef="#ctx0" brushRef="#br0" timeOffset="3592">23 334 1470 0,'0'0'242'15,"0"0"18"-15,0 0 25 16,-19 21-21-16,6 14-19 15,19 11-59-15,13 14-27 16,0 11-47-16,6 7-49 0,13 4-39 16,0 3-5-16,6 0-24 15,-7-8-31-15,1-2-97 0,-13-8-72 16,0-10-71-16,-6-4-33 16,-12-10-28-16,-7-43 34 0,-13 39 9 15,13-39 136-15,0 0 96 16,-38 17 31-16,38-17 12 15,-50-24 23-15,12-15 16 0,13-11 105 16,-6-17 15-16,6-8 45 16,-1-10 21-16,1 0 0 15,13 0-19-15,-1-3-12 0,7 9-27 16,6 2-29-16,6 2-39 16,0 12-5-16,7-1-11 0,0 11-12 15,5 11-26-15,8 3-8 16,-1 3-8-16,6 7-21 0,13 8 6 15,6 3 5-15,13 4 0 16,6 4 0-16,13 6-4 0,0 1 4 16,12 6 2-16,0 11-2 15,-6 11 0-15,7 14 5 16,-7 18-1-16,-13 11 3 16,1 16 4-16,-20 12 10 0,-18 13 11 15,-13 5 9-15,-19 7 21 0,-12-5-3 16,-13-3 12-16,-6-13 9 15,-13-15-16-15,-12-11-23 16,-7-14-4-16,-18-10-17 0,0-15-10 16,-13-14-4-16,0-10-2 15,0-11-4-15,0-11-14 0,12-6-4 16,13-8-15-16,13 0-21 16,6-3-48-16,25 0-68 15,19 28-89-15,0-36-136 0,0 36-155 16,50-32-126-16</inkml:trace>
  <inkml:trace contextRef="#ctx0" brushRef="#br0" timeOffset="3888">1380 1038 1247 0,'32'-32'294'16,"-32"32"10"-16,0 0-46 16,0 0-23-16,0 0-18 0,0 0-5 15,0 0-27-15,37 25-17 16,-37-25-19-16,32 42-20 16,-13-3-42-16,6 1-30 0,-13-1-9 15,1-4-15-15,6 4-4 16,-7 0-14-16,1-4-12 0,6 1 4 15,-19-36-7-15,12 46-14 16,-12-46-126-16,7 39-150 16,-7-39-216-16,0 0-377 0</inkml:trace>
  <inkml:trace contextRef="#ctx0" brushRef="#br0" timeOffset="4101">1676 602 2167 0,'0'0'301'0,"6"-24"-33"16,-6 24-90-16,0 0-91 0,0 0-36 16,0 0-36-16,31-7-116 15,-31 7-146-15,38 17-167 0,-38-17-146 16,38 43 55-16,-13 3 24 15</inkml:trace>
  <inkml:trace contextRef="#ctx0" brushRef="#br0" timeOffset="4520">1883 1003 1594 0,'0'0'319'15,"0"0"-31"-15,0 0-45 0,0 0-92 16,0 0-73-16,0 0-38 15,38-11-18-15,-13-3-12 0,-25 14-5 16,25-28-5-16,-25 28 0 16,19-39 0-16,-13 7-7 0,-6 0-1 15,0 0 3-15,-6 1-20 16,-7-5 14-16,-12 4-8 16,0 4 16-16,-19 6-3 15,0 4 18-15,0 11-12 0,0 4 5 16,44 3-5-16,-50 10 2 15,50-10 7-15,-38 40 13 0,19-1 3 16,13 3 0-16,19 8-8 16,5-1-9-16,20 1 2 0,0 6-3 15,0 1 17-15,-1 0 33 16,7 0 11-16,-6 0 7 0,-7-4 10 16,1-4-10-16,-13-3-10 15,-13-7-32-15,0-4-9 16,-12-6-5-16,6-29-19 0,0 0-28 15,-25 35-85-15,25-35-102 16,-38 21-114-16,38-21-113 16,-38 0-74-16,38 0-31 0,-37-14 42 15</inkml:trace>
  <inkml:trace contextRef="#ctx0" brushRef="#br0" timeOffset="5136">2329 752 1718 0,'0'0'377'15,"0"0"-28"-15,0 0-109 16,0 0-96-16,0 0-49 0,0 0 32 16,0 0 2-16,13 39-46 15,-7 3-11-15,7 15-39 0,-1 6 29 16,-5 11-40-16,5-3-8 15,1 4-7-15,-1-11-3 0,1 0-76 16,-7-15-100-16,1-7-84 16,-7-42-117-16,6 39-70 15,-6-39-51-15,0 0 62 0,0 0 143 16,0 0 110-16,0 0 84 16,12-49 41-16,1-8 23 0,0-13 41 15,-1-12 53-15,1-14 21 16,12 1 49-16,-6 6 76 15,6 8 23-15,-6 17-27 0,0 15-5 16,6 5-22-16,-13 16-3 16,-12 28-16-16,0 0-26 0,0 0-1 15,0 0-10-15,0 0 4 16,0 0-18-16,0 0 22 0,19 35-28 16,-25-2 11-16,-7-1-34 15,-12 0-21-15,-6 0-21 16,-13-4-18-16,0 4-5 0,0-4-12 15,0-3 5-15,6-4-10 16,0-7 14-16,38-14-16 0,-31 11 13 16,31-11-14-16,0 0 11 15,0 0-10-15,0 0 17 0,31 21-9 16,7-3 16-16,6-1-5 16,0 1 25-16,6 3-17 0,1 4 11 15,-1 3-25-15,-6 0 8 16,0 5-16-16,-6-5 12 0,-7 1-22 15,-31-29-48-15,31 32-120 16,-31-32-216-16,0 0-368 16,26 31-306-16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5:51.67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3172 376 0,'0'0'87'15,"0"0"0"-15,0 0-16 16,0 0-9-16,45-25-22 0,-45 25 22 15,0 0-6-15,0 0-6 16,52-26 4-16,-52 26-2 16,45-18-2-16,-45 18 30 0,52-14-26 15,-7-1-2-15,-45 15-5 16,58-14-6-16,-6-1 23 16,-13 8-39-16,-39 7 15 15,65-11-40-15,-20 3 8 0,-45 8-1 16,45-14 18-16,-45 14-46 0,52-22 21 15,-52 22 14 1,52-29-11-16,-52 29 13 0,45-33-16 16,-45 33 6-16,39-36-11 15,-39 36 12-15,45-40 14 0,-45 40-21 16,39-37 0-16,-39 37 40 16,39-43-4-16,-39 43-31 15,39-44-5-15,-39 44 17 0,26-47 3 16,-7 14-10-16,-19 33-8 15,13-40-28-15,-13 40 9 16,20-44 46-16,-14 8-24 16,-6 36-12-16,7-36 12 0,-7 36-13 15,12-48 15-15,-12 12 2 16,0 36-40-16,7-40 17 16,-7 40 24-16,13-44 10 0,-13 44-6 15,6-44-32-15,-6 44 33 16,7-40 5-16,-7 40-26 0,6-43-6 15,-6 43 8-15,0-44 30 16,0 44-26-16,0-40-4 16,0 40 4-16,0-40 2 0,0 40 14 15,7-40-20-15,-7 40-19 16,0 0 13-16,0-47 28 16,0 47 6-16,0-44-49 15,0 44 22-15,13-44 14 0,-13 44-3 16,6-47-18-16,-6 47 7 15,7-44 5-15,-7 44-5 16,19-47-4-16,-19 47 7 0,13-51 11 16,-13 51-11-16,13-44-9 15,-13 44 25-15,6-47-9 0,-6 47-35 16,13-44 19-16,-13 44 15 16,13-40 15-16,-13 40-24 15,7-47 16-15,-7 47-13 16,19-44-19-16,-19 44 37 0,13-43-23 15,-13 43 11-15,7-44-16 16,-7 44 1-16,13-47 25 16,-13 47-14-16,13-51-29 0,-13 51 35 15,6-55 0-15,0 15 0 16,-6 40-19-16,7-40-6 16,-7 40 9-16,13-47 21 0,0 10-2 15,-13 37 5-15,13-43-42 16,6 10 26-16,-19 33-15 0,13-47 30 15,0 7-2-15,-6 7-27 16,-7 33 14-16,19-51-16 16,-6 7 26-16,-7 4-4 15,7-3-12-15,0 2-17 16,0-2 23-16,0-1 12 0,0 8-9 16,-6 3-3-16,6 4 5 15,-13 29 8-15,13-37-33 0,-1 5 6 16,1 3 26-16,-13 29-27 15,7-33 28-15,-7 33-13 16,13-40-6-16,0 11 6 0,-13 29 18 16,6-37-7-16,-6 37-11 15,13-36-8-15,-13 36 5 16,20-36-2-16,-20 36-19 0,26-33 20 16,-26 33 22-16,19-29-47 15,-19 29 43-15,0 0-8 16,32-29-18-16,-32 29 12 0,0 0 18 15,0 0-18-15,0 0 3 16,0 0 13-16,0 0-46 0,0 0 27 16,0 0 16-16,0 0-38 15,0 0 10-15,0 0 42 16,0 0-38-16,0 0 24 0,33-22-9 16,-33 22 6-16,0 0-37 15,0 0 38-15,19-15-18 0,-19 15-1 16,0 0 10-1,39 7-14-15,-39-7 28 0,0 0-28 16,0 0 28-16,26 37-8 16,-26-37-16-16,19 40 22 0,-6-7-21 15,-13-33-17-15,7 36 29 16,-7 0 16-16,0-36-45 0,0 37 42 16,6-8-21-16,-6-29 3 15,0 36 15-15,0-36-26 16,7 40-1-16,6-11 26 0,-13-29-34 15,6 33 20-15,-6-33 16 16,0 37-25-16,0-37 20 0,7 36 4 16,-7-7-31-16,0-29 30 15,0 37-6-15,0-37-27 16,0 36 29-16,0-36-24 16,0 40 9-16,-7-11 63 0,7-29-92 15,7 33 26-15,-7-33 19 16,0 33-21-16,0-33 13 0,0 36-3 15,0-36-18-15,0 0 24 16,0 44 9-16,0-44-20 16,0 0 15-16,0 43-22 0,0-43 23 15,0 0-4-15,0 37-14 16,0-37 11-16,0 0-8 16,-7 40-13-16,7-40 31 0,-6 36-38 15,6-36 44-15,0 40-16 16,0-40-17-16,-7 44 21 15,7-44-25-15,0 40 29 0,-6-4 6 16,6-36-38-16,0 44 25 16,0-44 5-16,0 47-27 0,0-47 36 15,0 44-31-15,0-44 8 16,6 55 6-16,-6-55 5 0,0 54-5 16,0-10-19-16,7-8 43 15,-7-36-40-15,0 51-1 16,6-11 29-16,1 0-4 15,-7-40-23-15,6 51 20 0,0-11-16 16,1-3 9-16,-7-37 17 16,19 51-23-16,-6-8-5 15,0-6 31-15,-13-37-20 0,13 47-23 16,0-7 45-16,-6-4-43 16,-7-36 49-16,13 51-50 0,-7-7 22 15,0-11 7-15,1 7-26 16,-7-40 10-16,13 51 34 0,-7-8-31 15,7-6 14-15,-6-1-4 16,6 1-26-16,-13-1 32 16,19 4-10-16,-12-4-12 15,-7-36 26-15,6 55-14 0,1-15-17 16,-7-4 32-16,0-36-7 16,6 44-2-16,-6-44-1 15,7 47-29-15,-7-47 12 0,12 48 40 16,-12-48-31-16,7 47 13 15,6-11-20-15,-13-36-2 0,13 40 25 16,-13-40-24-16,19 37 7 16,-19-37 17-16,26 43-23 0,-26-43 25 15,39 44-4 1,-39-44-25-16,39 37 19 0,-39-37 3 16,32 40-20-16,-32-40 12 15,39 36 12-15,-39-36-12 0,0 0-24 16,32 40 39-16,-32-40-35 15,0 0 8-15,0 0 41 0,46 40-23 16,-46-40 1-16,0 0 4 16,52 36 16-16,-52-36-64 15,45 22 44-15,-45-22-28 0,52 15 26 16,-52-15 12-16,45 14-33 16,-45-14 6-16,0 0 28 0,0 0-41 15,0 0 42 1,45 11-6-16,-45-11-38 0,0 0 17 15,0 0-111-15,0 0-212 16,0 0-146-16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6:00.35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0 248 189 0,'0'0'58'0,"45"-18"7"16,-45 18-18-16,32-11 21 15,-32 11 0-15,0 0 4 0,39-7-18 16,-39 7 11-16,39 0-19 16,-39 0 33-16,32 4 3 0,-32-4 32 15,0 0-48 1,46 0-13-16,-1 3-16 0,-6-3-4 16,6 0-23-16,0 0 16 15,7-3-11-15,13-1 14 16,6 0-2-16,7 1 35 0,12 6-8 15,7 5-24-15,1-1 29 16,-1 0 8-16,6-3-1 0,1 7-39 16,-1-4 1-16,-6 4 25 15,1-4 5-15,5 0-42 16,1 1-6-16,-1-5 6 0,1 1-5 16,-7 0-29-16,-6-1 10 15,-1-3 27-15,-12-3 1 0,0 3-31 16,-1-4 6-1,-6 4-2-15,7-7 19 0,-7 3-12 16,13 0-15-16,1 1 12 16,5-5 22-16,7 1-9 15,0 4-35-15,1-1 12 0,5 0 27 16,-6 1 3-16,7 3-26 16,-14-4 22-16,20 0-10 0,-12 4-7 15,-1-3-1-15,0 3 19 16,-7 0-27-16,14 0 1 15,-13 0 18-15,6 0-3 16,0 0 0-16,-7-8-3 0,7 5-25 16,1-4 37-16,5-1-18 15,-6 5 3-15,0 3-18 16,20-4 17-16,-20 8 17 0,7-4-18 16,-14 3 5-16,-19 5 0 15,1-5 0-15,-8 4-10 0,-18-7 16 16,-1 4-12-16,-19 0-6 15,-26-4 22-15,0 0-6 0,39 3 10 16,-39-3-6-16,0 0 10 16,0 0-18-16,0 0-7 0,0 0-15 15,0 0 27-15,0 0-2 16,0 0-12-16,0 0 14 16,0 0-10-16,0 0 14 15,0 0-2-15,0 0-19 0,0 0-153 16,0 0-90-16,0 0-11 15,-13-21 20-15,0-1 49 0,13 22 35 16,-39-26 36-16,7 1 52 16,-1 6 32-16,33 19 30 0,-39-30 0 15,39 30 9-15,-38-32 15 16,38 32 13-16,-33-37 17 0,33 37 19 16,-26-25 13-16,26 25-14 15,0 0-27-15,0 0-29 16,0 0 7-16,0 0-5 15,0 0 56-15,0 0 21 0,0 0-34 16,0 0 47-16,0 0 7 16,33 36-14-16,-7-3-45 0,6-11-21 15,13 0-12-15,1-8-5 16,-1 5-11-16,0 0 12 0,-6-5-12 16,6 4-8-16,-19-7 20 15,-26-11-4-15,26 15 26 0,-26-15 11 16,0 0 11-16,0 0-35 15,-13 36 18-15,-19 1 97 0,-20-8-66 16,7 7-20-16,-14-3-19 16,8 1-29-16,-1 2-2 15,-6 0-14-15,12-3 12 16,-6-4-466-16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6:04.6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2881 3331 332 0,'0'0'41'0,"0"0"15"16,0 0-25-16,0 0-26 0,0 0-3 15,0 0 77-15,13 40-9 16,-13-40-44-16,0 0-19 0,0 0 12 16,13 33-8-16,-13-33-6 15,0 0-2-15,0 0 3 16,0 0-9-16,0 0-5 0,0 0 3 15,0 0 9-15,0 0 21 16,0 0 7-16,0 0-28 0,0 0 13 16,0 0-9-1,0 0-8-15,0 0 10 0,0 0-1 16,6-44-25-16,-6 44 16 16,-6-36-4-16,6 36 15 0,0 0-3 15,-45-18-8-15,45 18 5 16,-39 4 5-16,39-4-16 15,0 0 6-15,-39 25 10 0,39-25 10 16,0 0 4-16,0 0 26 16,-7 40-30-16,7-40 3 0,0 0-11 15,0 0 1-15,52 7-5 16,-6-10-8-16,-46 3-6 16,51-26 0-16,-51 26 16 15,46-33-5-15,-46 33-5 0,32-51 8 16,-19 11-25-16,-13 40 10 15,6-51-1-15,-6 51-3 16,0 0 11-16,0 0 6 0,0 0 0 16,-51-10 10-16,51 10 60 15,-46 18-20-15,46-18-41 0,0 0 20 16,-39 54-22-16,39-54 46 16,-19 48-7-16,19-48-17 15,0 0-14-15,7 43-24 16,-7-43 8-16,0 0 20 0,0 0-34 15,0 0-115-15,0 0-129 16,38-7-118-16</inkml:trace>
  <inkml:trace contextRef="#ctx0" brushRef="#br0" timeOffset="1820">2933 3200 306 0,'0'0'49'16,"0"0"1"-16,0 0-10 0,0 0-22 15,0 0-4-15,6-47-1 16,-6 47-8-16,0 0-1 16,0 0 1-16,7-40-5 15,-7 40-8-15,0 0 2 0,0 0 21 16,0-44-15-16,0 44 0 0,0 0-7 15,-7-43 14 1,7 43-7-16,0 0 0 0,-13-51 0 16,13 51 5-16,0 0-18 15,7-48 13-15,-7 48-10 0,0 0 6 16,0-47 15-16,0 47-1 16,0 0-10-16,6-44 3 15,-6 44-8-15,7-40 0 0,-7 40-3 16,0 0-2-16,6-47 21 15,-6 47 0-15,0 0-11 0,0 0 10 16,0 0-10-16,0-44-12 16,0 44 15-16,0 0-8 15,0 0 11-15,0 0-6 16,-13-47-5-16,13 47 17 0,0 0-22 16,0 0 10-16,-13-47-4 15,13 47 8-15,0 0-4 16,0 0-12-16,-6-40 20 0,6 40-13 15,0 0 11-15,0 0-11 16,-7-49 12-16,7 49 2 0,0 0-4 16,0-47-13-16,0 47 5 15,0 0-10-15,0-44 3 0,0 44 26 16,0 0-24 0,0-43 11-16,0 43-11 0,0 0 17 15,0 0-1-15,0 0-3 16,7-40-3-16,-7 40 5 0,0 0-3 15,0 0-7-15,0 0 3 16,0 0-12-16,0 0 14 16,6-40 3-16,-6 40-5 0,0 0-6 15,0 0 6-15,7-44 0 16,-7 44 0-16,0 0 7 0,6-36-7 16,-6 36-3-16,7-37-3 15,-7 37 11-15,0 0-18 16,0-36 13-16,0 36 0 15,0 0 3-15,0 0 5 0,0 0-3 16,0-37-5-16,0 37-9 16,0 0-34-16,0 0 75 15,0 0-25-15,0 0-46 0,0 0 60 16,0 0-10-16,0 0-5 16,0 0-1-16,0 0-5 0,0 0 6 15,0 0-10-15,0 0 4 16,0 0-12-16,0 0 12 15,0 0 7-15,0 0-7 0,0 0-14 16,0 0 17-16,0 0-3 16,0 0 3-16,0 0 9 15,0 0-21-15,0 0 9 16,0 0 0-16,0 0 10 0,0 0-19 16,0 0 15-16,0 0-6 15,0 0-5-15,0 0 17 0,0 0-5 16,0 0-1-16,0 0-6 15,0 0-7-15,-7-43 4 16,7 43 3-16,-6-37 9 0,6 37-12 16,0 0-7-16,0 0 13 15,0 0-9-15,0 0 8 16,0-32-2-16,0 32-16 0,0 0 16 16,0 0-3-16,0 0 6 15,0 0 5-15,0 0-23 16,0 0 15-16,0 0 0 0,0 0 11 15,0 0-24-15,0 0 13 16,0 0 8-16,0 0 3 0,19 36-15 16,-19-36 16-16,0 0-17 15,0 0 12-15,0 0-1 16,0 0-9-16,0 0 0 0,0 0 8 16,0 0-5-16,0 0 0 15,33-33 2-15,-33 33-10 0,0 0-1 16,0 0 2-1,0 0 15-15,0 0-17 0,0 0 19 16,-46 4-18-16,46-4 8 16,0 0-10-16,-45 29 10 0,45-29-38 15,0 0 50-15,0 0 11 16,-13 40-10-16,13-40-13 16,0 0 0-16,0 0 4 0,0 0-1 15,0 0 0-15,0 0 0 16,0 0-3-16,0 0 7 0,32-11-19 15,-32 11 22-15,0 0-8 16,0 0-18-16,0 0 22 16,0 0 2-16,13-36-24 15,-13 36 24-15,0 0-17 0,0 0 16 16,0 0 3-16,0 0-19 16,0 0 9-16,0 0-7 15,0 0 2-15,0 0-2 0,0 0 16 16,0 0 0-16,0 0-9 15,-13 40 8-15,13-40 3 0,0 0-23 16,0 0 12-16,0 0 14 16,0 0-14-16,0 0 6 0,0 0-6 15,0 0-16-15,0 0 16 16,0 0-12-16,0 0 5 16,0 0-62-16,0 0-92 15</inkml:trace>
  <inkml:trace contextRef="#ctx0" brushRef="#br0" timeOffset="3133">2894 2057 138 0,'0'0'0'16,"0"0"-9"-16,0 0 19 0,0 0-16 15,0 0 8-15,0 0-6 16,-32-8-5-16,32 8-25 16</inkml:trace>
  <inkml:trace contextRef="#ctx0" brushRef="#br0" timeOffset="3348">2752 2071 156 0,'0'0'17'0,"0"0"10"16,0 0-13-16,-46 7-3 16,46-7-2-16,0 0-12 15,-32 4 14-15,32-4-7 16,0 0-10-16,0 0-52 0</inkml:trace>
  <inkml:trace contextRef="#ctx0" brushRef="#br0" timeOffset="3704">2473 2107 169 0,'-32'4'9'0,"32"-4"0"16,0 0-9-16,0 0 6 16,-45 7-10-16,45-7-1 0,0 0 5 15,-46 4-21-15,46-4-21 16,-39 4 15-16,39-4 11 0,-45 7 2 16,45-7 10-16,-39 7-2 15,39-7 6-15,0 0 0 16,-45 8-5-16,45-8 5 0,-45 7 0 15,45-7-3-15,-39 0-4 16,39 0 7-16,-46 0 3 16,46 0 11-16,-32 3-14 0,32-3-3 15,0 0 11-15,-45 8-4 16,45-8-1-16,0 0 3 16,-39 7-11-16,39-7 5 0,-45 0-10 15,45 0 5-15</inkml:trace>
  <inkml:trace contextRef="#ctx0" brushRef="#br0" timeOffset="4101">1302 2220 150 0,'0'0'11'0,"-39"0"-1"0,39 0-10 16,0 0 0-16,-46-3 7 16,46 3-10-16,-32-8 26 15,32 8-4-15,0 0 0 0,0 0 2 16,-52 0-16-16,52 0 7 15,0 0-7-15,-52 4-3 16,52-4-7-16,-51 0-4 16,51 0 9-16,-46 0-13 0,46 0 8 15,-51 0 20-15,5 0-6 16,46 0-7-16,0 0 48 0,0 0-19 16,0 0-20-16,0 0-5 15,0 0-3-15,0 0-10 16,0 0-1-16,0 0-86 0</inkml:trace>
  <inkml:trace contextRef="#ctx0" brushRef="#br0" timeOffset="6244">2926 2100 223 0,'0'0'60'16,"0"0"-32"-16,0 0 3 0,0 0-21 16,0 0 9-16,0 0-13 15,0 0-6-15,0 0 6 16,0 0-6-16,-32-36-10 0,32 36 10 16,0 0 0-16,0 0 9 15,-13-33-9-15,13 33 0 16,0 0 2-16,0 0-9 15,0-40 0-15,0 40 3 0,0 0 0 16,0 0-40-16,0-33-18 16,0 33-17-16,0 0 14 0,0 0 26 15,0 0 4-15,0 0 23 16,-6-36 7-16,6 36 5 0,0 0-5 16,0 0 18-16,0 0-4 15,0 0-3-15,0 0 0 16,0-37-10-16,0 37 15 15,0 0-4-15,0 0-3 0,0 0-14 16,6-40 7-16,-6 40 5 16,0 0 3-16,6-32 0 15,-6 32-5-15,0 0 0 0,0 0 13 16,0 0 0-16,7-37-6 16,-7 37 4-16,0 0-7 0,0 0 0 15,0 0-4-15,19-36-9 16,-19 36 11-16,0 0-2 15,0 0 0-15,0 0 0 0,0 0-24 16,20-33 14-16,-20 33 4 16,0 0-3-16,0 0-3 15,0 0 17-15,0 0 6 16,0 0-6-16,0 0-1 0,0 0-16 16,0 0 12-16,19-36 0 15,-19 36-3-15,0 0 5 0,0 0 1 16,0 0 3-16,20-33 0 15,-20 33 25-15,0 0 1 16,0 0-18-16,0 0 8 0,0 0-14 16,0-36 5-16,0 36 24 15,0 0-15-15,0 0-6 16,0 0-4-16,6-37-12 16,-6 37 0-16,0 0 9 0,0 0 9 15,0 0-10-15,7-33 1 16,-7 33-4-16,0 0-9 0,0 0-1 15,-13-36 8-15,13 36 2 16,0 0-9-16,0 0 9 16,-20-40-10-16,20 40-1 0,-26-36 6 15,26 36-4-15,0 0 9 16,0 0 0-16,-32-37-5 0,32 37 2 16,0 0-2-16,0 0 4 15,0 0 15-15,0 0-3 16,0 0-8-16,0 0-8 15,0 0 0-15,-7-32 0 0,7 32 0 16,0 0-3-16,0 0-2 16,-12-37 5-16,12 37-7 0,0 0 19 15,0 0 14-15,0 0-4 16,0 0-4-16,0 0-10 16,0 0 1-16,0 0-2 0,0 0-15 15,0 0 8-15,0 0-15 16,0 0 22-16,6-33-7 0,-6 33 0 15,0 0 3 1,0 0-3-16,0 0 3 0,0 0-3 16,0 0 0-16,0 0-3 15,0 0 3-15,13-36 2 0,-13 36-12 16,0 0 10-16,0 0 7 16,0 0-4-16,0 0-3 15,0 0-3-15,0 0 8 0,0 0-5 16,0 0-11-16,0 0 15 15,0 0 4-15,0 0-12 0,0 0 4 16,0 0-7-16,0 0-4 16,0 0 15-16,0 0-1 15,0 0-9-15,0 0 3 0,19 40 3 16,-19-40 0-16,0 0 0 16,0 0 10-16,0 0 0 15,0 0-21-15,0 0 17 16,0 0 1-16,0 0-2 0,0 0-13 15,0 0 17-15,0 0-9 16,0 0-10-16,0 0 17 0,0 0-12 16,0 0 5-16,-19-40-7 15,19 40 1-15,0 0 14 16,0 0 4-16,0 0-9 0,0 0-16 16,-32-26 0-16,32 26 13 15,0 0-5-15,0 0 14 0,-39 22-18 16,39-22 25-16,0 0-9 15,-20 40-7-15,20-40 25 16,0 0 21-16,0 0-15 16,0 0-7-16,0 0-21 0,0 0 13 15,46 26-21-15,-46-26 9 16,38 0-4-16,-38 0 15 0,0 0-21 16,0 0 6-16,33-40 8 15,-33 40-8-15,6-33 4 16,-6 33 3-16,0 0-11 0,0 0 6 15,0 0 8-15,0 0-24 16,0 0 31-16,0 0-17 0,0 0 0 16,-39 4-21-1,39-4 30-15,0 0 5 0,0 0-18 16,0 0 16-16,-19 36-5 16,19-36-13-16,0 0 14 0,0 0-17 15,0 0 9-15,0 0 18 16,0 0-18-16,0 0-20 15,0 0-20-15,0 0-50 0,0 0-55 16</inkml:trace>
  <inkml:trace contextRef="#ctx0" brushRef="#br0" timeOffset="6606">2887 1238 176 0,'0'0'15'15,"0"0"-10"1,0 0 4-16,0 0-17 0,0 0 1 15,0 0 7-15,0 0 7 16,-38-19-3-16,38 19 0 0,-39-7 3 16,39 7-10-16,0 0 3 15,-39 4-4-15,39-4 10 16,-39 7-6-16,7 0-8 0,32-7 5 16,-39 8-1-16,7-1-1 15,6-3 1-15,26-4-28 0,-39 3 9 16,39-3-5-16,-45 4-2 15</inkml:trace>
  <inkml:trace contextRef="#ctx0" brushRef="#br0" timeOffset="7420">2072 1289 144 0,'0'0'33'0,"0"0"4"16,0 0-15-16,-39 7-10 0,39-7 15 15,0 0-11-15,0 0-16 16,0 0 13-16,-45 0-6 15,45 0-10-15,-39 4-3 0,39-4 18 16,-52 3-24-16,13 1 4 16,39-4 20-16,-45 3-10 0,45-3-10 15,-52 8 4-15,52-8 17 16,-45 3-20-16,6 5 3 16,39-8 9-16,-45 7 5 0,6-3-20 15,39-4 6-15,-45 11 13 16,45-11 0-16,-46 10-23 0,46-10 14 15,-39 11 3-15,39-11-10 16,-38 4 3-16,38-4 12 16,0 0 1-16,-46 7-20 15,46-7 22-15,-39 0-11 0,39 0-15 16,0 0 29-16,-38-3-9 16,38 3-11-16,0 0 6 0,0 0-3 15,-39 3 3-15,39-3-6 16,0 0-13-16,0 0 41 15,0 0-22-15,-33 0 3 0,33 0 4 16,0 0-19-16,0 0 21 16,0 0-1-16,0 0-19 15,0 0 16-15,-45-3 0 16,45 3-14-16,0 0 9 0,0 0 7 16,0 0-10-16,0 0 3 15,0 0 3-15,-39-4-10 0,39 4 0 16,0 0 12-16,0 0 3 15,-39-4-12-15,39 4 4 0,0 0 6 16,0 0-13-16,0 0 61 16,0 0-5-16,0 0 2 15,0 0-25-15,-38-7-9 0,38 7-4 16,0 0-24-16,0 0 18 16,0 0-11-16,0 0-6 15,0 0 24-15,0 0-14 16,0 0 17-16,0 0-2 0,0 0 11 15,0 0-23-15,0 0 16 16,0 0-4-16,0 0-6 0,0 0-14 16,0 0 5-16,0 0 11 15,0 0-31-15,0 0-89 16,0 0-86-16</inkml:trace>
  <inkml:trace contextRef="#ctx0" brushRef="#br0" timeOffset="8996">2998 1281 266 0,'0'0'9'16,"0"0"-6"-16,0 0 10 0,-7-40-13 15,7 40-3-15,0 0 9 16,0 0-11-16,0 0-3 15,-6-32 25-15,6 32-28 0,0 0 17 16,0 0-14-16,0 0 3 16,0 0 5-16,0 0 4 15,0 0-4-15,-20-37 4 0,20 37 1 16,0 0-9-16,0 0 4 16,-13-33 0-16,13 33-8 15,0 0 14-15,0 0-1 0,-13-36-13 16,13 36 12-16,0 0-4 15,0 0-4-15,-6-40 4 0,6 40 2 16,0 0 5-16,-20-33-20 16,20 33 13-16,0 0 12 15,0 0-12-15,0 0 0 0,0 0 0 16,0 0 0-16,0 0 11 16,0 0-21-16,0 0 10 15,0 0 0-15,-19-33 0 0,19 33 6 16,0 0-6-16,0 0-7 15,0 0 3-15,0-36 16 16,0 36-22-16,0 0 10 0,0 0-5 16,0-36 5-16,0 36 4 15,0 0-4-15,-7-37 0 0,7 37-22 16,0 0 6-16,0 0 10 16,0-32-12-16,0 32 7 15,0 0 8-15,0 0 7 0,7-41-4 16,-7 41 0-16,0-33-6 15,0 33 0-15,0 0 19 16,13-37-10-16,-13 37-6 16,0 0-3-16,0 0 14 0,0 0-11 15,0 0 3-15,0 0 4 16,0 0-4-16,0 0 9 0,0 0-9 16,0 0-13-16,0 0 22 15,19-40-9-15,-19 40-13 0,0 0 21 16,0 0-15-16,0 0 16 15,0 0-12-15,0 0 15 16,0 0-9-16,0 0 3 16,0 0-9-16,0 0 12 0,0-43-4 15,0 43-12-15,0 0 7 16,0 0 7-16,0 0 0 16,0 0 2-16,0 0-18 0,7-48 2 15,-7 48 20-15,0 0 22 16,0 0-12-16,6-40 2 0,-6 40-25 15,0 0 7-15,0 0 12 16,0 0-9-16,0-43 6 0,0 43 6 16,0 0-29-16,0-44 9 15,0 44-7-15,0 0 5 16,0 0 14-16,0 0-12 16,0 0-8-16,0 0 0 0,0 0 19 15,0 0-5-15,-13-44-5 16,13 44-23-16,0 0 20 15,0 0-11-15,0 0 24 0,0 0-9 16,0 0-4-16,0 0 6 16,0 0-6-16,0 0-10 0,0 0 13 15,-6-43 5-15,6 43-24 16,0 0 25-16,0 0 1 0,0 0-20 16,0 0-3-16,0 0 13 15,0 0 0-15,0 0 6 16,0-40-9-16,0 40 11 15,0 0-8-15,0 0-45 0,0 0-48 16</inkml:trace>
  <inkml:trace contextRef="#ctx0" brushRef="#br0" timeOffset="9553">2875 323 33 0,'0'0'0'15,"0"0"0"-15,0 0 10 16,0 0 29-16,0 0-22 0,0 0-6 16,0 0-11-16,0 0-3 15,0 0 17-15,0 0-4 0,0 0-10 16,0 0 4-16,0 0-12 16,0 0 5-16,0 0 15 15,38-7 1-15,-38 7 28 0,0 0 9 16,0 0-5-16,0 0-15 15,0 0-4-15,20-36-17 16,-20 36-4-16,0 0 2 0,0 0-18 16,0 0 11-16,0 0 4 15,0 0-8-15,-46-8-3 16,46 8-5-16,0 0-98 0</inkml:trace>
  <inkml:trace contextRef="#ctx0" brushRef="#br0" timeOffset="9736">2803 280 92 0,'-38'-4'-12'0,"38"4"19"0,-39 4 1 15,39-4-12-15,-59 3-2 16,14 1 11-16,6-1-5 0,39-3 0 15,-58 8-41-15</inkml:trace>
  <inkml:trace contextRef="#ctx0" brushRef="#br0" timeOffset="10499">1975 301 42 0,'-46'-3'-4'16,"46"3"8"-16,-45-4-4 0,45 4 0 16,-45 0 0-16,45 0 7 15,-39 0-7-15,39 0-10 16,-39 4 15-16,39-4-1 15,-45 3 1-15,45-3-10 0,-39 0 5 16,39 0 0-16,-45 4-6 16,45-4 3-16,0 0 7 15,-59 0-1-15,59 0-15 0,-58 0 18 16,13 4 3-16,0-4-17 16,45 0-3-16,-52 3 11 0,52-3 10 15,-52 8-10-15,52-8-5 16,-45 7 5-16,45-7 4 15,0 0-12-15,-52 7 5 0,52-7 8 16,0 0 11-16,0 0-8 16,0 0-19-16,0 0 22 0,0 0 25 15,0 0-18 1,0 0-13-16,-45 4 9 0,45-4-7 16,0 0 8-16,0 0 7 15,-52-8 19-15,52 8 12 0,0 0-8 16,0 0-2-16,-46-3 2 15,46 3-18-15,0 0-10 0,0 0 8 16,-45-11-3-16,45 11-14 16,0 0-27-16,0 0 34 15,-39-7 4-15,39 7-10 16,0 0-29-16,0 0 29 0,-51-15 1 16,51 15-25-16,0 0 15 15,0 0 13-15,-46-11-23 16,46 11 5-16,0 0 15 0,0 0-7 15,0 0-9-15,0 0-4 16,0 0 29-16,0 0-19 0,-52-11-13 16,52 11 24-16,0 0-7 15,0 0 40-15,0 0-32 16,0 0 18-16,0 0-3 0,0 0-46 16,0 0 35-16,0 0 71 15,0 0-29-15,0 0-36 0,0 0-25 16,0 0 16-16,0 0-3 15,0 0-23-15,0 0-1 16,0 0-182-16</inkml:trace>
  <inkml:trace contextRef="#ctx0" brushRef="#br0" timeOffset="13385">622 250 331 0,'0'0'40'0,"0"0"-9"0,0 0-10 15,0 0-11-15,0 0-14 16,0 0 11-16,0 0 68 16,0 0 33-16,0 0-58 0,0 0-10 15,0 0 31 1,0 0-28-16,-26 59 12 0,26-59-22 16,-32 54-12-16,32-54-18 0,-39 48 14 15,39-48 7-15,0 0-22 16,0 0 1-16,0 0-8 15,0 0 5-15,0 0-21 16,0 0-16-16,0 0-129 0,0 0-173 16</inkml:trace>
  <inkml:trace contextRef="#ctx0" brushRef="#br0" timeOffset="13704">389 294 316 0,'0'0'58'0,"0"0"57"0,0 0-11 15,0 0-46-15,0 0-28 16,0 0-27-16,0 0 4 15,0 0 12-15,0 0-2 0,0 0-14 16,0 0-7-16,0 0 4 16,0 0-3-16,0 0 9 15,0 0-1-15,0 0 12 16,0 0-4-16,0 0-27 0,0 0-4 16,0 0-23-16,0 0-119 15,0 0-370-15</inkml:trace>
  <inkml:trace contextRef="#ctx0" brushRef="#br0" timeOffset="14750">609 50 339 0,'0'0'84'0,"0"0"-14"15,0 0 9-15,0 0-47 0,0 0-8 16,0 0-11-16,0 0-5 16,0 0 13-16,0 0-24 0,0 0 3 15,0 0-13-15,0 0 5 16,0 0 15-16,0 0-7 16,0 0 14-16,0 0-31 0,-45-40 26 15,45 40-17-15,0 0 15 16,0 0-18-16,-46-14 21 15,46 14-10-15,0 0-5 16,0 0 10-16,-51 14-5 0,51-14 0 16,0 0 5-16,0 0-16 15,-46 40 8-15,46-40-2 16,0 0-9-16,0 0 23 0,-26 44 10 16,26-44-13-16,0 0-9 15,0 0-6-15,0 0-4 16,0 0 33-16,0 0-12 0,46 40-14 15,-46-40 0-15,0 0 18 16,45 14 4-16,-45-14-16 0,0 0 19 16,0 0-11-1,0 0 16-15,0 0-5 0,0 0 6 16,0 0 15-16,45 0-40 16,-45 0 7-16,0 0-19 15,0 0-6-15,52-14 14 0,-52 14-1 16,0 0 13-16,45-18 9 15,-45 18-48-15,0 0-89 0,0 0-122 16</inkml:trace>
  <inkml:trace contextRef="#ctx0" brushRef="#br0" timeOffset="15597">473 363 166 0,'0'0'84'0,"0"0"-8"15,0 0-20-15,0 0 9 16,0 0-23-16,0 0-15 0,0 0-20 16,0 0-2-16,0-43-9 15,0 43 29-15,0 0-16 16,0 0-9-16,0 0-12 0,0 0 14 16,0 0-6-16,0 0 18 15,0 0 11-15,0 0-21 16,0 0-4-16,0 0 4 15,0 0-18-15,0 0 18 0,0 0-14 16,0 0 5-16,0 0 2 16,0 0 18-16,0 0-8 15,0 0 2-15,0 0-12 0,0 0-5 16,0 0 5-16,0 0-4 16,0 0 11-16,0 0-12 0,0 0 14 15,0 0-4-15,0 0 6 16,0 0-95-16</inkml:trace>
  <inkml:trace contextRef="#ctx0" brushRef="#br0" timeOffset="17104">887 1023 334 0,'0'0'64'0,"0"0"-24"15,0 0-22-15,0 0-7 0,0 0 15 16,0 0-14-16,0 0-3 16,0 0 58-16,-13 51-33 0,0-7-18 15,13-44-3-15,-32 54-13 16,32-54 9-16,-32 55-15 16,32-55 6-16,-33 43 25 0,33-43-35 15,0 0 24-15,-39 37-14 16,39-37-3-16,0 0 6 15,0 0 10-15,-38 0-2 16,38 0-18-16,0 0 4 0,0 0-10 16,-39-47 13-16,39 47-6 15,0 0 15-15,-39-37 5 16,39 37-25-16,-39-7 16 0,39 7-12 16,-39 29-5-16,39-29 12 15,-39 55 5-15,14-8 39 16,5-7-5-16,20-40 38 0,-19 51-22 15,12-11-19-15,7-40 31 16,13 44-14-16,-13-44-20 16,0 0-8-16,52 32-12 15,-7-21-10-15,1-11 5 0,-46 0-15 16,51-18 19-16,-5-4 3 16,-46 22-15-16,0 0-19 0,45-36 6 15,-45 36-72-15,0 0-52 16,26-44-48-16,-26 44-69 15</inkml:trace>
  <inkml:trace contextRef="#ctx0" brushRef="#br0" timeOffset="17473">259 1270 401 0,'0'0'49'16,"0"0"-12"-16,0 0 10 15,0 0 68-15,0 0-43 16,0 0 36-16,-13 44-35 0,7 0-27 16,-1-1 2-16,7 1 0 15,-12 0-19-15,-1-1 3 0,-7-6-25 16,20-37-13-16,-26 47 3 16,26-47-4-16,-26 40 10 15,26-40 1-15,0 0-8 0,0 0-173 16,0 0-132-1</inkml:trace>
  <inkml:trace contextRef="#ctx0" brushRef="#br0" timeOffset="17798">7 1485 569 0,'0'0'101'0,"0"0"21"15,0 0-63-15,0 0-22 16,0 0-33-16,0 0 9 0,0 0 45 16,13-40-2-16,-13 40 19 15,0 0-18-15,0 0-23 0,0 0 0 16,0 0-17-16,0 0-22 15,0 0 30-15,0 0-13 16,0 0-25-16,-20-33-13 0,20 33 19 16,0 0 22-16,0 0-15 15,0 0 0-15,0 0-253 16,0 0-163-16</inkml:trace>
  <inkml:trace contextRef="#ctx0" brushRef="#br0" timeOffset="18308">473 1980 578 0,'0'0'13'15,"0"0"69"-15,0 0 22 0,0 0-11 16,0 0 73-16,13 51-9 15,-7-7 6-15,-6-1-60 0,-6 1-22 16,6 3-42-16,0 4-8 16,0-51 11-16,0 70-37 15,-7-20 2-15,7-50 3 0,-6 62-47 16,6-62-226-16,-13 51-157 16</inkml:trace>
  <inkml:trace contextRef="#ctx0" brushRef="#br0" timeOffset="18636">292 2126 242 0,'0'0'19'15,"0"0"104"-15,0 0 14 0,0 0-13 16,-26 47-34-16,6-3 58 16,7-4-24-16,13-40-5 15,-25 65-65-15,5-17-14 0,20-48-13 16,-19 50-19-16,19-50-13 15,0 0-13-15,0 0 25 16,-20 51-15-16,20-51-201 0,0 0-105 16</inkml:trace>
  <inkml:trace contextRef="#ctx0" brushRef="#br0" timeOffset="18929">110 2246 560 0,'0'0'76'0,"0"0"-15"15,0 0-11-15,0 0-27 16,39-40-8-16,-39 40-7 0,0 0-8 15,33-40 4-15,-33 40-12 16,26-37-3-16,-26 37 20 0,0 0 13 16,6-40-3-16,-6 40-11 15,-6-36-20-15,6 36-16 16,0 0-105-16,0 0-136 0</inkml:trace>
  <inkml:trace contextRef="#ctx0" brushRef="#br0" timeOffset="19656">602 396 132 0,'0'0'10'0,"0"0"-14"0,0 0-28 15</inkml:trace>
  <inkml:trace contextRef="#ctx0" brushRef="#br0" timeOffset="19932">577 352 93 0,'0'0'0'0,"0"0"9"16,0 0 26-16,0 0 22 0,0 0-21 16,0 0-15-16,0 0 119 15,0 0-35-15,0 0-52 16,0 0-20-16,0 0 12 15,0 0 39-15,-59 51-47 0,59-51-31 16,-45 48-6-16,45-48 0 16,0 0 0-16,0 0-3 15,-39 40 17-15,39-40 9 0,0 0-31 16,0 0-133-16,0 0-77 16</inkml:trace>
  <inkml:trace contextRef="#ctx0" brushRef="#br0" timeOffset="20369">395 294 124 0,'0'0'87'0,"0"0"-31"16,0 0-29-16,0 0 49 15,0 0-25-15,0 0 20 0,0 0-36 16,0 0-6 0,0 0-12-16,0 0-10 0,0 0-1 15,0 0 12-15,0 0-3 16,0 0-8-16,0 0-14 0,0 0-6 15,0 0 0-15,0 0-199 16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6:30.05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369 363 428 0,'0'0'69'0,"0"0"-17"16,0 0-6-16,0 0 16 16,0 0 38-16,0 0-5 15,0 0-31-15,0 0-19 16,0 0-27-16,0 0-5 0,0 0 10 16,0 0-27-16,0 0 16 15,0-44-8-15,0 44-1 0,0 0-8 16,0 0-1-16,0 0 0 15,-38-44 14-15,38 44 6 16,0 0-14-16,-33-47 3 0,33 47-18 16,-26-40 15-16,26 40-5 15,0 0-2-15,-19-44 26 16,19 44-27-16,0 0 16 0,0-47-33 16,0 47 30-16,0 0-20 15,0 0 15-15,32-44 15 16,-32 44-10-16,0 0-15 15,46-32-7-15,-46 32 27 0,0 0-10 16,0 0 14-16,45-26-22 16,-45 26-3-16,0 0 20 15,0 0-7-15,0 0 9 0,0 0-11 16,0 0 5-16,0 0-9 16,0 0-22-16,0 0 14 0,0 0 29 15,0 0-12-15,0 0 9 16,0 0-29-16,0 0 15 15,0 0 3-15,45 18-23 16,-45-18 11-16,0 0 31 16,0 0 1-16,20 48-23 0,-20-48-14 15,6 47 21-15,-6-47-50 16,6 47 75-16,-6-47-8 0,-6 51-13 16,6-51-15-16,-13 55 12 15,13-55-8-15,-6 55 0 16,6-55 6-16,-7 54-3 0,7-54-26 15,0 51 26-15,0-51 1 16,0 0 6-16,0 51 0 16,0-51-16-16,0 0 6 15,7 55 6-15,-7-55 4 0,0 0 69 16,6 54-20-16,-6-54-32 16,0 0-20-16,13 55-15 15,-13-55 27-15,0 0-30 0,0 51 32 16,0-51-11-16,0 0-10 15,0 0-6-15,6 54 66 16,-6-54 2-16,0 0-37 0,0 0-1 16,0 0-28-16,33 51-14 15,-33-51 34-15,0 0-24 0,0 0 50 16,0 0-70-16,0 0 24 16,0 0 14-16,0 0-4 15,0 0-16-15,0 0 26 16,0 0-16-16,0 0-6 0,0 0-43 15,0 0-148-15,45 29-79 16,-45-29-65-16</inkml:trace>
  <inkml:trace contextRef="#ctx0" brushRef="#br0" timeOffset="501">415 519 285 0,'0'0'60'16,"0"0"-26"-16,0 0-20 16,0 0-7-16,0 0-2 0,0 0 0 15,0 0 28-15,0 0 2 16,0 0-22-16,0 0 126 15,0 0-4-15,-59 22-30 0,59-22-51 16,-51 40 37-16,51-40-19 16,-59 55-31-16,14-12-31 15,45-43-14-15,-52 51 4 0,52-51 0 16,-52 51-8-16,52-51 12 16,-51 51 12-16,51-51-14 15,0 0 1-15,-46 40-19 16,46-40 3-16,0 0 1 0,0 0 30 15,0 0-105-15,0 0-136 16,0 0-81-16</inkml:trace>
  <inkml:trace contextRef="#ctx0" brushRef="#br0" timeOffset="1161">78 483 130 0,'0'0'21'16,"0"0"-11"-16,0 0 6 16,0 0 24-16,0 0 1 15,0 0-20-15,45-26 1 16,-45 26 11-16,0 0-1 16,46-14-23-16,-46 14 15 0,0 0 9 15,0 0 31-15,0 0-16 16,0 0-19-16,0 0-19 0,0 0 2 15,0 0-22-15,0 0 21 16,0 0-11-16,0 0 13 16,0 0-8-16,0 0-1 0,0 0-10 15,0 0-1-15,0 0 7 16,0 0-4-16,0 0-3 16,0 0 11-16,0 0 1 0,0 0-1 15,0 0 8-15,0 0 15 16,0 0 10-16,0 0 8 15,0 0-12-15,0 0-19 16,0 0 6-16,0 0 9 0,51 22 18 16,-51-22-13-16,0 0-4 15,0 0 7-15,46-22-27 16,-46 22-17-16,0 0 17 0,6-44-10 16,-6 44-10-16,0 0 16 15,0 0-11-15,0 0 0 0,-19-40 18 16,19 40-32-16,0 0 19 15,0 0-17-15,0 0 33 16,0 0 7-16,0 0-33 16,0 0 0-16,0 0-8 15,0 0-155-15,0 0-157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6:40.4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0 317 0,'0'0'80'16,"0"0"11"-16,0 0-14 0,0 0-19 15,0 0-24-15,0 0-6 16,0 0-20-16,0 0 2 16,0 0-27-16,0 0 81 0,0 0-28 15,25 48-19-15,-25-48-14 16,20 54 3-16,-1-3 16 15,1-4-22-15,-1 8 7 16,1 3-12-16,-1 0 88 0,7 8-18 16,0 0-34-16,0 3-5 15,0 3-26-15,-1 5 0 0,8-1 57 16,-1-3 11-16,1 0-22 16,-8-4-24-16,8 0-3 15,-7 0-39-15,0-7 39 16,-1 0-14-16,-5 0-5 15,6-4 12-15,-7 4-16 0,1-4 16 16,-1 0-17-16,-6 1 32 16,6-5-22-16,-6 1-19 0,0-1 2 15,0 1 26-15,0-4 18 16,-6-7-29-16,-7-44-20 16,19 62 11-16,-12-15 12 0,-7-47 6 15,6 54-12-15,1-10-9 16,-1-4 0-16,-6-3 1 15,0-37 24-15,6 43-3 0,-6-6-40 16,0-37 27-16,13 43 8 16,-13-43 1-16,7 44-6 0,-7-44-13 15,0 0 6 1,13 40 1-16,-13-40 3 0,0 0 7 16,0 0-7-16,0 0 15 15,0 0-26-15,0 0 7 16,0 0-18-16,0 0 18 0,0 0-40 15,0 0-36-15,-45-11 27 16,45 11-4-16,-52-22-12 0,13 4 42 16,39 18 10-16,-52-25 7 15,7 3-10-15,45 22 25 16,0 0-20-16,-39-33 11 0,39 33 24 16,0 0-18-16,0 0 3 15,-19-47-17-15,19 47 12 16,0 0 0-16,-7-48-6 15,7 48 6-15,0 0 15 0,0 0-11 16,13-47 2-16,-13 47-14 16,0 0 8-16,0 0-7 15,6-40 16-15,-6 40-18 0,0 0 22 16,0 0 7-16,0 0-20 16,0 0-5-16,0 0 1 15,0 0 20-15,0 0-16 0,0 0-5 16,0 0 5-16,0 0 7 15,0 0-7-15,0 0 0 16,0 0 10-16,46 15 3 16,-7 6-24-16,-7 5 19 0,-32-26 57 15,52 40-11-15,-13-4-25 16,-1-10-11-16,-38-26-9 0,52 40-24 16,-19-15 2-16,-33-25 20 15,0 0 6-15,38 33 5 16,-38-33 15-16,0 0-9 0,0 0-1 15,0 0 15-15,0 0 10 16,0 0 52-16,0 0 20 16,0 0-49-16,0 0-71 15,0 0 24-15,0 0-17 0,0 0 21 16,0 0-20-16,0 0-23 16,0 0 25-16,20-36-15 15,-1-1 1-15,7 1-4 0,-26 36 0 16,33-62 20-16,-1 18-49 15,-32 44-142-15,52-51-55 16,-7 19-42-16,0 3-29 0</inkml:trace>
  <inkml:trace contextRef="#ctx0" brushRef="#br0" timeOffset="2453">2569 2697 394 0,'0'0'97'0,"0"0"-23"15,0 0-33-15,0 0 1 16,0 0-14-16,0 0 5 0,0 0 1 15,0 0-13-15,0 0-21 16,0 0 16-16,0 0-22 16,0 0 108-16,0 0-54 15,0 0-2-15,-19 33-3 0,19-33-20 16,-39 36-6-16,7-7-8 16,32-29 35-16,-39 37 2 15,39-37-28-15,-26 29-15 0,26-29 13 16,0 0-28-16,-26 33 35 15,26-33-39-15,0 0 22 0,0 0-15 16,0 0-1-16,0 0 33 16,33 25-34-16,-1-10 11 0,-32-15 10 15,39 18-10-15,-7-7-13 16,-6 0-8-16,-26-11 42 16,32 11-21-16,-32-11 18 15,0 0-40-15,0 0 22 0,0 0 0 16,0 0-21-16,0 0 52 15,0 0-35-15,0 0 9 0,0 0-5 16,0 0 6-16,-38 25 4 16,-1-3-17-16,0-11 7 15,0-4-6-15,7 0 12 0,-7-3 5 16,39-4-36-16,-39 4 42 16,39-4-34-16,0 0 13 0,-32-8-6 15,32 8-15-15,0 0 13 16,0 0 0-16,-13-29-15 15,13 29 45-15,0 0-31 16,0-29 33-16,0 29-32 0,0 0 12 16,0 0 0-16,0 0-6 15,0 0 28-15,0 0-32 0,0 0-1 16,0 0 23-16,0 0 1 16,0 0-2-16,0 0 0 15,0 0 1-15,-13 37 92 0,0-5-61 16,13-32 0-16,-33 37-17 15,33-37-6-15,-38 29 47 0,-1-7-34 16,-7-8-5-16,8-7-10 16,-14-3-18-16,6-8 0 0,1-3 20 15,0-4-26 1,0 0 14-16,6-3-17 0,6-4-2 16,33 18-164-16,-19-33-154 15,12-4 42-15,14 5-26 0</inkml:trace>
  <inkml:trace contextRef="#ctx0" brushRef="#br0" timeOffset="2649">2181 2602 479 0,'39'-21'129'0,"0"2"-24"15,6 5-36-15,0-1-40 16,7-3-29-16,0 4 18 0,6-1-18 16,-12-3-19-16,-8 0-116 15,-38 18-96-15</inkml:trace>
  <inkml:trace contextRef="#ctx0" brushRef="#br0" timeOffset="2864">1916 2664 489 0,'0'0'85'0,"0"0"3"15,0 0-55-15,45-7-12 16,0-4-7-16,1 0-19 0,-8 0-31 15,1 4-120-15,-39 7-96 16</inkml:trace>
  <inkml:trace contextRef="#ctx0" brushRef="#br0" timeOffset="3423">1359 3003 310 0,'0'0'84'15,"0"0"29"-15,32 0-24 0,-32 0-4 16,0 0 11-1,0 0-38-15,20 36 3 0,-7-7 12 16,-13-29-13-16,0 37-52 16,0-37 11-16,-7 32 0 0,7-32-23 15,0 0-5-15,-13 37 25 16,13-37-21-16,0 0 5 0,0 0 15 16,0 0-5-16,-32 18-15 15,32-18 19-15,0 0-30 0,-39-15 11 16,39 15 28-16,-26-40-23 15,7 4 0-15,19-8 6 16,-7 4-9-16,7-3-1 0,0 3-4 16,7 3 5-16,-7 8 16 15,0 29-38-15,0-33-38 16,0 33-112-16,0 0-114 0</inkml:trace>
  <inkml:trace contextRef="#ctx0" brushRef="#br0" timeOffset="3630">1560 2672 335 0,'58'-22'13'15,"0"4"-20"-15,0-4 10 16,1 7-1-16,-8 4-29 0,-5 0-68 16</inkml:trace>
  <inkml:trace contextRef="#ctx0" brushRef="#br0" timeOffset="4092">1048 3057 480 0,'0'0'120'15,"0"0"-34"-15,0 0-52 16,0 0 10-16,0 0 80 15,0 0-36-15,0 37-2 0,0-37-50 16,7 40 11-16,-7-40 2 16,13 33-16-16,-13-33-33 0,0 40 14 15,0-40-14-15,0 0-15 16,-26 40 28-16,26-40-10 16,0 0-6-16,-39 29 14 15,39-29-5-15,0 0-25 0,-45 11 30 16,45-11-18-16,-39-4-4 15,39 4 20-15,0 0-19 0,0 0 1 16,0 0 9-16,-39-18-5 16,39 18 0-16,-39 14 15 0,39-14-10 15,-45 40 158-15,-1 8-21 16,8-5 15-16,-1 1-63 0,-7-4-66 16,8 0-3-16,-8-3 3 15,46-37-23-15,-51 36-28 16,12-11-197-16,6-14-244 15</inkml:trace>
  <inkml:trace contextRef="#ctx0" brushRef="#br0" timeOffset="4345">886 2821 386 0,'0'0'84'16,"20"-37"49"-16,-20 37-19 0,39-36 6 15,-39 36-13-15,51-18-45 16,-5 18 34-16,-7 7-7 0,-7 15-42 16,-32-22-32-16,39 40 3 15,-39-40-32-15,32 47 3 16,-12-7-189-16,-20-7-218 0</inkml:trace>
  <inkml:trace contextRef="#ctx0" brushRef="#br0" timeOffset="4526">828 3683 624 0,'39'-14'80'0,"13"-4"-4"0,0-4-40 16,6 4-26-16,7-8-32 15,-7-3-180-15</inkml:trace>
  <inkml:trace contextRef="#ctx0" brushRef="#br0" timeOffset="5876">3922 2391 453 0,'0'0'3'16,"0"0"82"-16,0 0-25 0,33-11-21 16,-33 11-3-16,0 0-24 15,0 0 9-15,0 0 4 16,0 0 180-16,0 0 2 0,-13 44-103 15,-20 0 12-15,8 3-18 16,-14-3 12-16,-13 3-41 0,0 0-69 16,13-3 0-16,-6 0 23 15,13-4-23-15,6-7-12 0,6-4 31 16,20-29-16-16,-13 36-19 16,13-36 28-16,7 29 3 0,-7-29-19 15,0 0 0 1,39 15-12-16,-1-15-23 0,1-11-44 15,-6 0 58-15,-1-7 19 16,-32 18 2-16,32-19 8 0,-32 19 2 16,0 0-13-16,0 0 10 15,0 0 4-15,0 0-4 0,-32-18-14 16,-7 11 11-16,0 11 3 16,-6-1 0-16,6 5-8 0,0-5 5 15,1 1 8-15,5-1-8 16,33-3 0-16,-39 4 4 15,39-4 0-15,0 0-23 16,-32 4 26-16,32-4 16 0,0 0-11 16,0 0-26-16,-32 11 30 15,32-11 97-15,-46 32 72 0,14 5-73 16,-7 3 65-16,0 7-95 16,-6 0-23-16,6 1-12 0,-6-1-30 15,12-7-21-15,1 4 15 16,0-11 5-16,12-4-28 0,20-29 15 15,-39 29-106-15,39-29-262 16,0 0-176-16,0 0-22 16</inkml:trace>
  <inkml:trace contextRef="#ctx0" brushRef="#br0" timeOffset="6141">4168 1773 521 0,'0'0'79'16,"0"0"85"-16,0 0 35 15,0 0-105-15,-19 62-21 16,6-12 66-16,-19-2-79 15,-7-5-18-15,-7 8-15 0,-12 4-24 16,0 0-3-16,6-4-21 16,-6-4-147-16,-7 0-170 0</inkml:trace>
  <inkml:trace contextRef="#ctx0" brushRef="#br0" timeOffset="6329">3294 2508 661 0,'0'0'168'15,"0"0"82"-15,0 0-24 16,0 0-111-16,0 0-71 0,39 11 2 16,13-11-59-16,0-8-81 15,0-2-205-15,6-5-95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6:53.958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65 303 0,'0'0'99'0,"0"0"-40"16,0 0-24-16,0 0-1 0,0 0-15 16,0 0 19-16,0 0-17 15,0 0-13-15,0 0 47 0,0 0 7 16,0 0-7-16,0 0-38 16,0 0 39-16,0 0 9 0,0 0-8 15,0 0-24-15,0 0 9 0,0 0 2 16,33 0-11-16,-33 0-11 15,0 0-1-15,0 0-21 16,0 0 15-16,0 0 74 16,0 0-61-16,32-3 10 0,-32 3-5 15,32-4-19-15,-32 4 6 0,0 0-7 16,33-4-23-16,-33 4 10 16,0 0 6-16,0 0 57 0,32-3-30 15,-32 3-21-15,0 0 8 16,0 0-5-16,33-4-20 0,-33 4 5 15,0 0 14-15,25-7-14 16,-25 7-3-16,0 0 24 0,33-4-26 16,-33 4 25-16,32-7-2 15,-32 7 8-15,0 0 16 16,39-11-33-16,-39 11-2 0,0 0 4 16,32-4-17-16,-32 4 6 15,0 0 16-15,0 0-38 0,0 0 31 16,0 0 6-16,0 0-27 15,0 0 17-15,26-3 1 0,-26 3-13 16,0 0 4-16,0 0 9 0,26-4-10 16,-26 4 7-16,0 0 7 15,33-3-30-15,-33 3 29 0,0 0 1 16,32 0-22-16,-32 0 12 16,0 0 13-16,32-4-28 15,-32 4 24-15,0 0-6 0,0 0-21 16,0 0 21-16,33 0 6 15,-33 0-14-15,0 0 22 0,0 0-25 16,26 4 4-16,-26-4 13 16,0 0-23-16,32 3 24 0,-32-3-4 15,26 4-15-15,-26-4 14 16,32 3 3-16,-32-3-15 0,26 8 10 16,-26-8 7-16,0 0-25 15,26 7 15-15,-26-7 12 0,0 0-19 16,0 0 7-16,0 0 0 15,32 7 10-15,-32-7-33 16,0 0 39-16,0 0-8 0,33 4-26 0,-33-4 27 16,0 0 0-16,0 0-15 15,26 4-3-15,-26-4 28 16,0 0-37-16,0 0 26 0,32 0 2 16,-32 0-24-16,0 0 16 15,32-4 8-15,-32 4-20 0,0 0 19 16,26 0 4-16,-26 0-22 15,0 0-12-15,33 0 44 0,-33 0-28 16,0 0 5-16,32 0 4 16,-32 0 6-16,32-4-18 15,-32 4 25-15,33-3-39 0,-33 3 6 16,32-4 45-16,-32 4-44 16,32-4 6-16,-32 4 36 0,33-7-45 15,-33 7 10-15,32-7 27 16,-32 7-25-16,26-4 0 0,-26 4 19 15,0 0-29-15,32-3 16 0,-32 3 20 16,0 0-31-16,33-4 14 16,-33 4 13-16,26 0-41 0,-26 0 31 15,32 0-2-15,-32 0-22 16,26 0 26-16,-26 0 0 0,39 0-22 16,-39 0 30-16,32 0-7 15,-32 0-9-15,39 4 0 16,-39-4 26-16,39 0-20 0,-39 0 9 15,0 0-4-15,39 3-14 16,-39-3 11-16,38 4-23 0,-38-4 15 16,0 0 18-16,33 3-18 15,-33-3 3-15,0 0 8 0,45 4-17 16,-45-4 6-16,39 4 11 16,-39-4-29-16,39 3 18 0,-39-3 15 15,32 4-33-15,-32-4 21 0,0 0-6 16,46 4-1-16,-46-4 24 15,0 0-18-15,38 7 9 0,-38-7-20 16,39 4 18-16,-39-4-1 16,39 3-23-16,-39-3 15 15,32 4 13-15,-32-4-29 0,0 0 20 16,39 3-10-16,-39-3-2 16,0 0 31-16,39-3-29 0,-39 3 16 15,0 0 3-15,39 3-8 16,-39-3 2-16,0 0 41 0,39 4-56 15,-39-4 29-15,39 0 2 16,-39 0-34-16,0 0 19 0,38 0-4 16,-38 0 3-16,0 0 6 15,46 4-19-15,-46-4 14 16,0 0-3-16,32-4-22 0,-32 4 25 16,39 0-2-16,-39 0-15 15,26-4 13-15,-26 4 6 0,39 0-19 16,-39 0 4-16,32-7 10 0,-32 7-15 15,32 0 12-15,-32 0 4 16,0 0-10-16,33 4 1 0,-33-4 16 16,32 0-28-16,-32 0 28 15,33 0-13-15,-33 0-13 0,25 0 30 16,-25 0-21-16,39 3-6 16,-39-3 25-16,33-3-18 0,-33 3-8 15,38 0 28-15,-12-4-17 16,-26 4-24-16,33-3 42 15,-33 3-33-15,39 3 24 0,-39-3-1 16,32 4-12-16,-32-4 1 16,32 0 11-16,-32 0-25 0,33 3 34 15,-33-3-11-15,32 4-22 16,-32-4 29-16,26 0-9 0,-26 0-16 16,0 0 16-16,32 4-12 0,-32-4-1 15,0 0 26-15,33 3-8 16,-33-3-29-16,32 4 23 0,-32-4 10 15,32 4-24-15,-32-4 13 16,33 0 3-16,-33 0-11 16,32 3 16-16,-32-3-10 0,0 0-15 15,32 0 17-15,-32 0 1 16,0 0-11-16,0 0 22 0,0 0-14 16,0 0 0-16,0 0 7 15,0 0-4-15,0 0 10 0,0 0-19 16,0 0-9-16,0 0-5 15,0 0 43-15,0 0-20 0,0 0-3 16,0 0 30-16,0 0-60 16,0 0 20-16,0 0 19 0,0 0-17 15,0 0 12-15,0 0-4 16,0 0 29-16,0 0-46 16,0 0 17-16,0 0-25 0,0 0 28 15,0 0 6-15,0 0-19 0,0 0 44 16,0 0-47-16,0 0-4 15,0 0 17-15,0 0 7 0,0 0-18 16,0 0 16-16,0 0 1 16,0 0-216-16,0 0-206 0,0 0-148 15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6:57.999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0 401 0,'0'0'109'0,"0"0"-45"15,0 0-35-15,0 0 28 0,0 0-5 16,0 0 2-16,0 0 37 16,0 0 7-16,0 0 31 0,0 0-2 15,0 0-26 1,0 0 13-16,0 0-46 0,0 0-37 16,0 0 16-16,0 0-2 15,0 0-23-15,0 0 17 16,0 0-18-16,0 0-13 0,0 0 9 15,0 0-14-15,0 0 2 16,0 0-18-16,0 0 13 0,0 0 9 16,0 0-2-16,0 0-41 15,0 0 27-15,0 0-4 16,0 0-212-16,0 0-123 0,0 0 5 16,0 0 24-16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6:59.214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98 422 0,'0'0'131'16,"0"0"11"-16,0 0-16 16,0 0 18-16,0 0 15 0,0 0-10 15,0 0-8-15,0 0 11 16,0 0-21-16,0 0-11 16,0 0-25-16,0 0-38 15,33-33 6-15,-33 33-28 0,45-26-8 16,0 12 2-16,1 7 66 15,-1-1-27-15,0 1-41 0,0 7-9 16,7 0-23-16,6 0 15 16,-6 0 1-16,7 4 56 15,-8-4-31-15,8 3-21 0,-8 1 5 16,1-4 3-16,-7 4-17 16,1-1-19-16,-1-3 10 15,-6 4 14-15,6-4 9 16,-12 4-16-16,5 3-12 0,1-4 13 15,0 1 12-15,-39-4-7 16,45 7-5-16,1 1-5 16,-46-8-4-16,52 7 14 0,-52-7-8 15,45 7-7-15,-45-7-9 16,58 4 27-16,-58-4-1 0,52 7-16 16,-52-7 4-16,52 11-11 15,-52-11 14-15,51 7 11 16,1 1-14-16,-13-5-7 0,6 1-5 15,-45-4 23 1,59 4 3-16,-8-1-11 0,1 1-28 16,-6-1 25-16,-1 1 11 15,0 0-11-15,0-1 0 0,1-3-12 16,-1 4 17-16,0-4 2 16,1 0-2-16,-1 0-16 15,0 0 14-15,1 0-3 0,-7 0 5 16,-39 0-5-16,58 0-4 15,-19 0-7-15,-39 0 21 0,51 0-3 16,-51 0-11-16,59 0-6 16,-8 0 4-16,-5 0 16 15,-46 0-3-15,58 7-11 16,0-3-10-16,-12 3 14 16,5-7 10-16,-5 4-2 0,5-4-4 15,1-4-15-15,0 4 11 16,0-3 5-16,0-1 1 0,-1 0-15 15,8 1 2-15,-8-1 17 16,1 0-1-16,-6 1-18 16,5 3 4-16,-5-4 5 0,-8 0 2 15,-38 4 11-15,65-7-13 16,-19 4-14-16,-46 3 11 16,58-8 3-16,-58 8 16 0,45-7-19 15,-45 7 11-15,52-4-25 16,-52 4 28-16,0 0-8 15,0 0 0-15,45-3-10 16,-45 3 13-16,0 0 0 0,0 0-9 16,0 0-6-16,0 0 1 15,0 0 24-15,0 0-16 0,0 0-16 16,0 0 21-16,0 0 7 16,0 0-12-16,0 0-13 15,0 0 8-15,0 0 21 0,0 0-16 16,0 0-6-16,0 0 6 15,0 0-9-15,0 0 5 16,0 0-10-16,0 0-131 16,0 0-128-16,0 0-253 0,0 0-12 15,0 0 17-15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7:01.198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3847 163 469 0,'0'0'111'0,"0"0"12"0,0 0-18 16,0 0-59-16,0 0-3 15,0 0-2-15,0 0-18 16,0 0 17-16,0 0-22 0,0 0 11 16,0 0 73-16,-52 0 31 15,52 0-5-15,-71 4-66 16,19-1-55-16,0 4 125 0,-6 2-49 15,0-6 37-15,-1 1-66 16,1 0-44-16,-7-4 8 0,1 3 3 16,-8-6-4-16,-5-1-35 15,-14 0 28-15,0-3-5 16,-13-1 9-16,7-3 1 16,13-1-21-16,6 5-16 15,7-1 27-15,12 1 2 0,1-1 3 16,0 1 86-16,6 3-31 15,0-3-20-15,7-2-9 0,0 6-14 16,-7-5-16-16,0 1-6 16,7-1 0-16,-7 4-13 15,-6-3 33-15,-7 0 31 0,0 3-71 16,1-1-3-16,-1 2 18 16,0 3 16-16,13 0-6 15,1 0-5-15,5 0-16 16,46 0 19-16,-64 3-3 0,18-3 11 15,-6 5-2-15,7-5-19 16,0 0-4-16,0 0 18 16,-1 0 12-16,1 0-16 0,-1 0-4 15,0 0 7-15,1-5 4 16,0 5 1-16,-1-3-12 0,8 3-16 16,-8 0 20-16,46 0 12 15,-52 0-27-15,52 0 4 16,-51-4 16-16,51 4 13 15,-46-4-10-15,46 4-8 0,-45-3-6 16,45 3 13-16,-39-4-7 16,39 4-4-16,-45 0-7 15,45 0 14-15,-33-3-3 0,33 3 9 16,0 0 0-16,-38 0-12 16,38 0 3-16,0 0-3 15,0 0 6-15,0 0 2 0,0 0-16 16,0 0 3-16,0 0 10 15,0 0 6-15,0 0-30 0,0 0 13 16,0 0 5-16,0 0 18 16,0 0-14-16,-39 7-11 15,39-7 8-15,-39 11 25 0,39-11-22 16,-45 15-11-16,45-15 11 16,-46 11 8-16,8 1 5 15,38-12-13-15,-52 15 0 16,52-15-8-16,-46 12 16 0,46-12-2 15,-38 7-12-15,38-7-11 16,0 0 7-16,0 0 21 16,0 0-7-16,0 0 6 0,0 0-23 15,0 0 5-15,0 0 32 16,0 0 23-16,0 0-20 0,0 0-9 16,0 0-18-16,0 0 31 15,0 0 17-15,38 26-17 16,8-15-11-16,12 1 5 15,20-8 6-15,19 0 7 0,13-4-19 16,19-4-13-16,7-3 10 16,7-5 3-16,6 1-19 15,7-5 0-15,12 2 0 0,-6-6 3 16,0 1 5-16,0 1-25 16,-13 2 6-16,-7 6 11 15,-6 1 8-15,-13 2 2 0,0 3-13 16,-13 4-16-16,-13 0 11 15,0 0 20-15,-19 4 0 0,0 3-15 16,0-2-6 0,-13-1 9-16,0-1 13 0,-7-3-13 15,0 4-6-15,-13-1 2 16,1 1 15-16,-46-4-11 0,58 4-6 16,-13-4-5-16,-45 0 25 15,52 3-9-15,-52-3-13 16,52 9 4-16,-13-2 4 0,-39-7 14 15,52 7-6-15,-7-3-11 16,-45-4-14-16,58 0 26 16,-19 0-21-16,-39 0 15 0,52 0 7 15,-52 0 1-15,0 0-23 16,45 5 16-16,-45-5-13 16,0 0 30-16,0 0 39 15,0 0-16-15,0 0-16 0,0 0-2 16,0 0-1-16,0 0-6 15,0 0-19-15,0 0 0 0,0 0 8 16,0 0 8-16,0 0-13 16,-58 0-13-16,0 0 3 15,-14 0 7-15,-12 0 13 0,-19 3-13 16,-20 1 0-16,-13-1 0 16,-7 5 6-16,-6-5 1 15,6 9-14-15,13-1-5 16,7 1 5-16,0-1 20 0,7-4-6 15,6 2-7-15,0 2-5 16,6-4 5-16,1 1 12 16,6-1-9-16,0-3-3 0,-1 3-17 15,8-7 20-15,-7 0 0 16,6-7 4-16,7 3-16 16,6 1 6-16,14-1-2 0,5-1 10 15,7-2 3-15,13 7-4 16,39 0-7-16,0 0-17 0,0 0 10 15,-39-3 10 1,39 3-145-16,0 0-165 0,0 0-255 16,0 0-159-16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10.3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1854 0,'0'0'196'0,"0"0"4"0,0 0-74 15,0 0-71 1,0 0-20-16,26 15-150 0,-26-15-396 0,13 47-256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0:08.1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6915 1124 758 0,'0'0'164'16,"0"0"57"-16,0 0 35 16,0 0-96-16,0 0-2 0,0 0 38 15,0 0 13-15,0 0-20 16,0 0-14-16,0 0-25 0,0 0-32 15,0 0 5-15,0 0-32 16,-31-22-46-16,31 22-25 16,0 0-11-16,-44-35-5 0,44 35 0 15,-32-35-7-15,32 35-5 16,-31-36-5-16,31 36-18 16,-13-49-3-16,13 3-19 0,13 7-27 15,-7 4 12-15,-6 35 5 16,32-36-10-16,-32 36 34 15,37-24 28-15,1 9-7 0,0 8 18 16,-13 7 0-16,19 11-7 16,-6 0-3-16,-7 6-1 0,1 4-3 15,-32-21 10-15,31 36 4 16,-12-8 11-16,-19-28-2 0,6 42-9 16,-12-6 7-16,6-36 7 15,-50 35-33-15,-13-14 34 0,6-3-12 16,-6-14 8-1,-6-4-53-15,0-4-24 0,0-7-24 16,12-3 25-16,7 0 15 16,12-7 7-16,38 21-6 0,-44-35-38 15,44 35 48-15,-31-46 14 16,31 46 21-16,-19-39-24 0,19 39 41 16,0 0-31-16,0 0 23 15,0 0-19-15,0 0 18 0,0 0 7 16,0 0-29-16,0 0 28 15,0 0-6-15,0 0 8 16,0 0-16-16,-38 35 21 0,38-35-12 16,0 0 13-16,-44 32-18 15,44-32-21-15,-44 14 43 16,44-14-33-16,-44-4 18 0,44 4-7 16,-37-24 6-16,37 24 4 15,-32-53-20-15,7 0 13 0,12-4-16 16,7-13 25-16,0-5-37 15,6 1 48-15,6-7 6 16,0 14 5-16,1 3-32 0,-7 11 29 16,6 11-5-16,-6 42-12 15,6-43 9-15,-6 43-10 16,0 0-8-16,0 0-12 0,0 0 23 16,0 0-21-16,0 0 29 15,0 0-24-15,-12 71 35 0,-1 0-14 16,7 3 17-16,6 0-23 15,6 4 46-15,-6 0-17 16,6-8-29-16,-6-3 4 0,0-10-19 16,0-8 9-16,-12-3-7 15,12-46-8-15,-32 43 15 0,-5-11-15 16,-1-15-5-16,-6-10 7 16,6-7-21-16,0-3 25 0,38 3-22 15,-44-25 9-15,44 25-19 16,-44-50 42-16,18 8-15 0,14 10-7 15,12 32 28 1,0 0-39-16,0 0 34 0,0 0-11 16,-38 7 57-16,0 32 37 15,-12 21 36-15,-13 11-9 0,7 7-17 16,-7 0 0-16,6-7-65 16,-6-4 2-16,1-7-36 0,-14-10 7 15,13-4-28-15,-6-14-99 16,6-8-170-16,13-2-264 0,50-22-222 15</inkml:trace>
  <inkml:trace contextRef="#ctx0" brushRef="#br0" timeOffset="176">7010 21 1659 0,'0'0'51'0,"0"0"-51"16,0 0 18-16,0 0-45 0,44-21-151 15,-44 21-275-15</inkml:trace>
  <inkml:trace contextRef="#ctx0" brushRef="#br0" timeOffset="360">6042 1888 2075 0,'0'0'129'0,"0"0"5"16,44 25-68-16,18-15-50 15,8-10-11-15,5-3-268 0,0-12-448 16</inkml:trace>
  <inkml:trace contextRef="#ctx0" brushRef="#br0" timeOffset="564">5205 388 1369 0,'94'-21'10'0,"6"11"-20"15,-5 3 1-15,-1 10-84 16,-19 4-219-16</inkml:trace>
  <inkml:trace contextRef="#ctx0" brushRef="#br0" timeOffset="1048">4350 335 398 0,'0'0'93'16,"6"-49"53"-16,-6 49 7 16,0 0 25-16,0 0 43 0,0 0-14 15,0 0 4-15,0 0-35 16,6-46-27-16,-6 46-16 0,0 0-17 15,0 0-24 1,0 0-14-16,0 0 13 0,0 0 17 16,0 0-4-16,0 0-4 15,0 0 7-15,25 42-19 0,-6 4-12 16,0 4-9-16,-6 6 0 16,-1 4-11-16,1 11-9 15,-1 7-9-15,-5 0-12 0,-7-1-26 16,-7 1 6-16,-11-4 14 15,-20-3-8-15,-6 0-15 0,-13-10-18 16,-12-8-105-16,6-11-104 16,7-7-137-16,5-6-238 15,7-15-154-15</inkml:trace>
  <inkml:trace contextRef="#ctx0" brushRef="#br0" timeOffset="1379">4098 251 676 0,'0'0'126'0,"0"0"-33"16,0 0-19-16,0 0 55 15,0 0 68-15,0 0-18 0,0 0-4 16,0 0-42-16,0 0 13 16,13 49 4-16,-7 4-34 0,0 11 14 15,-6-1-22-15,0 8-29 16,0 7-14-16,7-1-17 16,-7-2-22-16,6 2-8 0,0-6-23 15,7 0 5-15,-7-4-8 16,7-10-102-16,-7-7-192 15,-6-50-280-15,0 53-110 16</inkml:trace>
  <inkml:trace contextRef="#ctx0" brushRef="#br0" timeOffset="1892">3412 699 1067 0,'0'0'252'16,"-25"50"-46"-16,25-50-37 0,-12 53-27 16,12-53-63-16,-19 49-37 15,19-49 13-15,-25 43-21 0,25-43-44 16,0 0 118-16,-51 28-6 15,51-28-9-15,-31 0-24 16,31 0-22-16,-32-39-34 0,20-10-2 16,6-8-1-16,-1-17-2 15,14-18-19-15,5-10 7 0,1-1-5 16,-1 4 0 0,7 14 22-16,-13 18 2 0,1 18 10 15,-7 49-13-15,0 0 10 16,0 0-12-16,0 0 34 0,0 0 15 15,-44 88 1-15,6 4 19 16,7 7 23-16,5 3-23 16,1 8-19-16,6-1 10 0,7 5-5 15,-1-5-17-15,-6-3-11 16,7-6-20-16,-1-8 2 0,-18-11 5 16,-1-10-20-16,-12-11-1 15,-6-7-6-15,-13-11-2 16,7-10 5-16,-1-11-39 15,7-6-88-15,0-12-150 0,50-3-189 16,-51-7-372-16</inkml:trace>
  <inkml:trace contextRef="#ctx0" brushRef="#br0" timeOffset="2133">3274 1715 1249 0,'69'-29'233'16,"-6"5"77"-16,0 6-60 0,-13 4-107 16,-6 10-49-16,-44 4-42 15,45 7-25-15,-45-7-6 0,0 0-13 16,-32 43-34-16,-12-4-231 15,-19-11-254-15,0-3-191 16</inkml:trace>
  <inkml:trace contextRef="#ctx0" brushRef="#br0" timeOffset="2379">2828 198 1568 0,'0'0'222'16,"0"0"59"-16,0 0-10 0,0 0-56 16,0 0-60-16,6 77-72 15,7 12-43-15,-13 6-14 0,0 8-15 16,0 6-59-1,-7 8-276-15,-5-4-380 0</inkml:trace>
  <inkml:trace contextRef="#ctx0" brushRef="#br0" timeOffset="2855">2218 756 1854 0,'19'64'266'0,"-13"6"-46"0,-6 4-52 16,-6-3-58-16,-19 4-54 16,-13-8-30-16,-19-3 9 15,-12-7-29-15,-6-15 5 0,-7-7-11 16,0-10-4-16,7-14 13 15,6-11-16-15,6-11 11 0,13-10 3 16,6-4-11-16,44 25 4 16,-32-35 14-16,32 35 6 15,0 0 49-15,0 0 29 0,44 21-1 16,-6 29-27-16,6 13-6 16,-19 11 24-16,-6 8 8 15,-19 2-6-15,-25-2-36 16,-32 3-26-16,-31-8-10 0,-31 1-11 15,-19-7-7-15,-21-11 0 16,-4-18 0-16,0-21 0 0,-1-17 4 16,7-18-7-16,25-25 12 15,19-14-12-15,31-14 3 0,26-11 0 16,30-14-6-16,26 4 11 16,32-8-15-16,24 1-52 15,26 0-158-15,6 3-275 0,6 0-523 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10.7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62 1788 0,'0'0'167'16,"52"-33"-22"-16,19 15-83 0,19 10-39 16,14 5-42-16,6 3-443 15,-19 3-336-15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10.17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1625 546 1495 0,'0'0'344'0,"0"0"-48"0,0 0-97 15,0 0-97-15,0 0-53 16,0 0-1-16,0 0-16 0,0 0-23 16,-26-19-3-16,26 19-1 15,-26-29 4-15,13 8-24 16,1-9 22-16,12 1-22 0,12-3-48 16,14-1-5-16,0 4 20 15,20 7-2-15,-8 11 18 0,-5 0 11 16,6 11 39-16,-7 7-47 15,-6 4 10-15,-26-11 16 16,26 37 0-16,0-1 6 0,-20-3 8 16,-6 3-6-16,0-36-5 15,-13 37 7-15,13-37-22 0,-32 32 23 16,-14-10-12-16,-5-11 9 16,-8-7-8-16,-12-4 16 0,13-4 0 15,0-3-7-15,-1-4-2 16,8-4-2-16,12-3-2 0,6-7-7 15,8-8-8-15,12 4 21 16,6 0-13-16,7 29 15 16,0-33-8-16,0 33-19 0,0 0 5 15,0 0 22-15,0 0-19 16,0 0 21-16,0 0 1 0,0 0-7 16,0 36 14-16,0-7-13 15,0-29-5-15,-6 33 0 0,6-33-4 16,0 0-1-16,-20 33 1 15,20-33 4-15,-39 18 3 0,1-11-8 16,5-7 20-16,7-7-10 16,26 7 8-16,-39-22-2 0,14-7-16 15,12-7 0-15,6-15 5 16,14-7-3-16,6-1 0 16,0-6-9-16,-1 10 6 15,-5 4-2-15,6 15 3 0,-7 7 5 16,-6 29-9-16,0 0 2 15,0 0 11-15,0 0 6 0,-32 54-8 16,0 5 12-16,12 2 85 16,1 5-48-16,12-8-23 0,1 0-16 15,6-10-12-15,0-5 7 16,6-3-7-16,1-10 3 0,-7-30-3 16,0 32-8-16,0-32 10 15,0 0 12-15,0 0-11 16,0 0 8-16,-39 8-15 0,7-23 0 15,32 15-6-15,-39-36 0 16,6-1 13-16,33 37-8 0,-38-32 5 16,38 32 7-16,-46-15-3 15,1 26 127-15,0 11 38 0,-1 14 0 16,1 11-17-16,-7 4-15 16,7 8 1-16,-13 2-52 0,6-2-36 15,0-5-19-15,-6-3-11 16,0-7-12-16,6-4-44 0,-6-7-198 15,6-11-257-15,6-12-441 16</inkml:trace>
  <inkml:trace contextRef="#ctx0" brushRef="#br0" timeOffset="360">641 1052 1768 0,'0'0'303'0,"59"21"-91"15,12-10-101-15,13-11-66 0,13-11-27 16,0-3-267-16,-6-15-459 15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11.2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790 15 1122 0,'32'7'326'0,"-32"-7"29"16,0 0-92-16,0 0-113 15,0 0-65-15,-45-15-36 0,-1 8-25 16,-12 7-24-16,0 7 3 15,-13 12 23-15,-14 10-26 0,1 14 0 16,0 12 13-16,0 14-13 16,13 4 8-16,13 3 28 15,12 4 64-15,20-3-53 16,20-12-3-16,25 1-31 0,14-8 1 16,18-11-3-16,14-7-11 15,13-7-135-15,6-15-212 0,0-7-297 16,0-11-79-16</inkml:trace>
  <inkml:trace contextRef="#ctx0" brushRef="#br0" timeOffset="436">1294 615 1180 0,'26'-47'243'16,"-6"0"8"-16,-14 3-9 0,-12 0-71 15,-7 4-64-15,6 0-49 16,-12 7-25-16,-7 4 12 0,-6 7-11 16,-1 15-18-16,-6 7-5 15,-6 18-11-15,0 15 135 0,-7 14-63 16,0 12-21-16,7 2-19 16,13 5 42-16,6 0 2 15,13-8-33-15,6-4 9 0,14-6-13 16,6-5-8-16,13-10-17 0,6-11-4 15,0-4-10 1,7-18 0-16,6-7 0 0,1-11-4 16,6-8 0-16,-1-10-8 15,1-19-25-15,-7-14 13 0,7-11 10 16,-6 0 6-16,-8 11-3 16,-12 14 6-16,0 19 1 0,-26 36 4 15,0 0 14-15,0 0 6 16,20 54 5-16,-1 8-2 0,-12 4-11 15,12 3-5-15,-6-4 11 16,6 1-18-16,1-15-4 0,6-4-150 16,-7-10-235-1,-19-37-288-15,0 0-74 0</inkml:trace>
  <inkml:trace contextRef="#ctx0" brushRef="#br0" timeOffset="1124">1890 466 1231 0,'6'-36'268'15,"7"3"-45"-15,0 4-110 0,0 0-26 16,-13 29-67-16,33-33-25 16,-33 33 9-16,39-22 4 15,-14 11-12-15,-25 11 47 16,0 0 3-16,33 51 60 0,-27 4-30 15,1 3 23-15,-20 4-31 16,0 0-7-16,-7-1-18 0,-5-2-10 16,5-5-22-16,-6-3-5 15,7-14 1-15,19-37 2 0,-26 40 0 16,26-40 10-16,0 0 60 16,0 0-39-16,0 0-25 0,0 0-7 15,13-33-17-15,0-18 0 16,19-15 9-16,7-14-11 15,6-7-4-15,1 7 4 16,-1 14 11-16,0 12-11 0,-6 14 18 16,-7 18-12-16,1 11 12 15,-33 11-7-15,32 22 4 0,-6 3 0 16,-13 19 6-16,0 3-8 16,-7 1 5-16,1 3-3 0,-1 3 2 15,1-3 1-15,-7 0 1 16,6 0 45-16,-6-7-23 0,0-4-10 15,0-40-1-15,-6 43-5 16,6-43-3-16,0 40 0 16,0-40 69-16,0 0-10 15,0 0 8-15,0 0-37 0,0 0-24 16,0 0-13-16,0 0-8 16,6-54 4-16,7-1-7 0,20-7 2 15,-1-3-4-15,13-8 11 16,1 8-14-16,5-1 12 0,1 11-12 15,0 8-2-15,-7 11 19 16,-6 7-11-16,0 10-28 0,-13 5 8 16,-26 14-26-16,32 0 31 15,-32 0-7-15,33 4-10 0,-33-4-1 16,0 0 29-16,32 29-5 16,-32-29-17-16,32 43-61 15,-19 5-95-15,0-5-204 16,-6 1-218-16,-7 0-125 0</inkml:trace>
  <inkml:trace contextRef="#ctx0" brushRef="#br0" timeOffset="2796">2537 524 587 0,'0'0'135'0,"0"0"-36"0,0 0-35 16,0 0-23-1,0 0-12-15,0-44-3 0,7 4-17 16,12 4-9-16,7 0 13 16,0 7 5-16,0-1 9 0,-26 30-13 15,32-32 2-15,-32 32 7 16,33-26-20-16,-33 26 33 0,32-14 11 16,-32 14 57-16,32 0-28 15,-32 0-35-15,33 14 57 16,-33-14-37-16,32 37 67 0,-12 3-45 15,-8 7-12-15,-5 0 37 16,-7 8-44-16,-7-1 29 16,1 1 5-16,-7-4-3 0,-6 4-6 15,-1-8-40-15,1 0-16 0,-7-7-11 16,26-40-10-16,-26 44 40 16,26-44 21-16,0 0-38 15,-26 40-5-15,26-40 57 16,0 0-23-16,0 0 12 0,0 0-36 15,0 0-20-15,0 0-16 16,13-51-4-16,19-11-5 0,7-11-2 16,7-3-7-16,5-8 6 15,8 4 8-15,-14 0 3 0,7 7-9 16,-13 15 3-16,-1 7-7 16,-5 18 10-16,-33 33-6 15,32-29 13-15,-32 29 0 0,32-14-7 16,1 6 0-16,-33 8 0 15,32 11-6-15,-32-11-3 0,39 44 17 16,-7 3 8-16,-19 8 14 16,-6 14 73-16,-14 0-15 0,1 4-37 15,-7-4 0-15,6-3 2 16,-5-8-20-16,5-4-10 0,1-3-4 16,-1-7-3-16,1-4-5 15,6-40-11-15,-7 44-4 0,7-44 1 16,0 0-3-1,7 36 2-15,-7-36 0 0,0 0-134 16,0 0-181-16,38 15-228 16,1-23-201-16,-6-17 59 0</inkml:trace>
  <inkml:trace contextRef="#ctx0" brushRef="#br0" timeOffset="3303">3625 506 998 0,'13'-40'183'0,"-13"40"15"0,0 0 43 16,0 0 21-16,0 0-79 16,32 18-31-16,1 11-58 0,5 0-31 15,1 4 8-15,7-4-37 16,-1-3-18-16,0-8-16 16,0 0 0-16,7-7 9 0,0-7-13 15,-13-8 21-15,0-7-10 16,0-7-7-16,-7-8 0 0,0-10-8 15,1-15-4-15,-1-4 3 16,-6 1-3-16,0 10 15 0,-13 15-20 16,-13 29 34-16,0 0-7 15,0 0 8-15,0 0 10 0,-13 62-5 16,-7 7 78-16,1 11-47 16,6 8-25-16,0 3-4 15,0 3 2-15,7 1-10 16,-1 3-3-16,-6-3-8 0,0-1-9 15,0 1-2-15,0-8 15 16,-13-7-1-16,1-11-1 0,-14-10-2 16,0-16-3-16,-13-14 4 15,-6-7-3-15,-7-14 0 0,-6-8-4 16,6-4 47-16,0-14 36 16,20-4-42-16,45 22-30 0,-45-55-1 15,25-7-4-15,27 1 4 16,25-5-3-16,20 1-7 15,19-5-8-15,13 1 2 0,7 0-6 16,13 4-68-16,-1 6-117 16,-12 8-191-16,-7 11-249 0,-19 8-72 15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16.9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1114 733 0,'0'0'182'0,"0"0"96"16,-13 58 38-16,13-58-47 0,39 44-26 15,19-15-95-15,14-11-17 16,13-10-53-16,6-8-25 0,-7-4-47 16,-6-7 14-16,-6-7-12 15,-14-4-4-15,-6-3-12 0,-52 25 17 16,52-55-19-16,-33 0 14 15,-12-3 1-15,-20 0-18 16,-19 7 0-16,-14 11 10 0,-12 11 12 16,-14 22-9-16,1 25-16 15,-14 22 32-15,0 22-5 0,8 14-8 16,12 11 71-16,12 4-9 16,21 4 52-16,19-8-63 0,26-6-4 15,13-9-19 1,26-13-29-16,26-9 15 0,6-17-6 15,14-11-9-15,-1-15-13 16,8-10 17-16,-1-15-99 0,-6-12-160 16,-8-6-190-16,8-15-154 15,-7 0 58-15,0-3 95 0</inkml:trace>
  <inkml:trace contextRef="#ctx0" brushRef="#br0" timeOffset="472">1535 1242 1383 0,'32'-48'246'16,"-32"48"-3"-16,19-47-41 0,-19 47-54 16,7-51-38-16,-7 51-9 15,-13-51-61-15,13 51-27 0,-19-55 13 16,19 55-30-16,0 0 1 16,-59-25 21-16,1 29 35 15,-1 25-13-15,1 11-29 0,-1 18 101 16,14 4-39-16,5 11-39 15,8-8 42-15,12 1-15 0,20-4-34 16,7-8 1-16,19-10 6 16,-26-44-6-16,65 43-28 15,0-21 13-15,0-22-19 16,7-11 14-16,-7-14-11 0,6-15-5 16,-5-15 3-16,-1-14 5 15,-1-22-53-15,2-22-8 0,-1-21 1 16,6-19 0-16,0-18 31 15,-5-9 13-15,-1 13-2 0,-14 21 8 16,-11 30 10-16,-7 40-13 16,-20 36 5-16,-13 40 15 0,-26 47 9 15,-14 29-3-15,-6 26 41 16,-12 18-11-16,0 11 3 16,-1 4 3-16,13 4-27 15,1-11-8-15,13-16 1 0,6-6-1 16,13-11-6-16,6-19-14 15,7-10-11-15,0-19-128 0,0-47-188 16,13 44-276-16,-13-44-84 16</inkml:trace>
  <inkml:trace contextRef="#ctx0" brushRef="#br0" timeOffset="1028">2660 885 775 0,'0'0'311'0,"-7"-55"14"15,7 55-133-15,-45-36-65 0,-7 25-57 16,-6 18 34-16,-2 19 10 16,2 14-40-16,6 7-29 0,14 8 30 15,5-4-29-15,6 3-6 16,21-3-19-16,12-3-21 0,-6-48 11 15,40 50 7-15,5-13-1 16,7-19-26-16,0-7 18 16,-7-11-9-16,2-11-18 15,-2-11 25-15,-45 22 3 0,58-62-21 16,-12-3 13-16,-13-8 22 16,-14-7-57-16,7 7 30 0,-13 15 5 15,-6 11-2-15,-7 47-21 16,0 0 67-16,0 0 83 0,-20 54-8 15,7 23-27-15,0 21-35 16,7 15 30-16,-1 11-37 16,7 10-13-16,0 12-20 0,-6 3-19 15,-1 0 7-15,-6-6 8 16,0-12-23-16,0-22 8 16,-13-18 7-16,0-18 4 0,-13-22-16 15,-6-18 2-15,-8-19 16 16,-5-17-9-16,-7-19-9 15,7-18 9-15,-2-18-4 0,9-22-17 16,12-19 22-16,19-6-1 16,14 3-10-16,19 4-2 0,19 2 13 15,33 12-20-15,14 4-103 16,18 11-124-16,-6 11-211 0,6 7-194 16,1 4-39-16</inkml:trace>
  <inkml:trace contextRef="#ctx0" brushRef="#br0" timeOffset="1376">3395 1158 1189 0,'58'-4'221'0,"-6"-3"-10"16,-52 7-80-16,72-15-80 15,-13-6-42-15,-8 2 24 16,-51 19-25-16,73-36-16 0,-22 3 11 15,-51 33-1-15,46-54-18 16,-46 54-1-16,13-59 5 0,-13 59 17 16,-20-51-23-16,20 51 33 15,-71-21 18-15,-8 24 99 16,2 23 67-16,-1 17-35 16,6 12 17-16,1 11-5 0,12 6-63 15,6 5 8-15,15-1-18 16,5-3-9-16,27 0-38 0,12-8-16 15,20-3-7-15,13-11-18 16,7-11-15-16,26-7 2 0,12-8-7 16,7-14-1-16,0-3-170 15,1-12-274-15,-2-11-472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22.22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1393 0,'0'0'248'16,"33"19"-21"-16,-33-19-80 15,0 0-67-15,0 0-23 0,0 0-20 16,0 0-33-16,0 0-4 15,0 0 8-15,0 0 5 16,0 0-6-16,0 0-30 16,0 0 23-16,0 0 7 0,0 0-7 15,32-8-7-15,-5 8-8 16,-27 0 17-16,39 15 3 16,-7-1-5-16,-32-14-9 0,39 37 11 15,-5-4-9-15,-15 3 87 16,-6 4 26-16,-7 0-5 0,-6 11 8 15,-13 0-46-15,-6-4-30 16,-7 4-4-16,-1-4-15 16,-5-3-19-16,-1 0 5 15,-5-4-203-15,38-40-379 0,-47 44-268 16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20.13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768 0 581 0,'0'0'144'0,"0"0"43"0,0 0-11 15,0 0-53-15,0 0-80 16,0 0 0-16,0 0 78 0,-33 51-47 16,-18 18 12-16,-8 29 114 15,-18 37 14-15,-9 32-79 16,-4 19-46-16,-1 18 83 0,7 18-22 16,6 7-38-16,20 4-53 15,13 3 48-15,25-3-35 0,27 0-33 16,12-14-15-16,20-16-10 15,6-21-4-15,14-14 4 16,5-23-23-16,8-17 17 16,-8-23-8-16,1-21-4 0,-7-15 12 15,-11-18-18-15,-47-51 10 16,51 47-99-16,-51-47-125 0,0 0-129 16,52 33-204-16,-52-33-82 15</inkml:trace>
  <inkml:trace contextRef="#ctx0" brushRef="#br0" timeOffset="488">1027 1772 645 0,'0'0'190'0,"0"0"65"0,0 0 14 16,0 0-37-16,0 0-82 15,0 0 47-15,-33 58 33 16,14-3-52-16,6 14-16 15,6 11-74-15,1 8-54 0,6 6-13 16,0 1 4-16,6 3-12 16,1-3-4-16,-1-8 0 15,-6-7-6-15,0-14-9 0,0-15-283 16,0-51-229-16,7 40-90 16,-7-40 0-16</inkml:trace>
  <inkml:trace contextRef="#ctx0" brushRef="#br0" timeOffset="776">1059 1841 1306 0,'6'-58'229'0,"7"3"-28"0,7 1-39 16,12 3-51-16,7 4-46 15,6 7-18-15,20 7-30 0,6 4-15 16,-6 11 7-16,0 10 102 15,6 16-18-15,-12 10-20 0,-13 11-13 16,-8 18 36-16,-12 4-46 16,-19 15 30-16,-7-1-28 15,-20 1-19-15,-6-1-5 16,-6-7-16-16,-7-7-15 0,-7-7 0 16,-6-8 9-16,0-6 0 15,1-12-126-15,5-7-149 16,46-11-251-16,-58-11-153 0</inkml:trace>
  <inkml:trace contextRef="#ctx0" brushRef="#br0" timeOffset="1012">2109 1728 2256 0,'32'51'329'16,"-6"-3"-46"-16,-20-1-27 0,1-3-79 15,-7 7-79-15,0 3-49 16,0-3-14-16,0 0-18 16,0-4-17-16,0-6-20 0,-7-9-187 15,7-32-236-15,0 0-379 16</inkml:trace>
  <inkml:trace contextRef="#ctx0" brushRef="#br0" timeOffset="1204">2303 1252 1960 0,'0'0'271'0,"32"-22"-68"15,-32 22-88-15,39-7-47 16,-39 7-41-16,45 7-17 0,-6 4-209 16,0 0-368-16,-39-11-229 15</inkml:trace>
  <inkml:trace contextRef="#ctx0" brushRef="#br0" timeOffset="1472">2880 1685 1727 0,'0'0'374'0,"0"0"-70"16,0 0-101-16,-45 25-42 0,-1-3-23 16,-5 7-27-16,-1 4-2 15,13 11-32-15,7-1-11 0,11 1-3 16,15 3-13-1,12-3-8-15,15 0-16 0,11-4-11 16,13-8-3-16,14 1 1 16,5-7-7-16,7-4-10 0,-6-4-66 15,0-11-157-15,-7-11-234 16,-6-14-399-16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25.48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5957 0 1894 0,'0'0'224'16,"0"0"-20"-16,0 0-81 16,33 36-40-16,-14 8-41 0,-12 10-22 15,5 4-1-15,-12 4-19 16,0 4-354-16,0-8-474 0</inkml:trace>
  <inkml:trace contextRef="#ctx0" brushRef="#br0" timeOffset="-2365">494 1128 794 0,'0'0'212'0,"0"0"16"16,0 0-53-16,0 0-41 16,0 0 2-16,0 0-39 0,0 0-45 15,-45-18-33-15,-1 14 19 16,1 15 35-16,-7 11-33 16,7 3 11-16,0 8-22 0,45-33 77 15,-46 58-56 1,14-11-15-16,12 1 88 0,14-5-52 15,6 5-34-15,6-5-15 16,14 1 15-16,12-4-2 0,20 4-19 16,13-4-16-16,19 0 11 15,7-11-14-15,6-4-2 16,6-6-2-16,-6-8-203 0,-6-15-309 16,-13-7-207-16</inkml:trace>
  <inkml:trace contextRef="#ctx0" brushRef="#br0" timeOffset="-1854">1724 1335 900 0,'0'0'69'15,"-33"-47"102"-15,33 47-37 0,-58-44-38 16,0 12-32-16,6 10 41 16,-6 14-11-16,-7 12-19 15,7 11 24-15,0 14-5 16,-1 7 9-16,14 8-4 0,0 3-50 15,19 0 42-15,6-3-28 16,14 0-32-16,12-1-16 0,20-10-1 16,7-4-14-16,18-7-7 15,-5-7 2-15,12-12 11 0,-6-6-3 16,0-12-3-16,-1-7 0 16,-12-7-10-16,0-11 7 15,0-7-10-15,-7-11 6 0,1-8 12 16,-7 1-5-16,-7 14 8 15,-6 3-4-15,-13 48-4 16,0 0-3-16,0 0 0 0,0 0 56 16,0 44-2-16,6 11 76 15,7 10-69-15,0-3-14 16,7 0-34-16,12-4 10 0,7-7-12 16,-7-4-85-16,-32-47-361 15,52 37-337-15</inkml:trace>
  <inkml:trace contextRef="#ctx0" brushRef="#br0" timeOffset="-1333">2190 1182 1170 0,'13'-51'165'15,"-13"51"-21"-15,0 0-47 16,0 0-46-16,52-47-18 0,-52 47-37 16,51-14 33-16,-51 14 24 15,39 21 7-15,-39-21 54 0,26 55-56 16,-13-4 43 0,-6 4-44-16,-7-5-31 0,-7 1-4 15,-6-3-18-15,0-5 11 16,0-6-15-16,13-37 11 0,-13 36 4 15,13-36-15-15,0 0 7 16,0 0-2-16,0 0 4 0,0 0-3 16,0 0-4-16,0 0 1 15,0 0-3-15,46-58 0 16,-1-4 6-16,0 0-6 0,7-3 3 16,0 7-13-16,0 7 10 15,-1 7-6-15,-5 4-5 0,-46 40 15 16,51-37-7-16,-51 37 3 15,46-14-15-15,-46 14 10 0,0 0 40 16,45 44-5 0,-25 3 6-16,-8 7 67 0,-5 1-43 15,-1 0-16-15,-6 3-22 16,-6-4-7-16,6 1-5 0,6-8-6 16,1 1-4-16,-1-12-9 15,-6-36 4-15,13 44-259 0,-13-44-327 16,0 0-142-16</inkml:trace>
  <inkml:trace contextRef="#ctx0" brushRef="#br0" timeOffset="-766">3485 1153 1439 0,'0'0'271'0,"0"0"-33"0,32-43-92 16,-32 43-71-16,0 0-29 16,26-51-23-16,-26 51-6 15,0 0-13-15,0 0-14 16,32-40 5-16,-32 40 5 0,0 0 0 15,0 0 9-15,52 0-16 16,-52 0 7-16,0 0 0 0,45 47 0 16,-19 0 0-16,-13 1 3 15,-6 3-6-15,-1 3 3 16,-12-3-9-16,-1 0 15 0,1-4-13 16,-7 4 1-16,0-11 2 15,0 0 4-15,13-40-15 0,-13 40 15 16,13-40 17-16,0 0-6 15,0 0-15-15,0 0 14 16,0 0 0-16,0 0-1 16,0 0-4-16,39-62-5 0,0 1 0 15,6-16-12-15,7-3 20 16,6-7-14-16,0 7 17 0,0 11-18 16,-12 14 2-16,-46 55-12 15,51-47 23-15,-51 47 26 0,0 0 77 16,0 0-32-16,46 69-39 15,-33 0-15-15,-7 0-9 16,-6 0-14-16,0 0 6 0,0-14 2 16,7 0-4-16,-7-8-112 15,0-47-292-15,13 44-259 16</inkml:trace>
  <inkml:trace contextRef="#ctx0" brushRef="#br0" timeOffset="-241">4604 928 990 0,'0'0'152'16,"0"0"37"-16,0 0-3 0,0 0-84 15,39 47-47-15,-6-3-33 16,-33-44-14-16,45 61 24 0,-45-61-15 15,45 48-8-15,-45-48-6 16,46 25-10-16,-46-25 9 0,38-11 5 16,-38 11 1-16,52-43-12 15,-13 3 22-15,-39 40-18 16,52-73 7-16,-13 18-4 0,-39 55 6 16,38-43-9-16,-38 43 3 15,0 0 48-15,46 3 32 0,-46-3 15 16,32 66-11-16,-6 17 46 15,-13 12-35-15,0 14 79 16,0 15-76-16,0 14 32 16,6 12-58-16,1 6-34 0,-1-3-24 15,0 0-7-15,-12-11-16 16,-7-11-2-16,-13-15 3 0,-13-18 17 16,-6-18-3-16,-14-18 0 15,1-14-5-15,0-19 0 0,0-11-4 16,-1-18 4-16,1-11-4 15,-7-18 0-15,7-15-3 16,-1-10 3-16,8-19 0 16,12-14-4-16,13-12 0 0,6-3 4 15,7 4 3-15,20 0-3 16,12 7-114-16,13 4-171 0,14-1-290 16,-1 4-128-16</inkml:trace>
  <inkml:trace contextRef="#ctx0" brushRef="#br0" timeOffset="647">28 156 1278 0,'0'0'233'16,"0"0"-67"-16,0 0-69 0,0 0 177 16,-26 29-44-16,26-29-119 15,0 55-40-15,0-12-48 16,0-3 4-16,6-3-27 0,-6-37-116 16,7 54-302-16,-7-10-212 15,-7-4-32-15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27.27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123 68 827 0,'0'0'244'0,"26"36"119"15,-26-36-90-15,0 0-131 0,0 0-60 16,0 0-44-16,-58 26-14 16,12-15-16-16,46-11-12 15,-45 0 11-15,45 0 8 0,0 0-12 16,0 0-29-16,13-37 8 15,19 1 4-15,20 10 30 16,7 5-13-16,-1 10-15 16,0 3 12-16,-13 12-3 0,-45-4 10 15,39 36 13-15,-32 5 0 16,-27 9-15-16,-6 9 10 16,-19-5-2-16,-7 8-4 0,0-4-17 15,-6 1-1-15,13-8-197 16,0-15-283-16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27.77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66 495 1512 0,'0'0'52'0,"58"-33"-6"16,-19 11-15-16,-39 22-19 15,65-36 4-15,-14 3-12 0,-5 7-13 16,-1-6-14-16,0-5 23 15,-6-3-21-15,-6-3 24 16,-14-1-28-16,-6 4 1 16,-13 4 27-16,0 36-25 0,-45-44 17 15,-7 18 19-15,-13 23-23 16,-6 10 5-16,0 11-3 16,6 11 37-16,0 4-30 0,20 7-24 15,19 4 37-15,13 7-1 16,13 0 2-16,20 0 17 0,18 7-17 15,21 7 100-15,12 5-71 16,13 2 7-16,7 1 107 16,12 4-27-16,-12-5-2 0,-7-3-66 15,-26-3-32 1,-12 0 29-16,-34-8-9 0,-31 0-22 16,-26-3-31-16,-13-4-6 15,-7-4-33-15,-6-11-241 0,-1-7-336 16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28.1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59 101 1880 0,'0'0'365'0,"0"0"-25"16,0 0-93-16,0 0-118 0,0 0-62 15,0 0-26-15,0 0-25 16,0 0-14-16,0 0-15 15,-39-40-17-15,39 40-10 16,0-40 0-16,0 40 10 0,0 0 6 16,45-22 24-16,1 19 0 15,-46 3-9-15,58 21 2 16,-19 8 15-16,-39-29 2 0,32 55-19 16,-19-4 1-16,-13-7 8 15,-13 3 8-15,-13-3 1 0,-13-1-6 16,-13 1-120-16,-6-4-253 15,-7-7-341-15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0:13.9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138 355 246 0,'7'-22'-31'16,"-7"22"15"-16,0 0 10 0,19-31-25 16</inkml:trace>
  <inkml:trace contextRef="#ctx0" brushRef="#br0" timeOffset="595">0 26 341 0,'63'-7'81'0,"19"0"10"15,25 0 43-15,31 0 19 0,33 3 41 16,23 8 28-16,33 6-8 16,18 11-57-16,32 4 4 0,19 11-8 15,12-1-30-15,0 11-19 16,1-4-24-16,-1 4-47 0,-25 0-18 16,-12-3-1-16,-20-6-14 15,-12-5 6-15,-25-11 8 16,-31-3-14-16,-19-7-10 15,-45-4 20-15,-25-4-16 0,-25-6-25 16,-18-8-110-16,-51 11-107 16,0 0-108-16,0 0-16 0,-19-39-26 15</inkml:trace>
  <inkml:trace contextRef="#ctx0" brushRef="#br0" timeOffset="1104">289 442 232 0,'-44'3'0'16,"13"5"81"-16,31-8 10 15,-38 3 23-15,38-3-16 16,0 0 6-16,-38 14 9 16,38-14 21-16,0 0 28 0,0 0 78 15,0 0 12-15,0 0-97 16,0 0-65-16,0 0 29 0,0 0 69 15,51 21 20-15,37-6-40 16,37 2-32-16,40 1-31 0,36 0-9 16,38 10 9-16,19 0-22 15,38 4-27-15,18-7-28 0,13 3-13 16,1-7-3-16,-14-7 8 16,-12-3-27-16,-13-4 11 15,-30-4-1-15,-27-3 4 0,-31-3-7 16,-31-1-7-16,-25 1 2 15,-37 3 2-15,-27-4 7 16,-24 4-2-16,-13 0-11 0,-44 0-71 16,0 0-90-16,0 0-114 15,0 0-161-15,0 0-220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28.87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1460 1665 0,'52'-15'31'16,"-52"15"65"-16,58-36-52 15,-58 36-18-15,52-47-2 0,-52 47-7 16,71-66-17-16,-19 12-27 16,0 3 23-16,-7 0 1 0,-6 0 17 15,-7-4-25-15,-6-7-10 16,-7 4 7-16,-6 7 25 15,-13 11 7-15,0 40-12 0,-32-36-6 16,32 36-16 0,-65 7 11-16,-6 18 17 0,13 15 17 15,0 8-12-15,12 3 89 16,20 7-23-16,20 4-9 0,12-4-10 16,27 0-5-16,18 1-18 15,14-5-7-15,19 1 4 16,1-1-15-16,-1 1-27 0,0 0 6 15,-13-5 52-15,-13-6 17 16,-25 3-34-16,-27 4-13 0,-25 0-13 16,-20-3-20-16,-19-1 9 15,-7-3 9-15,-13-4 1 16,1-11-74-16,-1-4-176 0,13-7-277 16,20-10-82-16</inkml:trace>
  <inkml:trace contextRef="#ctx0" brushRef="#br0" timeOffset="204">1107 1416 1788 0,'32'66'314'0,"-6"-8"-24"16,-13-3-56-16,7 3-71 15,5-7-81-15,1 0-40 0,0-4-36 16,0-7-10 0,-26-40-310-16,0 0-421 0</inkml:trace>
  <inkml:trace contextRef="#ctx0" brushRef="#br0" timeOffset="376">1528 991 2078 0,'0'0'44'15,"13"-33"49"-15,-13 33-50 16,0 0-25-16,0 0-14 16,0 0-253-16,45-11-446 15</inkml:trace>
  <inkml:trace contextRef="#ctx0" brushRef="#br0" timeOffset="907">2007 1238 1651 0,'0'0'228'0,"-33"-44"-100"0,33 44-55 15,-71-22-63-15,13 19 7 16,13 14-20-16,45-11 32 16,-59 33-17-16,59-33-2 0,-32 54 25 15,25-10-4-15,7-44-16 16,39 58-3-16,0-22 1 16,13-10-6-16,6-15-7 0,-6-11-27 15,0-11 35-15,-52 11-2 16,64-33-16-16,-18 0 2 0,-46 33 8 15,32-58 7 1,-12 7 6-16,-20 51 11 0,0-43-55 16,0 43 12-16,0 0 14 15,0 0 18-15,0 0-1 0,0 83 6 16,6 12 99-16,7 10-46 16,6 15 25-16,14 4-20 15,-1 7-34-15,1 4-22 0,-1 3 13 16,-13-3-16-16,1-4-17 15,-14-15 0-15,-19-10 4 16,-13-22 3-16,-19-19-7 0,0-18 0 16,-7-14 9-16,0-18-2 15,7-15-11-15,0-11 4 16,6-26 0-16,6-14 5 16,14-21-2-16,6-12-9 0,19-11-13 15,7 1-21-15,13-5-175 16,7 5-308-16,12-1-235 0</inkml:trace>
  <inkml:trace contextRef="#ctx0" brushRef="#br0" timeOffset="1512">2732 1555 1279 0,'39'-55'346'15,"-39"55"-70"-15,0 0-141 16,0 0-58-16,0 0-35 0,45-18 24 16,-45 18-31-16,52 22-27 15,-52-22 14-15,32 58 29 16,-6-4-25-16,-13-3-23 0,-13-3 0 16,0-48 7-16,-13 54 5 15,13-54-9-15,-13 48-24 0,13-48 15 16,0 0 27-1,0 0-7-15,0 0-23 0,0 0 0 16,0 0-3-16,0 0 9 16,0 0 0-16,58-55-6 0,-6-3-8 15,-7 0 19-15,7 7-10 16,-13 7 5-16,-39 44-20 16,45-40 20-16,-45 40 11 0,0 0-7 15,52-4-14-15,-52 4 14 16,39 29 12-16,-39-29-7 15,26 48-9-15,-26-48-10 0,13 43 10 16,-13-43 6-16,13 33-11 16,-13-33 5-16,0 0 8 0,0 0-1 15,0 0-4 1,0 0-14-16,0 0 0 0,45-11 11 16,-45 11 5-16,65-58-21 15,-7-4 9-15,-13 11 21 0,-12 8-14 16,-33 43-10-16,38-33-3 15,-38 33 25-15,0 0-9 16,0 0-13-16,46 7 10 0,-46-7 16 16,0 0-3-16,45 44-28 15,-6-12 19-15,-39-32 8 16,52 33-12-16,-1-7-6 0,-5-15-67 16,-7-4-188-16,-39-7-189 15,58 4-70-15</inkml:trace>
  <inkml:trace contextRef="#ctx0" brushRef="#br0" timeOffset="1943">4551 1431 1268 0,'19'-51'252'0,"-6"4"8"0,-13 3-7 15,0 11-55-15,0 33-90 16,0 0-56-16,0 0-14 15,0 0-14-15,-39-14-18 0,39 14-11 16,-52 47 11-16,14 8-6 16,12 3-5-16,0 0 19 15,13-3-1-15,13-1-5 16,6-3-8-16,14-7 6 0,6-8-16 16,-26-36 10-16,64 29-39 15,-18-21-14-15,-1-12-9 0,0-11-11 16,-45 15 15-16,59-51 12 15,-21-7 49-15,-12-7-3 16,-6-1-4-16,-7 1-23 0,0 10 24 16,-7 11 6-16,-6 12 15 15,0 32-13-15,0 0 0 16,0 0-23-16,0 0 24 16,0 0 23-16,-26 51-1 0,13 7-7 15,13 0-9-15,13-3-19 16,7-1 25-16,-1 1-4 15,13-4-32-15,1-8 6 0,-7-2-198 16,-26-41-281-16,51 32-151 16</inkml:trace>
  <inkml:trace contextRef="#ctx0" brushRef="#br0" timeOffset="2415">5340 33 519 0,'0'-32'184'0,"0"32"66"16,0-30 21-16,0 30-34 15,0 0-78-15,0 0-41 16,0 0-63-16,0 0-27 16,0 0-3-16,0 0 261 0,0 0-33 15,0 0-126-15,39 44 4 16,-6 22-18-16,5 17-39 0,1 23 23 16,0 18 17-16,0 18-17 15,13 14-16-15,-20 8-21 0,13 0 88 16,-19 3-51-16,-13 0-2 15,-13-3 1-15,-6 0 3 0,-27 3 1 16,-18-6-49-16,-27-1-19 16,-6-7-9-16,-20-8-13 15,-12-14-10-15,6-7 2 0,6-19-12 16,20-17 16-16,6-15-16 16,14-15 10-16,64-58-31 0,-59 58-99 15,59-58-65-15,0 0-73 16,0 0-136-16,0 0-274 0,-52 36-181 15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37.7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3260 0 794 0,'0'0'195'16,"0"0"3"-16,0 0 7 16,-20 47-35-16,14-7 51 15,0 8 20-15,6 13 20 16,-7 12-46-16,-6 11-77 0,0 14 27 16,0 11-76-16,0 12-39 15,0 2-35-15,7 1-5 0,-7-4 3 16,6-7-1-16,7-8-5 15,0-14-7-15,-6-7 0 16,12-18-19-16,-6-12 14 0,0-17 13 16,0-37-3-16,0 0 4 15,0 0-6-15,0 0-3 16,0 0 0-16,0 0 5 0,0 0-13 16,-13-48-32-16,7-6-12 15,0-12 3-15,-1 1 20 16,1-4 19-16,-1 10 4 15,-6 1-14-15,7 7 11 0,6 51 12 16,-13-58-3-16,13 58 3 16,-20-51 16-16,20 51-19 15,0 0-11-15,0 0 6 0,0 0-12 16,0 0 12-16,0 0 12 16,7 62 1-16,-1-4 1 0,7-3-9 15,-6-1-13-15,6 5 9 16,-7-5 15-16,7 1-11 15,-13-4 14-15,0-8-9 16,7-6-9-16,-7-37-1 0,0 43 5 16,0-43 7-16,0 0 4 15,0 0-22-15,0 0 31 16,0 0 56-16,0 0-32 0,0 0-20 16,0 0-24-16,38-43 0 15,1-8 5-15,0-11 9 16,6 0-11-16,7 0-13 0,6 4-3 15,-6 7 6-15,-6 7 7 16,-46 44-115-16,45-36-161 0,-45 36-302 16,52-4-163-1</inkml:trace>
  <inkml:trace contextRef="#ctx0" brushRef="#br0" timeOffset="1091">3085 2668 1352 0,'0'0'172'0,"0"0"-12"15,0 0-34-15,-45-4-72 16,45 4-28-16,0 0-5 15,-20-47-3-15,20 7-18 0,13-4 10 16,13 0-24-16,-26 44 18 16,33-47-13-16,-33 47 2 15,38-44 14-15,-38 44-7 0,0 0-13 16,46-25 0-16,-46 25 8 16,64 7 24-16,-18 11-16 15,6 8-3-15,-7 3 0 0,7 7-20 16,-1-7 26-16,-5-3 5 15,-1-4-11-15,-45-22-5 0,52 32-8 16,-52-32 27-16,0 0-3 16,0 0-6-16,-7 48-17 15,7-48 8-15,-58 40 7 16,-13-18 9-16,-13-8-19 16,0-3 2-16,-7-4 2 0,0-3 6 15,1-4 10-15,-1-4-8 16,13-6-21-16,14-1 16 0,5-8-4 15,14-6 4-15,45 25 11 16,-45-44-6-16,45 44-18 16,-20-47 4-16,20 47 27 0,0 0-6 15,-19-44-25-15,19 44 2 16,0 0-11-16,0 0 43 0,0 0 9 16,0 0 36-16,0 0-41 15,0 0 55-15,0 0-6 16,-26 48-32-16,26-48-23 15,0 0-26-15,0 0 11 16,-45 43 4-16,45-43 1 0,-46 18-12 16,46-18-13-16,-38-3 8 15,38 3-1-15,0 0-67 0,-26-44-68 16,26 44 40-16,6-58 62 16,1 18 33-16,-7 40 15 15,0 0-15-15,0 0-11 0,0 0 4 16,0 0 43-16,0 0 7 15,0 0 8-15,0 0-15 16,0 0 12-16,0 0-13 16,-7 51-13-16,7-51-24 0,-19 43 2 15,19-43 27-15,0 0-9 16,0 0 0-16,0 0-24 16,-46 33 15-16,46-33 11 0,-45 8-1 15,45-8-15-15,-45-22-8 16,45 22 77-16,-33-33 49 0,33 33 1 15,-32-44 5-15,32 44-19 16,-19-43-39-16,12 6 40 16,7 8-40-16,0-4-36 15,7 1-21-15,-1-8-1 0,7-4 10 16,0-11-4-16,0-3-6 16,6-7-6-16,1-8-10 15,-1 0 13-15,-6-3-18 0,0-1-140 16,-6 8-171-16,-1 7-195 15,-6 11-113-15</inkml:trace>
  <inkml:trace contextRef="#ctx0" brushRef="#br0" timeOffset="1883">1868 2213 645 0,'0'0'141'0,"0"0"34"15,0 0-16-15,0 0-47 16,0 0-72-16,0 0-14 15,0 0-36-15,0 0-9 16,0 0 41-16,0 0 58 0,0 0-43 16,-6 51 5-16,6-15 94 15,-7 4-59-15,7-40-38 16,-13 44-31-16,13-44 19 0,-13 43-8 16,13-43-15-16,0 0-17 15,-6 37 10-15,6-37 16 0,0 0 8 16,0 0-28-16,0 0 1 15,0 0 6-15,0 0 12 16,0 0-6-16,0 0-14 0,0 0 2 16,0 0 17-16,-33-37-3 15,33 37-5-15,0 0-7 16,0 0 22-16,0 0-6 16,-45 30 25-16,45-30-25 0,-32 51-8 15,-1-11-4-15,20 0-4 16,13-40 9-16,-25 43 4 15,25-43-16-15,-26 37-2 0,26-37 14 16,0 0-10-16,0 0 28 16,0 0-23-16,-39 36-6 0,39-36-2 15,0 0 10-15,-39-7 16 16,39 7-13-16,0 0-2 16,-19-37-12-16,19 37-8 0,0 0 30 15,-13-36 9 1,13 36 39-16,0 0-39 0,0 0-5 15,-33-29 47-15,-6 18 45 16,-6 7 28-16,0 12 14 0,-13 2 12 16,-1 9-22-16,-18-1-5 15,-8-4-11-15,-18 1-4 16,-7-4-24-16,-7 0 5 0,1-8 15 16,6-6-37-16,6-1-43 15,14-7-21-15,12-3 20 0,7-8 28 16,12 0-29-16,14-3-12 15,13-8-17-15,12 0-6 16,7-3-94-16,13-8-128 16,20 4-163-16,-1 4-251 0,-19 36-244 15</inkml:trace>
  <inkml:trace contextRef="#ctx0" brushRef="#br0" timeOffset="2068">768 3021 1786 0,'90'11'310'0,"7"-8"-71"16,7-3-86-16,6-3-79 16,-6-1-25-16,6-7-38 0,-13 4-68 15,-13-8-318-15,-26-7-326 16</inkml:trace>
  <inkml:trace contextRef="#ctx0" brushRef="#br0" timeOffset="2290">541 1874 2107 0,'0'0'143'16,"52"-32"-59"-16,19 10-42 15,0 0-12-15,13 11-37 0,-12-4-33 16,-1 8-337-16,-13-4-298 16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41.5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885 296 790 0,'0'0'189'15,"0"0"75"-15,0 0-18 16,0 0-25-16,0 0-97 16,0 0-35-16,-7-29-33 0,7 29 31 15,-39-20-55-15,1 13 10 16,-8 0-13-16,1 3-18 0,-7-3-20 15,0 0 9-15,-6-1 22 16,6 1-14-16,7 3-8 0,0-3 8 16,19 3-8-16,26 4-3 15,0 0 8-15,-32-3-2 16,32 3-3-16,0 0-9 0,0 0 1 16,0 0 8-16,-26 54 3 15,6 9-3-15,1 10 2 16,-1 11 117-16,-6-1-60 0,1 12-25 15,-8 3-12-15,-6 2-14 16,1-2-4-16,5-7-13 16,1 0 9-16,12-11 10 0,7-10 1 15,7-12 6-15,25-10 2 16,7-12 4-16,26-7-7 0,13-14-1 16,12-8-10-16,8-3 0 15,5-12-5-15,-6 1 8 0,-6-11-8 16,-7 0-54-16,-6-8-241 15,0 1-307-15,-7-4-52 16</inkml:trace>
  <inkml:trace contextRef="#ctx0" brushRef="#br0" timeOffset="356">1229 886 1095 0,'0'0'260'16,"0"0"-19"-16,0 0-50 0,0 0-42 16,-39 58-73-1,20-7-14-15,19-51-22 0,6 55-12 16,-6-55-17-16,26 51-5 16,-26-51-6-16,58 33 4 0,-12-19-4 15,-1-10-14-15,0-15 17 16,-6-7-3-16,0-15-5 0,-13-3 5 15,0-8 6-15,-7-7-3 16,-12-4 3-16,5 4 7 16,-12 11-9-16,0 40-7 0,0 0 3 15,0 0 0-15,-58-10 5 16,6 24-8-16,7 12-5 0,0 10 8 16,6 0 2-16,39-36-14 15,-39 55 24-15,39-55-62 16,-19 51-308-16,19-51-204 15</inkml:trace>
  <inkml:trace contextRef="#ctx0" brushRef="#br0" timeOffset="701">2070 963 1467 0,'0'0'247'16,"0"0"-30"-16,0 0-30 0,0 0-55 16,0 0-57-16,0 0-36 15,0 0-23-15,0 0-7 16,0 0-9-16,0 0-4 16,0 0 4-16,0 0-5 0,0 0 5 15,39 11 0-15,-39-11 0 16,33 40 6-16,-20 0-3 0,-7 7 4 15,0-3 59-15,-6-1-41 16,-6-3-19-16,-7 5 12 0,-13-5-21 16,-6-4 3-16,-13-3 19 15,-7-4-19-15,0 0 0 16,7-10-175-16,-7-1-247 16,13-11-150-16,39-7-46 0</inkml:trace>
  <inkml:trace contextRef="#ctx0" brushRef="#br0" timeOffset="957">2685 496 1423 0,'0'0'134'0,"33"-18"2"15,-33 18 159-15,0 0-21 0,26 43-68 16,-7 12-88-16,-6 7 31 16,-7 3-77-16,1 13-44 0,-1-6-16 15,7 1-3-15,-6-4 1 16,6-7-10-16,-13-11 0 16,6-7-254-16,-6-44-331 0,0 0-160 15</inkml:trace>
  <inkml:trace contextRef="#ctx0" brushRef="#br0" timeOffset="1473">3269 131 786 0,'0'0'130'0,"0"0"-13"16,58 29 0-16,0-14-72 16,1-12-15-16,-8-10-11 15,1-4-23-15,0-7 39 0,0 0-42 16,-7-12 25-16,-6 5-40 15,-39 25 47-15,39-36 115 0,-39 36 43 16,0 0-51-16,0 0-39 16,39-33-43-16,-39 33-18 0,0 0-32 15,0 0 108-15,-7 47-62 16,-6 11-32-16,7 12 63 16,-7 11 32-16,0 6-35 0,13 4-39 15,6 11 98-15,1 0-67 16,12 7-35-16,7-3-10 15,0 0 72-15,0 3-46 0,0 0-16 16,-13-2-8-16,0-5 25 16,-13-4 24-16,-13-11-31 15,-7-3-21-15,-18-11-16 0,-14-3 0 16,-13-15-4-16,-6-8 0 16,0-3-3-16,6-15-142 0,7-11-192 15,-1-7-255-15,14-11-116 16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50.1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0 153 1404 0,'0'0'36'16,"64"58"-34"-1,33-21 22-15,13-16 81 0,20-2-68 16,32-5 74-16,19 1-19 16,20-4-28-16,6-4-14 15,13 0-3-15,-7 1-32 0,-5-5 1 16,5-6 12-16,-12-1 51 16,-7-11-53-16,-13 1-6 0,-12-8-12 15,-20-11 41-15,-14-3-15 16,-18-4-22-16,-13 0 13 15,-20 0-12-15,-13 7 13 0,-13 4-11 16,-19 7-15-16,-39 22-12 16,45-22 12-16,-45 22 7 15,0 0-12-15,0 0-75 16,0 0-199-16,0 0-238 0,0 0-111 16</inkml:trace>
  <inkml:trace contextRef="#ctx0" brushRef="#br0" timeOffset="1149">1838 364 986 0,'0'0'248'15,"0"0"53"-15,0 0-67 16,0 0-101-16,0 0-74 16,0 0-15-16,0 0 123 0,0 0-78 15,0 0 53-15,-7 95-16 16,1 7 3-16,-1 18 28 0,1 7-38 16,0 15-34-16,6 4-10 15,0 6 11-15,0 1-30 16,0 4-30-16,0-8-11 0,0 0-12 15,0-10-9-15,6-8 6 16,-6-11 14-16,6-15-12 16,1-10 1-16,-1-4-13 15,1-11 10-15,6-11-4 0,0-11 12 16,0-3-4-16,0-11-7 16,-13-44-3-16,13 47 6 15,-13-47 3-15,0 0-3 0,0 0-4 16,0 0 4-16,0 0 9 15,6 40-4-15,-6-40-5 0,0 0-15 16,0 0 9-16,0 0 10 16,0 0-7-16,0 0-82 15,0 0-38-15,0 0 16 16,0 0 16-16,0 0-27 0,0 0 13 16,0 0 24-16,-45-33 36 15,45 33 18-15,0 0-9 16,0 0 28-16,0 0 8 0,0 0 5 15,-52-33-11-15,52 33-4 16,0 0 19-16,0 0-6 16,0 0-3-16,-58-18-18 0,58 18 32 15,0 0-3-15,0 0-11 16,-59-22-9-16,59 22 9 0,0 0 10 16,-51-32-49-1,51 32 20-15,0 0-12 0,-39-51 35 16,6 3-11-16,14 1 7 15,19 47-13-15,-26-51 5 16,26 51-2-16,-19-47 14 0,19 47 16 16,0 0-11-16,0 0-12 15,0 0 26-15,0 0 24 0,-20-40-18 16,20 40-19-16,0 0-18 16,0 0 19-16,0 0 31 15,0 0 50-15,0 0 3 0,13 43-52 16,7 5 55-16,-1 6-34 15,7 5 18-15,0-1-42 0,6 4-22 16,1-4-12-16,-1 0-1 16,-6-11 2-16,6-3-1 15,-32-44-6-15,39 51-5 16,-39-51 5-16,26 36 72 16,-26-36 19-16,0 0 14 0,0 0 11 15,0 0-49-15,0 0-27 16,52-29-27-16,-13-11-13 0,-1-11 0 15,1-11 10-15,0-3-4 16,6 3-11-16,7-3-3 16,0 6 8-16,-7 1-5 0,14 11 9 15,-8 3-82-15,1 4-71 16,0 7-76-16,-13 4-70 16,6 7-94-16,-45 22-93 15,65-29-40-15,-13 7 7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8:57.1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6659 606 1091 0,'0'0'234'16,"0"0"28"-16,0 0-100 0,0 0-82 16,0 0-21-16,0 0 43 15,0 0-51-15,0 0-31 16,0 0 19-16,0 0-20 0,0 47-15 15,-6-7-23-15,6-40 14 16,-32 48 5-16,32-48 24 16,-52 51-14-16,7-18-18 0,45-33-17 15,-65 33 7-15,20-15-26 16,45-18-64-16,0 0 10 0,0 0-12 16,-46-4 90-16,46 4 5 15,0 0-21-15,0 0 11 16,0 0 17-16,0 0 29 15,0 0-34-15,0 0 13 0,0 0-5 16,-52 4 7-16,52-4 19 16,0 0-18-16,-45 44-26 15,45-44 23-15,-32 50 30 0,32-50-20 16,-26 55-13-16,26-55-12 16,0 0 30-16,-33 55-15 15,33-55 6-15,0 0-15 0,-25 51-4 16,25-51 7-16,0 0 34 15,0 0-31-15,-59 11-8 0,59-11 11 16,-58-22 8-16,58 22 16 16,-58-33-47-16,58 33 31 15,-65-36-6-15,0 25 148 16,0 18-15-16,-20 18 45 0,-5 19 7 16,-14 11-28-16,1 15-61 15,6-1-61-15,-7-4-9 16,0 1 0-16,7-11-31 0,0-5 3 15,0-9-75-15,0-12-259 16,6-15-310-16,20-7-93 16</inkml:trace>
  <inkml:trace contextRef="#ctx0" brushRef="#br0" timeOffset="377">6265 1612 2093 0,'45'-25'274'16,"0"-1"-3"-16,7 1-100 16,-7 3-77-16,1 4-39 15,-7 7-30-15,-1 11-32 0,-38 0 11 16,46 25 4-16,-33 11-21 15,-20 15-94-15,-25 8-85 16,-20 7-47-16,-13 11-60 16,-25-1-34-16,-7 4 58 0,-14 4 73 15,1-8 73-15,7-9 29 16,-1-5 31-16,13-11 19 16,19-11 46-16,14-15 24 0,58-25-29 15,0 0 3-15,0 0 20 16,0 0-1-16,39-44-13 0,6 8 17 15,20-11 0-15,1-8 5 16,5-4-120-16,0-14-213 16</inkml:trace>
  <inkml:trace contextRef="#ctx0" brushRef="#br0" timeOffset="609">6180 139 1238 0,'0'0'346'0,"0"-40"43"15,0 40-78-15,-6-37-115 16,6 37-101-16,0 0-56 16,0 0-5-16,32-40-18 0,-32 40-16 15,52-18-12-15,-13 14 2 16,-39 4-32-16,13 44-225 15,-26 7-271-15,-19 11-73 0</inkml:trace>
  <inkml:trace contextRef="#ctx0" brushRef="#br0" timeOffset="1084">5532 1094 388 0,'0'0'71'0,"0"0"35"0,0 0 7 15,0 0-5-15,0 0 7 16,0 0 25-16,0 0 49 16,0 0 32-16,0 0-45 15,0 0-25-15,0 0-59 0,0 0-55 16,0 0-16-16,0 0-21 16,0 0 10-16,20-47-2 0,5-4-25 15,-5 7 0-15,-20 44 9 16,45-47 21-16,-45 47-6 15,46-33-16-15,-46 33-3 0,51-11 17 16,-51 11 7-16,0 0-8 16,0 0 3-16,33 55-18 15,-33-55 16-15,0 62 6 16,-20-11-6-16,20-51-5 0,-45 69-9 16,13-11-1-16,32-58 18 15,-65 67-29-15,7-24-384 16,12-14-196-16</inkml:trace>
  <inkml:trace contextRef="#ctx0" brushRef="#br0" timeOffset="1308">5616 562 2046 0,'-19'-37'272'16,"19"37"-66"-16,0 0-103 15,0 0-68-15,0 0-10 0,0 0-13 16,0 0-195-16,0 0-445 16,0 0-277-16</inkml:trace>
  <inkml:trace contextRef="#ctx0" brushRef="#br0" timeOffset="1796">5047 1032 1619 0,'-20'-43'154'0,"14"-1"-67"0,19-3-61 15,6-4-19-15,14 11-5 16,-33 40-13-16,64-37 7 16,-12 26-8-16,-52 11 12 0,58 29-13 15,-58-29 34-15,26 66-5 16,-19-4-30-16,-20-8 37 16,13-54-14-16,-46 73-9 15,-5-22 13-15,-1-3-2 0,-6-16-31 16,-1-10 31-16,1-6-14 15,0-13 12-15,58-3-9 0,-65-11-7 16,20-8 7-16,45 19 13 16,0 0 60-16,-39-40-4 15,39 40-29-15,0 0-18 0,0 0 6 16,0 0 104-16,0 0-56 16,-58 67 70-16,12 9 26 15,7 15 12-15,-6 15-22 0,-13 6-39 16,-13 10 17-16,-13 1-56 15,-14-3-36-15,-6-7-24 16,-6-14-8-16,-7-15-10 16,1-22-6-16,-7-18-11 0,13-15-118 15,0-22-141-15,6-18-232 16,14-22-326-16,-1-10-38 0</inkml:trace>
  <inkml:trace contextRef="#ctx0" brushRef="#br0" timeOffset="2033">4503 496 2560 0,'0'0'220'0,"26"4"-47"16,-26-4-82-16,0 0-58 0,0 0-10 16,0 0-9-16,0 0-156 15,0 0-402-15,0 0-407 16</inkml:trace>
  <inkml:trace contextRef="#ctx0" brushRef="#br0" timeOffset="3392">3738 478 1440 0,'0'0'351'16,"0"0"10"-16,0 0-95 15,0 0-89-15,0 0-58 0,0 0-3 16,0 0-13-16,0 0-52 16,0 0-18-16,0 0-7 15,0 0-12-15,0 0-27 0,0 0 169 16,0 0-30-16,0 55-10 15,0 10-14-15,0 12 46 16,7 11-28-16,6 3 42 16,-7 4-36-16,7-1-27 0,0-6-36 15,0-4-35-15,0-11-12 16,0-15-16-16,-7-7-3 16,7-14 6-16,-13-37 7 0,0 0-6 15,0 0-1-15,7 36 0 16,-7-36-6-16,0 0 15 0,0 0-24 15,0 0-2-15,0 0-37 16,0 0-138-16,0 0-147 16,0 0-159-16,0 0-448 15</inkml:trace>
  <inkml:trace contextRef="#ctx0" brushRef="#br0" timeOffset="6189">3427 814 791 0,'0'0'195'15,"0"0"75"-15,0 0-58 16,0 0-8-16,0 0-19 0,0 0-11 16,0 0-11-16,0 0-24 15,0 0-23-15,0 0-32 16,0 0-38-16,0 0-33 0,0 0-2 16,0 0-14-16,0 0 16 15,-6-44-13-15,12 4 0 16,14-1-15-16,-1 1 9 15,7 0 19-15,-6 4 0 0,-20 36-16 16,25-33-9-16,-25 33 2 16,0 0 10-16,0 0 18 15,20-40-10-15,-20 40-12 0,0 0 1 16,0 0 18-16,0 0-2 16,0 0-5-16,0 0-11 0,0 0-10 15,0 0 13-15,0 0 13 16,0 0-18-16,0 0-11 15,0 0 13-15,0 0 16 0,0 0-9 16,0 0-15-16,0 0 7 16,0 0 11-16,0 0 5 15,0 0 60-15,0 0-34 16,0 0-17-16,0 0 3 0,0 0 80 16,0 0-53-16,0 0-33 15,0 0-6-15,19 40 1 16,-19-40-5-16,13 36-8 0,-13-36 0 15,0 0-3-15,0 0 8 16,13 40 2-16,-13-40-16 0,0 0 2 16,0 0 16-16,0 0 3 15,13 37-12-15,-13-37-5 16,0 0 5-16,20 36 18 16,-20-36 68-16,0 0-40 0,12 38-24 15,-12-38-11-15,0 0 4 16,0 0 2-16,33 40-8 15,-33-40-5-15,0 0-4 0,0 0 0 16,0 0 6-16,0 0-6 16,32 36-6-16,-32-36-1 15,0 0 3-15,0 0 32 0,0 0 10 16,0 0-26-16,26 44-4 16,-26-44 2-16,13 40 9 0,-13-40 12 15,13 43 5-15,-7-3-11 16,7-3-9-16,-13-37-5 15,7 51 4-15,-1-8-4 16,-6-2-4-16,0-41-5 0,13 50 5 16,-6-12 10-16,-7-38-4 15,0 47-1-15,13-7-8 16,-13-40-8-16,6 37 9 0,-6-37 1 16,0 0-4-16,13 40-7 15,-13-40-1-15,0 0 13 16,0 0 0-16,0 0-2 0,0 0-17 15,0 0 12-15,0 0 7 16,13 40-7-16,-13-40-5 16,0 0 5-16,0 0 8 15,0 0-11-15,0 0 3 0,0 0 0 16,0 0 8-16,0 0 17 16,0 0 37-16,0 0 2 0,0 0-24 15,0 0-23-15,0 0-17 16,0 0 0-16,0 0 7 15,13-40 0-15,-13 0-11 0,0 40-4 16,6-55 2-16,-6 4 9 16,0 11 3-16,0 3-2 15,0 37-13-15,7-44 3 16,-7 11 6-16,0 33 3 0,0-47 0 16,0 14-11-16,0 33 0 15,-7-44 8-15,1 4 3 16,0 8 0-16,6 32-3 0,-13-48-6 15,0 12-4-15,13 36 4 16,-13-44 15-16,13 44-9 16,-20-43-5-16,7 9-36 0,0 5 13 15,7 0-13-15,-1 0 19 16,1-1 8-16,6 30-1 0,-13-32-2 16,13 32 7-16,-13-33 2 15,13 33-14-15,-13-29 18 16,13 29-3-16,0 0-7 15,0 0 9-15,0 0 11 0,0 0-2 16,0 0-4-16,0 0-8 16,0 0 8-16,0 0 6 15,0 0-6-15,0 0-3 0,0 0-1 16,-6-26 12-16,6 26-12 16,0 0 4-16,0 0-12 15,0 0 12-15,0 0 7 0,0 0-7 16,0 0-7-16,0 0 3 15,0 0 0-15,0 0 10 16,0 0 4-16,0 0-10 16,0 0-13-16,0 0 13 0,0 0 8 15,0 0-4-15,0 0-2 16,0 0-10-16,0 0 11 0,0 0-3 16,0 0-4-16,0 0-10 15,0 0-5-15,0 0 25 16,-33 18 1-16,33-18 2 0,-32 48-9 15,0-5-6-15,6 1 2 16,6 0 4-16,-6-4 0 16,7 1 7-16,0-5-3 15,19-36-4-15,-26 48-7 0,6-12 7 16,20-36 4-16,0 0 3 16,0 0-4-16,-26 36-12 15,26-36 9-15,0 0 12 0,0 0 0 16,0 0-5-16,0 0-15 15,0 0 3-15,0 0 5 0,0 0 13 16,0 0-13-16,0 0-12 16,20-40 8-16,-20 40 8 15,13-40 8-15,-13 40-6 0,19-43-14 16,-19 43-2-16,32-49 3 16,-6 13 7-16,0 3 14 15,-6 0-8-15,6-3-18 16,-1 3 3-16,1 1 5 0,0-5 4 15,0 4 7-15,-13 8 6 16,-13 25-10-16,0 0-14 16,0 0 5-16,20-29 6 0,-20 29 8 15,0 0-13-15,0 0-5 16,0 0 10-16,0 0 4 0,0 0 3 16,12 33-14-16,-12-33 4 15,0 43-3-15,0-6 9 16,0-1 5-16,0-36-1 0,-6 58-7 15,6-10-3-15,0-5-5 16,-6-2 12-16,6-1 1 16,0-7 0-16,0-33-3 15,6 55-2-15,0-15-12 0,7 0 12 16,-13-40 4-16,7 43 7 16,-7-43-11-16,13 51-11 15,0-11 8-15,-13-40 6 0,19 48 4 16,-12-12-5-16,-7-36-2 15,13 40-5-15,-13-40 5 0,13 37 4 16,-13-37-7-16,0 0-3 16,6 41 9-16,-6-41 1 15,0 0 3-15,13 40-7 16,-13-40 0-16,0 0 0 16,0 0 9-16,13 40-6 0,-13-40-10 15,0 0 7-15,0 0 6 16,0 0-2-16,0 0-9 0,0 0 26 15,0 0-26-15,0 0 2 16,0 0-1-16,0 0 4 16,0 0 5-16,0 0 11 0,0 0-20 15,0 0-6-15,0 0-3 16,0 0-84-16,0 0-208 0,0 0-374 16,0 0-296-16</inkml:trace>
  <inkml:trace contextRef="#ctx0" brushRef="#br0" timeOffset="7040">2449 675 1286 0,'0'0'368'0,"0"0"-17"0,0 0-114 16,0 0-115-16,0 0-50 15,0 0 129-15,0 0-12 16,-20 40-85-16,14 8-31 0,0 10 47 15,6 11-62-15,6 1-34 16,7 2-14-16,-7-3-1 0,7-3-4 16,-13 0-5-1,0-7-11-15,-6-5-231 0,-7-10-324 16,-19-8-340-16</inkml:trace>
  <inkml:trace contextRef="#ctx0" brushRef="#br0" timeOffset="7685">2099 1083 1166 0,'0'0'294'0,"0"0"-27"15,0 0-90-15,0 0-71 16,0 0-46-16,26 48-48 16,-26-48 4-16,0 0 2 0,7 47-10 15,-7-47-8-15,0 0-5 16,0 0 13-16,0 0 4 0,0 0-2 16,0 0-10-16,0 0-21 15,0 0 31-15,0 0-15 16,0 0-14-16,-26-51 19 0,26 51 11 15,0 0-2-15,0 0-3 16,-45-26-19-16,45 26 108 0,-52 22-30 16,52-22-11-1,-59 55-26-15,21-7 83 0,-1-4-58 16,13 0-34-16,26-44 4 16,-32 47-6-16,32-47-14 15,-46 40-7-15,46-40 4 0,-45 22 17 16,45-22-17-16,-39 3-33 15,39-3-23-15,0 0 8 0,-52-47 17 16,20 0 10-16,6 3 7 16,26 44 9-16,-19-51 5 15,19 51 16-15,0 0-3 0,-46-25 69 16,1 25 52-16,-13 11-35 16,-7 10 19-16,-13 5 12 15,-12 3-64-15,-14 4 40 16,-12 0 1-16,-8-4-27 0,7-4-33 15,1-7-23-15,6-7-20 16,6-7 2-16,13-8 0 16,7 1-4-16,19-8 1 0,14-4-13 15,12-10 7-15,39 25-75 16,-39-48-139-16,26 1-238 0,13 0-351 16,13-5-81-16</inkml:trace>
  <inkml:trace contextRef="#ctx0" brushRef="#br0" timeOffset="7889">325 847 1519 0,'51'-8'340'0,"-12"1"63"15,7 0-88-15,-8 0-127 0,14-1-102 16,0 5-39-16,0-5-18 15,6 1-11-15,-6 3-15 0,-7 1-164 16,-45 3-270 0,47-4-297-16,-47 4-80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49:08.8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6364 425 596 0,'0'0'180'0,"0"0"32"16,0 0 13-16,0 0-18 0,0 0-43 15,0 0-86-15,0 0 216 16,0 0-32-16,0 0-3 0,0 62-37 15,7 11-61-15,-1 7-48 16,1 12-53-16,6-1-29 0,-7 0-11 16,7-7 1-16,0-1-24 15,-7-2 14-15,7-11-17 0,-13-5 6 16,0-10-10-16,-19-8-220 16,19-47-213-16,-39 36-253 0,-6-14-28 15</inkml:trace>
  <inkml:trace contextRef="#ctx0" brushRef="#br0" timeOffset="508">5814 757 836 0,'0'0'158'15,"52"-25"82"-15,-52 25 43 16,39-11-63-16,-39 11-86 16,0 0-86-16,0 0-8 0,0 0-20 15,0 0 54-15,0 0-15 16,6 47-36-16,-32-3 11 0,-13-8-27 16,-19 5 8-16,-7-1-15 15,-6-4 25-15,6 4 30 0,14-7-24 16,5-1-15-16,46-32-16 15,-45 37 6-15,45-37-6 0,0 0 16 16,-26 40-25-16,26-40 20 16,0 0-21-16,52 26 15 15,-7-15-5-15,-6-7-13 0,0-8 26 0,0 4-22 16,-39 0 17 0,45-3-19-16,-45 3 8 0,0 0 9 15,0 0-14-15,0 0 14 16,0 0-6-16,0 0 4 0,-32 36-4 15,-7 8 85-15,-19 7 24 16,-1 3-33-16,-12 8 32 0,0 0-42 16,0 0-24-16,6 1-20 15,-6-5-11-15,12-7-7 0,1-7 1 16,13-12-14-16,6-6 13 16,39-26-161-16,-45 18-216 0,45-18-286 15,-33-15-35-15</inkml:trace>
  <inkml:trace contextRef="#ctx0" brushRef="#br0" timeOffset="821">5341 531 1396 0,'0'0'179'0,"46"7"57"16,-46-7-86-16,0 0-50 16,0 0-64-16,0 0 3 15,45 7-26-15,-45-7 10 0,0 0-16 16,0 0-5-16,45-18-11 16,-45 18 9-16,0 0 0 0,0 0 6 15,20-62 0-15,-20 62-22 16,6-47 36-16,-6 47-29 0,0 0-1 15,0 0 14-15,0 0-12 16,0 0 19-16,0 0-153 0,0 0-307 16,-45 47-192-16</inkml:trace>
  <inkml:trace contextRef="#ctx0" brushRef="#br0" timeOffset="1064">4843 338 2177 0,'-45'-7'243'16,"45"7"-32"-1,-13 51-26-15,13 7-89 0,6 7-53 16,7 5-11-16,7 2-22 15,-7-2-10-15,-1 3-62 0,1 0-238 16,-13-4-232-16,-6-3-165 16,-13-12 41-16</inkml:trace>
  <inkml:trace contextRef="#ctx0" brushRef="#br0" timeOffset="1428">4539 1192 1114 0,'-39'-11'188'0,"39"11"90"16,-45-19-3-16,45 19-51 16,-52-26-65-16,13 4-74 15,39 22-41-15,-45-25-23 0,45 25-4 16,-39-37-1-16,39 37-8 16,-20-47-8-16,20 3-14 0,13 4-70 15,-13 40-32-15,46-54 15 16,-46 54 43-16,58-37 28 0,-13 19 8 15,-45 18 33-15,52 7 2 16,-52-7-18-16,39 33 15 0,-26 4 26 16,-7 6 68-16,-25-3 13 15,-7 4-30-15,-26 3 0 0,-19-3-15 16,-13 0-3-16,-20 0-31 16,-12-4-4-16,-1-7-13 15,1-8-6-15,-1-6-9 16,14-8-6-16,12-15-4 0,7-7-2 15,19-7-39-15,7-8-194 16,13-14-265-16,12-3-157 0</inkml:trace>
  <inkml:trace contextRef="#ctx0" brushRef="#br0" timeOffset="1638">3568 316 1908 0,'0'0'258'0,"45"-7"-17"15,-45 7-88-15,0 0-69 16,0 0-45-16,0 0-19 0,0 0-9 16,0 0-149-16,0 0-325 15,0 0-233-15,0 0 0 0</inkml:trace>
  <inkml:trace contextRef="#ctx0" brushRef="#br0" timeOffset="2524">3107 651 1124 0,'-52'48'309'15,"52"-48"3"-15,-26 40-43 0,26-40-66 16,0 0-93-16,7 51-53 15,-7-51-37-15,0 0-7 0,45 29-21 16,-45-29 8-16,46 15 12 16,-46-15-12-16,45-7 11 0,-45 7 3 15,0 0-14-15,26-40-10 16,-13-4-23-16,-13 44 14 16,0-52 3-16,0 52 10 0,0 0 13 15,-59-33 1-15,1 22 3 16,-13 15-6-16,-7 10 2 0,1 8-5 15,-14 5 4-15,0 2-18 16,7-4 5-16,-6 1 16 0,-1-1-2 16,7-6-2-16,6-9-1 15,13-2-4-15,1-8 4 0,18-4-10 16,8-10-11-16,38 14 4 16,-33-33 10-16,14-4-29 0,19 37 9 15,6-58 13 1,7 6 0-16,13 9 7 0,-26 43-5 15,58-51 4-15,-12 18-2 16,-1 15 9-16,7 3-3 0,-7 8-11 16,-45 7 41-16,45-4-35 15,-45 4-4-15,0 0 14 0,0 0-8 16,0 0 0-16,0 0 3 16,0 0 0-16,0 0 0 0,0 0 3 15,0 0 3-15,-51 29-6 16,-1 4 6-16,0 3 39 0,-13 1-5 15,1 3 14-15,-8-3-34 16,1 0-20-16,6-8 13 16,1 4-3-16,5-8-5 0,8-7 6 15,5-3-5-15,46-15-1 16,-51 0-5-16,51 0 0 0,-39-22-10 16,39 22 5-16,-26-44 7 15,19 1-8-15,7 3-7 0,0 2 13 16,0 38 5-16,0 0 0 15,0-47-5-15,0 47-12 0,0 0 5 16,0 0-3-16,0 0-1 16,0 0 4-16,-45 29 10 15,6 7 6-15,0-2 9 0,1-1 43 16,38-33-19-16,-52 36 38 0,13-10-27 16,39-26 62-16,-39 18 0 15,39-18-47-15,-39 4-33 16,39-4-19-16,0 0-4 0,-32-51-1 15,19 0-15-15,6-5 4 16,1-6 6-16,12-11 2 16,-6-7 1-16,7-11-4 0,-7 8-5 15,6 5-3-15,1 9-5 16,6 14 1-16,-7 15 7 0,-6 40 0 16,7-36-8-16,-7 36-124 15,0 0-112-15,0 0-214 16,0 0-223-16,-7 66-26 0</inkml:trace>
  <inkml:trace contextRef="#ctx0" brushRef="#br0" timeOffset="2706">1023 1162 971 0,'32'40'391'0,"-32"-40"26"16,52 33-54-16,6-22-120 0,7-7-120 15,-7-8-65-15,0-3-31 16,-6-4-25-16,-6 0-99 16,-8-4-245-16,-38 15-244 0,0 0-71 15</inkml:trace>
  <inkml:trace contextRef="#ctx0" brushRef="#br0" timeOffset="2980">518 852 1679 0,'-26'-40'214'16,"26"40"28"-16,0 0 74 15,0 0 4-15,0 0-102 0,-19 36-43 16,-1 8-26-16,7 3-48 15,0 1-39-15,-13 6-27 0,-6 1-21 16,-7 0-12-16,0 0-2 16,-6-8-4-16,6-3-32 0,-6-4-152 15,0 0-142-15,6-11-217 16,0-3-232-16,0-15-33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1:30.8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2071 2880 2288 0,'13'-22'317'0,"-13"22"-15"15,0 0-90-15,6-26-97 16,1 5-52-16,12-5-36 16,7-7-23-16,13-3 3 0,13-4-11 15,12-4 11-15,14-3-4 16,13 0-11-16,12-8 8 0,14 4-7 16,6 3 7-16,6 11-4 15,-6 1-6-15,0 7 10 0,-13 3 0 16,0 1-11-16,-13 7 13 15,-6 7 4-15,-7-4-15 16,-6 12 2-16,-7-5 16 0,-6 5-12 16,-7-1-4-16,-13 0-2 15,-19 1-29-15,-26 3-3 16,32-4 1-16,-32 4-22 0,0 0-21 16,0 0-10-16,0 0 9 15,0 0 9-15,0 0-57 0,0 0-15 16,0 0 10-16,0 0-42 15,0 0-49-15,0 0 19 16,7-43 22-16,-7 43 38 0,-13-37 2 16,13 37 51-16,-26-40 59 15,26 40-3-15,-39-36 23 0,39 36 26 16,-32-37 67-16,32 37 55 16,0 0 68-16,-39-29-26 15,39 29-30-15,0 0 14 0,0 0-19 16,0 0 83-16,0 0-62 15,0 0-47-15,0 0-48 16,19 29-36-16,14-3-1 0,6-8-13 16,12-3-3-16,8-8 1 15,-7-4-7-15,-1-3-12 0,-5 0 14 16,-8-3 4-16,-38 3-11 16,33-7 5-16,-33 7 31 0,0 0 37 15,0 0-1-15,0 0 7 16,0 0-54-16,0 0-6 15,-33 18 28-15,1 7-7 16,-13 8 3-16,-1 3-1 0,8 4-26 16,-8-3-5-16,14-1-1 15,0 1-36-15,32-37-106 0,-39 40-208 16,39-40-379-16,-26 32-184 16</inkml:trace>
  <inkml:trace contextRef="#ctx0" brushRef="#br0" timeOffset="1228">6939 1193 1819 0,'0'-33'236'0,"-7"8"-35"16,7 25-95-16,0-41-52 16,0 9-34-16,0 3-5 15,0 29-9-15,0-33-6 0,0 33-9 16,0 0-9-16,0 0-3 15,7-29 10-15,-7 29 19 16,0 0-15-16,0 0-8 0,0 0 6 16,38-15-2-16,-12 8 14 15,7 7 3-15,-1 4-2 0,0 3-4 16,7 4 5-16,0 3-12 16,6 8 1-16,-6 0-6 0,0 3 12 15,-7-3 5-15,-32-22-10 16,26 37 24-16,-13-12 26 15,-13-25-15-15,-13 37 5 0,13-37-18 16,-39 36-20-16,-6-14-4 16,0-8 17-16,0 1 3 0,-7-8-23 15,0 0-1-15,0-10 5 16,0-1 6-16,14-7 0 16,-8-3 0-16,14-1-32 0,-1-3 2 15,33 18 6-15,-32-33 17 16,13 4-19-16,19 29 20 0,-7-33-3 15,7 33 17-15,-6-29-4 16,6 29-4-16,0 0-8 0,0 0 3 16,0 0 11-16,0 0-22 15,0 0 8-15,0 0 72 16,0 0-9-16,0 0-12 0,0 0 14 16,0 0 8-16,0 0-18 15,0 0-22-15,0 0-12 16,-20 29-3-16,20-29 2 0,0 0 15 15,0 0-33-15,0 0 6 16,0 0-12-16,0 0-31 0,0 0-60 16,0 0-23-16,-26-32 37 15,26 32 54-15,-6-33 14 0,6 33-9 16,0 0 6-16,0 0 24 16,0 0 91-16,0 0 17 0,0 0-17 15,0 0 3-15,0 0 3 16,0 36-14-16,0-36-11 15,-19 33-28-15,19-33-14 16,-33 29-8-16,1-11-17 0,-1-7-12 16,1-4 7-16,0-7 8 15,32 0 2-15,-39-7-16 0,39 7-11 16,-32-22-6-16,32 22-5 16,-20-43-2-16,14 10 10 0,6 0 4 15,0 33 2-15,6-29 23 16,-6 29-9-16,0 0 12 0,0 0 10 15,0 0 28-15,0 0 27 16,0 0 35-16,0 0-6 0,0 0-44 16,-32 0-17-1,32 0-14-15,-39 7-6 0,39-7-9 16,-32 0-12-16,32 0 5 16,-33-11 7-16,33 11 6 0,0 0-15 15,-26-32-7-15,13-1-6 16,7-3 6-16,-1-8 8 0,7-7-8 15,7 0-16-15,12-7-57 16,-12-4-40-16,6 0-41 0,0 7-87 16,0 3-172-16,-13 52-313 15,6-40-73-15</inkml:trace>
  <inkml:trace contextRef="#ctx0" brushRef="#br0" timeOffset="1936">5819 953 1241 0,'-7'-44'250'16,"7"4"6"-16,13 11 1 0,-13 29-84 15,20-37-59-15,-20 37-49 16,45-22-42-16,-13 12-14 0,1 10 4 15,-33 0 7 1,32 21-6-16,-32-21-14 0,26 37 23 16,-20-4 16-16,-6-4-18 15,-6 0-17-15,-7 0 0 0,13-29 10 16,-32 36-4-16,-1-14-80 16,1-7-9-16,-1-8-13 0,1-7 10 15,0-4-19-15,32 4-15 16,-39-25-27-16,39 25 1 0,-26-51-14 15,13 4 41-15,13 7 34 16,0 40 108-16,7-40 53 16,-7 40 4-16,0 0 29 0,0 0 106 15,0 0-26-15,0 0-38 16,-20 29-69-16,7 7-32 16,-6-3-16-16,-1 3 7 0,1-3-19 15,-1-4-12-15,1-7-20 16,19-22 6-16,0 0-40 0,-39 25-56 15,39-25-52-15,-32 0-17 16,32 0 26-16,-39-21-2 0,39 21-8 16,-26-40 1-16,7-1 30 15,6 5 86-15,13 36 16 16,0 0 16-16,-13-33 8 0,13 33 101 16,0 0 80-16,0 0-6 15,0 0-13-15,0 0 2 0,-33 15-10 16,33-15-15-16,-25 18-4 15,-1-3-18-15,-7-4-10 16,7-1 3-16,-12 1 5 0,-1 4 4 16,-7 3 11-16,-12 8 3 15,-7 3-19-15,-6-4-29 0,0 1-45 16,-7-4-12-16,7-8-25 16,6 1-5-16,7-12-2 0,13 1-39 15,0-11-71-15,12-4-99 16,-6-7-75-16,39 18-137 0,0 0-184 15,-32-59-189-15</inkml:trace>
  <inkml:trace contextRef="#ctx0" brushRef="#br0" timeOffset="2117">4867 1641 2194 0,'84'11'346'0,"0"-11"-112"0,1-7-128 16,-1-4-50-16,-13-7-174 15,-6 0-180-15,-7-8-320 16,-13-3-192-16</inkml:trace>
  <inkml:trace contextRef="#ctx0" brushRef="#br0" timeOffset="2357">4265 494 2519 0,'71'-26'284'0,"1"4"-35"15,5 14-91-15,1 1-69 0,0 7-48 16,12 4-29-16,-12-4-34 16,-7-4-111-16,-13 0-193 0,-12 1-400 15,-46 3-248-15</inkml:trace>
  <inkml:trace contextRef="#ctx0" brushRef="#br0" timeOffset="2928">3948 738 1880 0,'0'0'408'15,"19"11"-50"-15,-19-11-128 16,-6 25-91-16,-1-3-43 0,-12 0-23 16,-7 0-31-1,26-22-8-15,-39 22-8 0,0-8-8 16,39-14 13-16,-32 15 30 15,32-15-3-15,-39 0-5 0,20-11 4 16,19 11 5-16,-20-33-26 16,14-7-18-16,-1-7-4 0,1-15-7 15,6-4-3-15,0-10-4 16,6 2 2-16,1 1-2 0,-7 8 0 16,6 17 0-16,-6 12-29 15,0 36-81-15,0-40-115 0,0 40-201 16,0 0-330-16,0 0-203 15</inkml:trace>
  <inkml:trace contextRef="#ctx0" brushRef="#br0" timeOffset="3129">3585 1360 2437 0,'0'0'406'0,"0"0"-13"0,0 0-93 16,0 0-123-16,0 0-97 16,0 0-46-16,0 0-106 15,0 0-130-15,0 0-176 16,0 0-248-16,0 0-184 0,0 0 38 16</inkml:trace>
  <inkml:trace contextRef="#ctx0" brushRef="#br0" timeOffset="3436">3424 282 1459 0,'-13'-44'328'15,"13"44"16"-15,0 0-47 0,0 0-107 16,0 0-23-16,0 0 27 15,0 0-59-15,-20 37-20 0,7 10-14 16,7 11-11-16,6 8 12 16,0 4-1-16,0 3-21 0,0-4-14 15,-7 0-25-15,1-4-13 16,-14-3-15-16,-12 0-16 0,-7-7-26 16,-6-12-58-16,-7-3-49 15,7-7-59-15,0-15-73 0,6-7-124 16,-7-7-153-1,14-15-132-15,32 11 75 0</inkml:trace>
  <inkml:trace contextRef="#ctx0" brushRef="#br0" timeOffset="3660">3113 136 1419 0,'0'0'289'0,"0"0"14"15,0 0-19-15,0 0 80 0,0 0-110 16,-7 48-81-16,7 6-22 16,0 4-32-16,0 8-12 15,7 3-16-15,-1 1-28 16,1-1-19-16,-7 4-25 0,6-4-15 16,-6-7-51-16,-6 0-90 15,-7-7-103-15,0-4-207 0,-6-15-379 16</inkml:trace>
  <inkml:trace contextRef="#ctx0" brushRef="#br0" timeOffset="4444">174 329 1683 0,'0'0'307'0,"0"0"37"0,0 0-111 16,0 0-116-16,45-3-73 16,-6-8-11-16,-39 11-10 0,52-33-6 15,-52 33-24 1,52-40-21-16,-20-4-31 0,-12 4-7 16,-8 0-26-16,-5-4 1 15,-7 44 36-15,-19-47 39 0,19 47-20 16,-39-22 15-16,-13 22 58 15,0 15 4-15,7 14 13 0,-7 7 8 16,7 12 2-16,6-5 7 16,0 5-5-16,13-1 14 15,7 4 8-15,12-7 4 0,14 3-26 16,12-11-44-16,14 2-13 16,-1-9 7-16,7-4-9 15,6 1-7-15,-6 3-7 0,0-4 11 16,-7-3-1-16,0 4-13 15,-32-26 10-15,20 40 14 16,-14-8 16-16,1 1 1 0,-7-33 1 16,-20 40 7-16,20-40-9 15,-26 33-18-15,-6-8-12 0,0-10 0 16,-7-8 12-16,7-7-16 16,32 0-27-16,-39-11-48 0,39 11-36 15,-52-40-74-15,20 4-60 16,32 36-64-16,0 0-88 15,-39-44-41-15,39 44 4 16,0 0 39-16</inkml:trace>
  <inkml:trace contextRef="#ctx0" brushRef="#br0" timeOffset="5012">815 596 1179 0,'0'0'376'16,"0"0"-9"-16,0 0-67 0,32-4-93 16,-32 4-42-16,26 0 37 15,-26 0-63-15,45 4-70 0,1 0-46 16,-1-1-7 0,0 1-8-16,1-4 4 0,-14 0-7 15,7 3-5-15,-13 1-7 16,-26-4-7-16,32 4-23 0,-32-4-70 15,0 0-84-15,0 0-33 16,0 0-84-16,0 0-80 0,-32 36 8 16,-14-3 77-16,-5-4 60 15,-1 0 81-15,-13 0 74 16,13-3 62-16,1-4 31 0,12-4 83 16,39-18 102-16,-39 14 50 15,39-14 81-15,0 0-28 16,0 0-77-16,0 0-16 0,0 0-3 15,26-11-24-15,19 0-27 16,0-3-34-16,14 7-27 16,-1-4-35-16,-6 3-27 0,-7-3 2 15,-6 4-15-15,-7 0-67 16,-32 7-167-16,0 0-228 0,33 0-250 16,-33 0 8-16</inkml:trace>
  <inkml:trace contextRef="#ctx0" brushRef="#br0" timeOffset="5400">1572 763 1657 0,'0'0'344'16,"0"0"-49"-16,0 0-81 0,0 0-59 15,0 0-16-15,-13 40-35 16,13-3-47-16,20-8-28 0,-20-29-14 16,39 33-3-16,-7-12 1 15,7-13-6-15,-13-5-10 16,6-3-5-16,-6-11-3 16,6-7 7-16,-6-11-2 0,0-4-2 15,0-3-6-15,-7-4 4 16,-6-11 4-16,-6 0-10 0,-7 11 12 15,-7 7 12-15,7 33-8 16,0 0 0-16,-51-22 18 16,5 22-4-16,-6 11 6 0,7 4-12 15,-7 7-11-15,14 3-6 16,-1 1-1-16,39-26-68 0,-33 29-151 16,33-29-174-1,0 0-270-15,0 0-113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1:40.5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0 211 1703 0,'0'0'81'15,"13"-29"32"-15,6-8-83 0,20-6-159 16,-6-5-286-16,12-6-132 15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1:38.6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4001 472 798 0,'0'0'127'0,"0"0"-7"16,0 0-35-16,0 0-27 16,0 0-6-16,0 0-19 15,0 0 114-15,0 0 31 0,0 0-31 16,6 32-26-16,7 1-41 16,-13-4 7-16,7 0-26 0,-7-3-21 15,0-1-16-15,0-3-9 0,0-22 16 16,-13 33 19-16,-6-8-21 15,-7-7-29-15,-7 4 0 0,1-11 21 16,0 0-32 0,-7-4 16-16,6 1-1 0,33-8-19 0,-45 0-13 15,13-4 8-15,32 4-20 16,-33-4 26-16,33 4 6 16,0 0-34-16,0 0 30 0,0 0 2 15,0 0-26-15,7-29 45 16,-7 29-23-16,0 0 6 0,39-25 10 15,-7 10-22-15,-32 15 8 16,32-3 57-16,-6 6 12 0,-26-3 30 16,0 0 42-16,20 33-14 15,-20-8-15-15,-13 5-10 0,0-9-21 16,-13 5-26-16,-6 3-4 16,-1-7-22-16,1 0 2 15,-7-8-22-15,7 1 6 0,-1-4-1 16,1 3-29-16,-1-3-35 15,8 4-102-15,25-15-79 0,-33 14-149 16,33-14-122-16,0 0-49 16</inkml:trace>
  <inkml:trace contextRef="#ctx0" brushRef="#br0" timeOffset="209">3716 281 1485 0,'0'0'288'16,"0"0"0"-16,0 0-108 0,0 0-110 16,0 0-9-16,0 0-50 15,0 0-219-15,0 0-254 0,0 0-154 16</inkml:trace>
  <inkml:trace contextRef="#ctx0" brushRef="#br0" timeOffset="488">3354 795 1427 0,'0'0'325'0,"0"0"10"16,0 0-74-16,0 0-88 16,-26-11-53-16,26 11-25 0,-26 4-17 15,-6 3 8-15,6 12-30 16,0-1-2-16,0 11-1 16,-13 0-17-16,7 7-6 0,-1-3-5 15,-6 4-15-15,1 3-10 0,-8-3-14 16,-5-4-119-16,-8-4-129 15,1 0-228-15,0-7-176 0,-1-8-33 16</inkml:trace>
  <inkml:trace contextRef="#ctx0" brushRef="#br0" timeOffset="673">2823 1448 1755 0,'45'-4'346'0,"1"-3"-51"16,5-8-87-16,1 4-109 15,6-10-44-15,1 2-73 0,-1-2-225 16,-6-5-220-16,-7-7-243 16</inkml:trace>
  <inkml:trace contextRef="#ctx0" brushRef="#br0" timeOffset="881">3108 366 2372 0,'0'0'266'16,"-13"-23"-20"-16,13 23-107 15,0 0-62-15,0 0-37 0,0 0-81 16,0 0-175-16,0 0-279 0,0 0-323 16</inkml:trace>
  <inkml:trace contextRef="#ctx0" brushRef="#br0" timeOffset="1488">2583 541 1363 0,'0'0'191'16,"0"0"40"-16,0 0-45 15,0 0-97-15,0 0-19 16,-6 40-41-16,-1-8-10 0,7-32 3 15,-6 40-28-15,6-40 12 16,-19 37-2-16,19-37-55 0,0 0 10 16,-20 29-48-16,20-29 8 0,0 0 5 15,0 0-16-15,-32 11 14 16,32-11 18-16,0 0 40 0,0 0 16 16,0 0 8-16,0 0 29 15,-33-7-14-15,33 7 8 0,0 0 127 16,0 0-60-16,0 0-25 0,-32 25-8 15,32-25-23-15,-32 33 15 16,32-33-18-16,-26 33-15 0,26-33-3 16,-33 29-17-16,33-29 9 15,-32 22 0-15,32-22-22 16,-32 14 21-16,32-14-3 0,-39 11-20 16,39-11 27-16,-33 0-30 0,33 0 3 15,0 0-2-15,-32-22-29 16,32 22 38-16,0 0 8 0,-32-25 10 15,32 25 46-15,0 0 1 16,-33-11 28-16,33 11 85 0,-45 18 25 16,6 7 22-16,-7 12 9 0,-6 7-14 15,0 10 11-15,-12 5-30 16,5 0-29-16,1 2-49 0,0-6-48 16,0-4-28-16,-7-7-9 15,7-8-72-15,-1-3-100 16,1-11-78-16,0-8-66 0,6-3-82 15,7-11-208-15,6-11-195 0,39 11-96 16</inkml:trace>
  <inkml:trace contextRef="#ctx0" brushRef="#br0" timeOffset="1680">2428 1441 2435 0,'0'0'196'0,"0"0"77"15,0 0-57-15,0 0-99 0,0 0-117 16,0 0-153-16,0 0-279 16,0 0-385-16</inkml:trace>
  <inkml:trace contextRef="#ctx0" brushRef="#br0" timeOffset="2081">2169 161 1371 0,'20'-47'308'0,"-1"7"18"16,7 11-73-16,0 3-63 0,6 12-88 16,7 10-8-16,-13 8-37 15,-26-4 0-15,32 32-9 0,-19 1-35 16,-13 14 7-16,-19 1-25 0,-14-1-49 16,-12 8-138-16,0-8-161 15,-7 1-206-15,-6 0-54 16</inkml:trace>
  <inkml:trace contextRef="#ctx0" brushRef="#br0" timeOffset="2405">1508 267 1307 0,'0'0'257'15,"0"0"11"-15,0 0 10 0,0 0 36 16,0 0-83-16,13 54-84 0,0 2-45 15,0 2-36-15,0 0-26 16,0 4-15-16,-7 0-25 0,1-7-47 16,-14 3-157-16,1-4-175 0,-14-3-236 15,-6-7-64 1</inkml:trace>
  <inkml:trace contextRef="#ctx0" brushRef="#br0" timeOffset="2612">1242 916 1448 0,'0'0'399'0,"-32"3"54"16,32-3-36-16,-26 33-100 0,7 3-99 16,-1 1-82-16,1 4-49 0,-7 2-42 15,-6-3-26-15,-7 4-64 16,-6-4-126-16,6-7-121 0,-7-4-236 15,1-14-250-15,45-15-41 16</inkml:trace>
  <inkml:trace contextRef="#ctx0" brushRef="#br0" timeOffset="2796">1119 493 2048 0,'0'0'198'0,"0"0"36"16,0 0-45-16,0 0-108 15,0 0-27-15,0 0-90 0,0 0-250 16,0 0-283-16,0 0-156 16</inkml:trace>
  <inkml:trace contextRef="#ctx0" brushRef="#br0" timeOffset="3240">744 825 1501 0,'-39'-44'209'16,"20"4"19"-16,6-7-64 15,13-4-96-15,6 0 11 0,14 3-57 16,-1 8 8-16,1 15-23 15,12 7-7-15,0 14 12 0,1 15-22 16,-1 11 41-16,-6 10 46 0,-7 8-22 16,-6 4 10-16,-6 3-40 15,-14 1-1-15,-12-8-5 0,-1 0-14 16,-12-4 8-16,-7-7-13 16,-13-7 0-16,1-4-25 0,-8-7-38 15,1-7-21-15,0-11 19 0,6-1-23 16,7-10 14-16,6-7 16 15,7-4-14-15,6-11 48 16,6 3-1-16,14-3 53 0,-1 11 52 16,7 29-21-16,0 0 0 15,0 0 79-15,0 0 108 0,0 0-22 16,0 44-48-16,0 7-3 0,-6 3-31 16,-14 4-30-16,7 4-20 15,-12-3-46-15,-1-1-20 0,0-10-31 16,-13-4-106-16,7-8-120 15,-7-10-184-15,0-8-348 0,-6-7-168 16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1:48.2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5715 451 981 0,'0'0'133'0,"-38"-19"141"16,-1 8-15-16,-7 7-32 15,1 0-68-15,0 4-39 16,-13 4 0-16,6 0 14 0,-7 3-5 16,1-3-8-16,-7 7-9 15,-6 1-23-15,-6 2-15 0,-14 8-12 16,-6 3-7-16,-7 5-9 16,-12 2-2-16,-1 1-6 15,-6 0 2-15,-6 0 1 16,6-1-6-16,13-6-10 0,13-1-9 15,6 1 6-15,7-4-26 16,13-1 6-16,12-2 7 0,8-1-9 16,18-7 5-16,33-11 1 15,-32 7 2-15,32-7-4 16,0 0-4-16,0 0-5 0,0 0 5 16,0 0 0-16,0 0-12 15,0 0-39-15,0 0-60 0,0 0-67 16,0 0-74-16,0 0-95 15,0 0-85-15,0 0-18 0,26-36 53 16,0-1 70-16,6 1 63 16,7-1 61-16,-7 1 62 15,7 0 79-15,-7 3 53 16,-32 33 50-16,46-37 61 0,-46 37 44 16,0 0 3-16,0 0-12 15,0 0 39-15,0 0 11 0,0 0 26 16,0 0-4-16,0 0 36 15,0 0-4-15,0 0-3 16,0 0-35-16,0 0-62 0,0 0-50 16,-46 48-25-16,-5-15-20 15,-8-1-19-15,-5 1-16 0,-1-4-16 16,7 0-4-16,-1 0 9 16,14-7 6-16,6 0 1 15,39-22 0-15,0 0 7 16,-32 44 13-16,25-4 18 0,7-40 15 15,33 54-3-15,6-10-9 16,12-8-9-16,8-3-10 0,12-7-11 16,-6-5-7-16,-1-2 0 15,-5-8-126-15,-14 3-274 0,0-3-512 16</inkml:trace>
  <inkml:trace contextRef="#ctx0" brushRef="#br0" timeOffset="771">2848 498 817 0,'0'0'162'15,"0"0"68"-15,0 0-60 16,0 0-36-16,0 0-52 16,0 0 28-16,0 0 52 0,0 0-9 15,0 0-21 1,-20 33-19-16,14 3-11 0,-1-3-27 15,-6 3-29-15,0-6-12 16,13-30-9-16,-19 43-15 0,-7-14 2 16,26-29-32-16,-39 30-12 15,39-30-83-15,-45 10 7 16,45-10-28-16,-45-10 43 0,45 10-22 16,0 0 29-16,-26-48 29 15,6 8-2-15,20 40 35 0,-13-36 19 16,13 36 8-16,0 0-6 15,0 0 40-15,0 0 31 16,0 0-5-16,0 0-6 16,0 0 11-16,0 0-22 0,0 0 10 15,-32 40-12-15,32-40-6 16,0 0 3-16,-19 36 17 16,19-36 18-16,-33 37-11 0,33-37 0 15,-58 40-24-15,0-8 15 16,-7-3-2-16,0-3 36 15,-12-1-26-15,-8-3 12 0,-5-4-16 16,6 1-19-16,0-5-12 16,12-6-11-16,8-5-12 15,5-3-6-15,14 0 14 0,6-11-37 16,39 11-111-16,0 0-217 16,-32-22-292-16,32 22-151 15</inkml:trace>
  <inkml:trace contextRef="#ctx0" brushRef="#br0" timeOffset="1195">2738 1562 2141 0,'0'0'335'0,"0"0"-28"16,0 0-90-16,-33 25-85 0,33-25-47 16,0 0-25-16,0 0-15 15,0 0-21-15,0 0-9 0,0 0-7 16,0 0 6-16,0 0-10 16,0 0-7-16,0 0-8 0,0 0 8 15,-38 0 10-15,38 0-7 16,0 0-7-16,0 0-8 15,0 0-18-15,0 0-15 16,0 0-5-16,-13-43-6 0,32 3 13 16,0 7 31-16,-19 33 6 15,46-40-4-15,-7 18 0 0,-1 7 1 16,-38 15 16-16,46-3 0 16,-1 14-7-16,-13 3-5 15,-32-14 13-15,39 33 0 0,-39-33-2 16,26 44-29-16,-26-44-235 15,-13 43-379-15,13-43-267 0</inkml:trace>
  <inkml:trace contextRef="#ctx0" brushRef="#br0" timeOffset="1382">2032 1788 2311 0,'0'0'250'0,"0"0"-61"15,0 0-91-15,65-30-91 0,0 5-339 16,-14-4-477-16</inkml:trace>
  <inkml:trace contextRef="#ctx0" brushRef="#br0" timeOffset="1653">1851 210 1637 0,'0'0'173'16,"13"-55"86"-16,6 11-40 16,-19 44-99-16,46-47-60 0,-1 18-48 15,0 11-1-15,7 3-6 16,-7 19 3-16,-45-4-130 0,46 18-217 16,-46-18-163-16,25 51-62 15</inkml:trace>
  <inkml:trace contextRef="#ctx0" brushRef="#br0" timeOffset="2124">1540 1048 851 0,'0'0'223'16,"0"0"44"-16,0 0-81 0,0 0-46 15,0 0-49-15,0 0-40 16,0 0-9-16,0 0-14 16,-13-44-9-16,13 4-33 0,7-4 14 15,6 4 17-15,6 4-22 16,-19 36-1-16,26-40-1 15,-26 40 4-15,0 0 11 0,39-29-28 16,-39 29 24-16,0 0 19 16,0 0-15-16,0 0 30 15,26 54 22-15,-26-6 48 0,-7-5-11 16,1-3-27-16,-14 4 57 16,1-4 6-16,-1 7-20 0,-12-7-45 15,0 0-15-15,-7 4 10 16,0-4-22-16,-6-3-5 15,-1-5-29-15,8 2 6 16,-8-1-3-16,14-4-16 0,0-4-15 16,32-25-141-16,-52 40-169 15,13-10-212-15,39-30-70 16,-52 25 5-16</inkml:trace>
  <inkml:trace contextRef="#ctx0" brushRef="#br0" timeOffset="2337">1378 556 2412 0,'0'0'331'15,"0"0"-62"-15,0 0-111 16,0 0-92-16,26-14-24 0,-26 14-52 15,0 0-180-15,0 0-207 16,0 0-297-16,0 0-24 0</inkml:trace>
  <inkml:trace contextRef="#ctx0" brushRef="#br0" timeOffset="2872">990 1080 1390 0,'-45'-47'271'0,"19"-4"-48"16,6 0-37-16,20-3-76 0,0-1-55 15,13 1-10-15,13 10-45 16,0 4 13-16,-26 40-30 0,45-33 13 16,-6 18 17-16,0 19-13 15,-39-4 17-15,39 33-24 16,-20 7 35-16,-6 0-15 15,-13 4-13-15,-13 3 14 0,-13-3-21 16,-6-1 32-16,-20-6-35 16,-6-1 21-16,-7-10 1 15,1-5-16-15,-1-6 12 0,7-4-4 16,12-8 14-16,1-6-21 16,13-4 44-16,32 7-3 0,0 0-29 15,0 0 6-15,0 0-2 16,0 0 19-16,0 32-23 15,12 8 26-15,8 11-10 0,-1 0-16 16,1 8 32-16,-7 3 19 16,-7 0 19-16,-12-4 11 15,-7-3-26-15,-13 0 4 0,-19-4-10 16,-7-8-22-16,-13-10 11 16,-6-4 3-16,-7-14 9 15,13-4 25-15,1-11-11 0,5-15 20 16,8-10-38-16,5-19-17 15,20-14-14-15,7-15-15 0,13-14 4 16,12-4-22-16,13-5-5 16,7 1-77-16,0 4-122 15,13 8-177-15,-7 3-326 0,1-1-221 16</inkml:trace>
  <inkml:trace contextRef="#ctx0" brushRef="#br0" timeOffset="3084">705 60 3001 0,'0'0'354'0,"0"0"12"0,0 0-73 15,0-36-143 1,0 36-84-16,0 0-115 0,0 0-178 0,0 0-125 15,0 0-133 1,0 0-319-16,0 0-119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0:17.4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 36 913 0,'0'0'126'0,"-19"-36"26"0,19 36-3 15,0 0-37-15,0 0-43 16,0 0-21-16,0 0 13 0,0 0-28 16,0 0-22-16,0 0-14 15,0 0 9-15,0 0-2 16,0 0 19-16,0 0-23 16,0 0 0-16,0 0 0 15,0 0 6-15,0 0-33 0,0 0 33 16,0 0 29-16,0 0-28 15,0 0 12-15,0 0 30 0,0 0-33 16,0 0 48-16,0 0 27 16,0 0-30-16,0 0-46 15,0 0 20-15,0 0 5 0,0 0-27 16,0 0 20-16,0 0-27 16,0 0-1-16,0 0-2 15,0 0 4-15,0 0-13 16,0 0 8-16,0 0-9 0,0 0-15 15,0 0 14-15,0 0-8 16,0 0-173-16,0 0-228 0,0 0-108 16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1:58.7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9949 0 783 0,'0'0'193'0,"0"0"81"15,0 0-13-15,0 0-13 16,0 0-61-16,0 0-40 0,0 0 14 16,0 0-23-16,0 0-33 15,0 0-47-15,-58 29-11 16,-26 4-18-16,-20 0-20 0,-13-1-14 15,-18 5 10-15,-1-5-5 16,-13 1 15-16,0 4-8 16,0-8-1-16,7 0-23 0,6 4 12 15,13-8 5-15,13 1 15 16,12 3-15-16,14-8-15 0,13 1 25 16,6-3-20-16,7-5 18 15,6-3-4-15,7 0-14 16,6 0 21-16,39-11-24 15,-32 7 23-15,32-7-4 0,0 0-13 16,0 0 32-16,0 0-21 16,0 0-4-16,0 0 14 15,0 0-3-15,0 0-25 0,0 0 8 16,0 0 6-16,0 0-59 16,0 0-135-16,0 0-115 0,52-54-107 15,-14 17-7-15,8 1 90 16,-14 10 65-16,7-3 14 15</inkml:trace>
  <inkml:trace contextRef="#ctx0" brushRef="#br0" timeOffset="339">8234 204 569 0,'0'0'59'16,"0"0"59"-16,0 0 6 15,0 0 7-15,0 0 0 16,0 0-40-16,0 0 45 0,0 0-50 15,0 0-10-15,0 0 34 16,0 0 31-16,0 0-37 0,0 0-15 16,-46 47-2-16,-6-11 1 15,7-3-53-15,-7-4-15 16,-6 4 12-16,6-4-25 16,1-7-12-16,-1 0 16 0,6 0 5 15,8-8-16-15,38-14-5 16,0 0 61-16,0 0-40 15,0 0 14-15,-26 37 33 0,26-37 8 16,6 43-16-16,20-6 4 16,0-1 2-16,6-3-29 0,7-4-10 15,6-4 5-15,1-3-16 16,-7-4 0-16,-1 1-27 16,-38-19-288-16,46 7-456 15</inkml:trace>
  <inkml:trace contextRef="#ctx0" brushRef="#br0" timeOffset="988">7327 251 732 0,'0'0'96'16,"0"0"45"-16,0 0 8 0,0 0 22 15,0 0 14-15,0 0 5 16,0 0-6-16,20 44-46 16,-7 3-31-16,-7 0-63 15,7 1 9-15,-6-5 12 0,-1-3-5 16,-6-40-20-16,-6 48-18 15,6-48 2-15,-13 43-27 16,13-43 18-16,0 0-21 0,-52 37 18 16,13-15-24-16,39-22 12 15,-52 0-9-15,13-4-20 0,39 4 29 16,-38-22-20 0,38 22 27-16,-39-22-21 0,39 22 26 15,0 0-17-15,0 0 2 16,-46-22 16-16,46 22 13 15,-51 8 28-15,5 6 6 0,14 12 37 16,0-1-5-16,32-25-30 16,-33 44-2-16,33-44-29 0,-26 40-1 15,26-40 11-15,-13 40-23 16,13-40 12-16,0 0-13 0,13 40-17 16,-13-40 8-16,0 0-103 15,39 36-234-15,0-17-366 16,-39-19-76-16</inkml:trace>
  <inkml:trace contextRef="#ctx0" brushRef="#br0" timeOffset="1153">7191 983 1920 0,'0'0'255'16,"0"0"-5"-16,0 0-96 0,0 0-96 15,0 0-16-15,0 0-82 16,0 0-274-16,0 0-391 16</inkml:trace>
  <inkml:trace contextRef="#ctx0" brushRef="#br0" timeOffset="1512">6434 771 1236 0,'0'0'274'0,"-6"44"-31"16,6-44-122-16,12 37-30 15,-12-37-56-15,0 0-13 0,26 36-5 16,-26-36-23-16,0 0 88 15,0 0 16-15,0 0 0 16,0 0-27-16,0 0-43 0,0 0 2 16,-51 7 14-16,12-10-18 15,0-12 26-15,39 15-12 0,-45-40-9 16,19 0 1-16,13-4-35 16,6 4 25-16,14 4-20 0,-7 36 1 15,19-51-3-15,-19 51-61 16,26-47-191-16,-26 47-220 15,39-40-140-15,-39 40 10 0</inkml:trace>
  <inkml:trace contextRef="#ctx0" brushRef="#br0" timeOffset="1768">6337 539 1103 0,'0'0'282'0,"-65"-55"-5"0,20 11-83 16,45 44-79-16,-45-54-21 16,6 6-10-16,39 48-18 15,-33-54 30-15,7 14-36 16,26 40-12-16,-6-51-37 0,6 51-11 16,0-47 14-16,0 47-20 15,19-48-4-15,-19 48 10 16,33-43-32-16,-33 43-133 0,0 0-167 15,0 0-160-15,52-30 46 16,-52 30-17-16</inkml:trace>
  <inkml:trace contextRef="#ctx0" brushRef="#br0" timeOffset="2183">5994 488 734 0,'0'0'178'15,"0"0"49"-15,0 0-25 16,-13 43-35-16,13-43 19 0,-32 40-48 16,32-40-38-16,-39 55-22 15,0-8-15-15,6 1 22 0,1-1-2 16,6 4 24-16,13 0-6 15,0 3-49-15,7-3 4 16,6 4-14-16,6-8-12 16,7-3 5-16,-6-4-29 0,-7-40 10 15,13 36-4-15,-13-36 79 16,6 33 12-16,-6-33-30 16,0 0-19-16,0 0-21 0,-39 7-11 15,7-14-11-15,32 7-1 16,-39-33-13-16,7-7 3 0,12-18 5 15,7-11 2-15,7-11-4 16,6 3-3-16,13 8-25 0,0 4-82 16,0 6-114-1,6 9-186-15,-6 10-271 0,-13 40-143 16</inkml:trace>
  <inkml:trace contextRef="#ctx0" brushRef="#br0" timeOffset="2420">5075 357 1986 0,'0'0'288'0,"0"0"49"16,0 0-85-16,38 36-84 0,-5 15-79 15,-1 7-47-15,1 11-30 16,-8 8-30-16,-5-4-162 16,-7-1-205-16,0 1-271 0,-13-4-85 15</inkml:trace>
  <inkml:trace contextRef="#ctx0" brushRef="#br0" timeOffset="3247">5010 1121 1454 0,'0'0'394'16,"0"0"-18"-16,0 0-100 0,0 0-119 16,-32-11-75-16,32 11-34 15,-33-15-16-15,33 15-16 16,-32-21-22-16,32 21 1 0,-26-33-14 15,13-4-21-15,13-3-18 16,13-3-26-16,6-1-43 16,1 8 21-16,-20 36 47 0,45-37 23 15,-45 37 16-15,39-18 10 0,-39 18 5 16,0 0 16 0,26 36-18-16,-13 8 26 0,-13-4 37 15,0 0 3-15,-13-3-16 16,13-37-16-16,-20 43 0 0,-6-10 6 15,1-8-9-15,25-25-7 16,-65 33-29-16,13-11 12 0,-6-4 7 16,6-7 12-16,0 0-7 15,0-7-8-15,7-1-22 16,6-3 24-16,0-7-10 0,1 0 9 16,38 7 2-16,-46-22-5 15,46 22-33-15,-39-25-21 16,39 25-4-16,-25-33 5 0,25 33 8 15,0-48 14-15,13 16 13 16,-13 32-18-16,38-40 7 0,-5 14 3 16,-33 26 29-16,52-25-2 15,-14 10-3-15,-38 15-12 16,39-7 3-16,-39 7-9 0,0 0 6 16,0 0 30-16,0 0 0 15,13 51-3-15,-13-11 2 0,0-40 7 16,-26 51 2-16,-6-15-15 15,32-36-7-15,-58 44 17 16,6-11-8-16,7-4-5 16,-1-4-18-16,7 4 7 0,39-29 9 15,-38 44 7-15,12 0 15 16,6-1 31-16,14-3-5 0,-1 0-8 16,7 4-14-16,0-8-13 15,0-36-8-15,0 48 37 0,-6-12 21 16,6-36 26-16,0 0-4 15,-20 44-24-15,20-44-9 16,-38 25-3-16,-1-14-10 0,6-14-4 16,33 3-10-16,-45-22-16 15,45 22-3-15,-52-55 1 16,13-3-1-16,14-4-12 0,5-7 2 16,7 0-15-16,7 3-1 15,6 1-51-15,6 3-87 16,7 0-122-16,0 7-213 0,6-3-243 15</inkml:trace>
  <inkml:trace contextRef="#ctx0" brushRef="#br0" timeOffset="3424">4518 513 1801 0,'0'0'209'16,"0"0"-65"-16,26-40-63 0,-26 40-50 16,0 0-277-16,0 0-313 15,0 0-63-15</inkml:trace>
  <inkml:trace contextRef="#ctx0" brushRef="#br0" timeOffset="3596">3987 728 1358 0,'0'0'258'0,"65"-29"-41"16,-7 3-68-16,-6 1-62 0,-52 25-43 16,52-26-143-16,-7 4-326 15,-45 22-123-15</inkml:trace>
  <inkml:trace contextRef="#ctx0" brushRef="#br0" timeOffset="3976">3450 1394 1461 0,'0'0'302'0,"0"0"18"16,0 0-73-16,0 0-98 15,0 0-68-15,0 0-45 0,0 0-3 16,0 0-14-16,0 0-25 16,0 0-6-16,0 0 4 15,39-37-3-15,-39 37 18 16,0 0-7-16,39-21 0 0,-39 21-7 15,0 0-1-15,38 7-1 16,-38-7 9-16,0 0 7 0,26 44-2 16,-13-8-5-16,-13-36 0 15,-6 55 3-15,-20-8-8 0,-13-3 15 16,-6-4-10-16,-14 0-78 16,-5 0-170-16,-7-8-183 15,-1 1-51-15,-5-7 16 16</inkml:trace>
  <inkml:trace contextRef="#ctx0" brushRef="#br0" timeOffset="4783">2977 1143 1317 0,'0'0'148'16,"0"0"107"-16,0 0-84 16,0 0-42-16,39 36-56 15,-39-36-46-15,39 51-23 16,-13-11-7-16,-26-40 8 0,19 40 18 16,-19-40-4-16,7 37-5 15,-7-37-17-15,0 0-44 0,0 0-28 16,-46 29 45-16,46-29 13 15,-38-8-7-15,38 8-21 0,-26-51-12 16,13 0 15-16,13-3 17 16,0 3-4-16,6 0 29 15,7 11-7-15,-13 40 21 0,7-40 4 16,-7 40-1-16,0 0-42 16,0 0 19-16,0 0 65 15,0 0 24-15,-52 44-26 0,13 3-33 16,7 0 9-16,12 0-2 15,1-3-10-15,12-7-7 16,7-37 16-16,-6 47 10 0,6-47-10 16,13 40-23-16,-13-40-7 15,39 33 0-15,0-15 11 0,6-7-6 16,-13 0 6-16,-32-11 0 16,46 3-19-16,-46-3 16 0,0 0 0 15,0 0 40-15,0 0 18 16,0 0-31-16,0 0-26 15,0 0 2-15,-52 15-11 16,6-4-16-16,8-4 16 0,-1-3 10 16,39-4 1-16,-46 18 4 15,46-18 31-15,-45 29 3 0,45-29-32 16,-26 47-7-16,20-10 5 16,6-37-10-16,6 40 8 15,-6-40-1-15,0 0-3 0,26 40-20 16,-26-40 19-16,0 0-18 15,0 0 14-15,0 0 14 0,0 0 0 16,0 0-11-16,0 0-18 16,0 0 2-16,0 0 9 15,0 0 9-15,-39 0-9 0,39 0 5 16,-39-4-20-16,39 4 15 16,0 0 0-16,-38 40 9 15,18 4 29-15,7 3 10 0,13 4-2 16,13-4-17-16,13 4-16 15,13 0-6-15,13 0-7 0,6-3-13 16,7-8-242-16,-1-11-433 16,-5-4-188-16</inkml:trace>
  <inkml:trace contextRef="#ctx0" brushRef="#br0" timeOffset="6520">2272 1230 980 0,'0'0'163'0,"-39"-18"22"15,39 18-18-15,-45 11-36 16,-1 7-46-16,14 7 2 0,32-25-2 16,-52 40-13-16,20-3-39 15,32-37 15-15,-33 47-24 0,33-47-3 16,-19 44-7-16,19-44 6 15,0 0 8-15,19 40-21 16,-19-40-26-16,46 18 7 16,-7-7 23-16,-7-11-8 0,-32 0-20 15,39-4 31-15,-39 4-4 16,0 0 3-16,0 0-13 16,0 0 37-16,0 0 1 0,0 0-33 15,0 0 5-15,0 0 6 16,0 0-26-16,-39 4 15 0,0 7 19 15,0 3-1-15,0 5 5 16,-6 3 9-16,6 3-9 16,39-25-16-16,-45 33 5 0,45-33 1 15,0 0-22-15,-19 47 25 16,19-47-4-16,0 0-10 16,38 40-17-16,1-14 10 15,-39-26 18-15,39 10-14 0,-39-10-18 16,0 0 25-16,0 0 13 15,0 0-24-15,0 0-15 16,0 0 15-16,0 0 0 0,-39 11-11 16,-13 4 15-16,1 0 3 15,-14-1-7-15,0 4 15 0,-6 0 9 16,6 1-13-16,0-5-11 16,14 1 6-16,12-12 7 15,39-3-17-15,0 0-41 16,-39-7-16-16,39 7-32 0,0 0-64 15,-19-44-19-15,19 8 36 16,0 36 65-16,13-44 43 16,-13 44 11-16,0 0 17 0,0 0 20 15,0 0 68-15,0 0 56 16,0 0 23-16,19 48-7 0,-13 6-12 16,-12 5-15-16,-7-1-41 15,-6 0-34-15,-1-3-5 16,-6-4-34-16,0-8-10 0,1-6-16 15,25-37-232-15,-46 32-319 16,1-13-140-16</inkml:trace>
  <inkml:trace contextRef="#ctx0" brushRef="#br0" timeOffset="6819">796 1641 1232 0,'0'0'205'16,"32"-11"44"-16,-32 11-29 15,39 15-41-15,-13 7-47 0,-26-22-9 16,32 36-9-16,-12 4-4 15,-7-7 19-15,-13 7-30 16,-7 4-39-16,-12 3-26 0,-14 8-19 16,-5-1-15-16,-8-3-62 15,-6-4-200-15,-6-7-252 0,6-7-131 16,1-7 40 0</inkml:trace>
  <inkml:trace contextRef="#ctx0" brushRef="#br0" timeOffset="7357">725 1248 894 0,'0'0'220'0,"0"0"6"0,0 0 18 15,0 0-102-15,0 0-55 16,0 0 21-16,-39 29 11 0,0 8-2 15,7 3-6-15,-1 3 6 16,7 8-8-16,7 0-28 16,0 4-20-16,6 3 7 0,0 0-15 15,0 4-8-15,0-3 33 16,-7-9 31-16,1 1 0 16,-13-11-16-16,32-40-22 0,-52 48-13 15,0-19 23-15,13-7 0 16,-6-11-27-16,6-11-3 15,0-8-2-15,39 8-9 0,-45-43-21 16,6-5-12-16,13-3-12 16,13 0 2-16,7 1 3 0,12-5-4 15,7 0 1-15,6 4 3 16,14 4-70-16,-7 3-64 0,6 8-85 16,-32 36-137-16,39-36-185 15,-39 36-168-15,52-26 44 16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2:11.5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7541 2115 845 0,'0'0'122'0,"0"0"-26"0,0 0-38 16,0 0-15-16,0 0 59 15,0 0 114-15,32-33 6 16,-32 33 2-16,0 0-26 0,0 0-50 15,26-37-21-15,-26 37-45 16,13-36-22-16,-13 36-19 16,7-40-37-16,-7 40-4 0,0-47 7 15,0 14 4-15,0 33-11 16,0-51-17-16,0 7 20 16,0 1 6-16,6-8-6 0,1 0-6 15,-1-4-20-15,7-7 12 16,6 4 11-16,-6 7 20 15,0 4-8-15,-6 14-5 0,-7 33-20 16,0 0 25-16,0-36 10 16,0 36-9-16,0 0-23 15,0 0-1-15,0 0 13 0,0 0 13 16,-52-15-15-16,7 15-8 16,-1 4 17-16,-12-1 16 15,-13 5 8-15,0-1-3 0,-20 0-5 16,0 0 6-16,-12 4 16 15,-7 0 15-15,-7 0-16 16,7 0-4-16,-6 4-4 16,-1-1-5-16,1 1-6 0,-1-1-23 15,1 1-4-15,12-4 0 16,0 0 12-16,7-4-3 0,13 0-9 16,13 1-8-16,0-5 8 15,6 1 7-15,0 0-2 16,14-1-17-16,-1 1 12 0,6-1-5 15,1 1 8-15,6-4 13 16,39 0-16-16,-39 0-3 16,39 0 0-16,0 0 14 15,-45-4 5-15,45 4-16 0,0 0-4 16,0 0 8-16,0 0 6 16,0 0-15-16,0 0-8 15,0 0 13-15,0 0-5 0,0 0-49 16,0 0-82-16,0 0-66 15,0 0-23-15,0 0-39 0,0 0-47 16,0 0-19-16,0 0 74 16,0 0 52-16,0 0 66 15,0 0 42-15,45-36 19 0,-45 36 28 16,59-33 13 0,-14 15 31-16,-45 18 5 0,52-22 17 15,-52 22 6-15,45-18 16 16,-45 18 13-16,0 0 45 0,0 0 58 15,0 0 13-15,45-15 39 16,-45 15-10-16,0 0-57 16,0 0-6-16,0 0-30 0,0 0-10 15,0 0-32-15,0 0-33 16,0 0-3-16,0 0 8 16,0 0-11-16,0 0-10 0,0 0-13 15,0 0 10-15,0 0-2 16,0 0-14-16,39-43 6 0,-39 43-3 15,0 0 43 1,0 0-1-16,0 0-7 0,0 0 14 16,0 0 10-16,0 0-24 15,0 0 2-15,0 0-11 0,0 0 27 16,0 0 6-16,0 0-4 16,0 0 21-16,0 0-8 15,-39 25 2-15,1 1-10 0,-14 7-16 16,7-1-21-16,-7 1-8 15,6-7-5-15,-5 3 3 16,5-8-4-16,7 1-13 0,39-22 7 16,-38 15 8-16,38-15 4 15,0 0-12-15,0 0-5 16,0 0 5-16,0 0 9 16,0 0-9-16,0 0-5 0,0 0-2 15,0 0 7-15,0 0 7 16,51 11-18-16,-5 3 11 0,-1 1 4 15,7 3 9-15,-7 4-13 16,0 3-13-16,7 5 10 16,-6-1-33-16,-8 0-268 0,-38-29-570 15</inkml:trace>
  <inkml:trace contextRef="#ctx0" brushRef="#br0" timeOffset="1388">4492 1434 1382 0,'0'0'313'0,"0"0"-29"16,0 0-86-16,-32 29-19 0,32-29-65 16,0 0-55-16,0 0-39 15,0 0-15-15,0 0 6 16,0 0-31-16,-20-44 1 16,14 1 11-16,6-5-2 0,0 48 4 15,19-50-18-15,-19 50 15 16,0 0-3-16,0 0 9 15,0 0-1-15,0 0-21 0,0 0 25 16,0 0 6-16,33 0-1 16,-33 0-21-16,38 25 11 15,-38-25 14-15,0 0 3 0,39 25-10 16,-39-25-8-16,0 0-1 16,0 0 22-16,0 0-15 0,0 0-10 15,0 0 10-15,0 0 15 16,7 37-5-16,-7-37-10 15,-26 36 0-15,26-36-4 16,-52 40 16-16,0-14-4 0,0-1-8 16,1-7-8-16,-8-3 15 15,8-4 2-15,-1-4-6 16,7-3-7-16,-1-4 12 0,46 0 2 16,-45-18-15-16,45 18-1 15,0 0-4-15,-32-44 16 16,12 11-2-16,20 33-4 0,-6-36-16 15,6 36 20-15,0 0 0 16,0 0 2-16,0 0-6 0,0 0-23 16,0 0 28-16,0 0 4 15,0 0-6-15,0 0 10 16,0 0 3-16,0 0 28 16,-39 7-24-16,39-7 0 0,0 0-6 15,-46 15 2-15,46-15-7 16,-38 14-20-16,38-14 21 15,0 0 6-15,-39 0-23 0,39 0-3 16,0 0-28-16,0 0-2 16,-26-36-3-16,26 36-22 15,6-37 24-15,-6 37 35 0,0 0 10 16,0 0-13-16,0 0-13 16,0 0 7-16,0 0 23 0,0 0-5 15,0 0-6 1,0 0 3-16,0 0 23 0,0 0-5 15,0 0 1-15,0 0-15 16,-51 40 16-16,12-18 0 0,0-7-7 16,39-15-10-16,-45 14-12 15,6-10 6-15,39-4 21 16,-39 0-21-16,39 0-21 0,0 0-24 16,0 0 24-16,-26-40 5 15,26 40 6-15,0 0 0 16,-6-33 0-16,6 33 23 0,0 0-10 15,0 0-6-15,0 0 46 16,0 0 14-16,0 0 23 16,-39 26-3-16,6-4-10 15,33-22-6-15,-38 25 30 0,38-25 14 16,-33 15-34-16,33-15-37 16,-32 0-3-16,32 0 1 0,-26-30-5 15,26 30-18-15,-13-47-6 16,6 0 4-16,1-4 8 15,6-7-3-15,6-8-9 0,-6-7-7 16,0 8 0-16,0-1 3 16,7 19-77-16,-7 47-139 15,-7-47-229-15,7 47-320 16,0 0 19-16</inkml:trace>
  <inkml:trace contextRef="#ctx0" brushRef="#br0" timeOffset="2112">2880 1383 569 0,'0'0'125'0,"0"0"16"15,0 0-29-15,0 0-17 0,0 0 7 16,0 0 60-16,0 0-51 16,0 0 2-16,0 0 109 15,0 0-51-15,0 0-75 0,0 0-21 16,0 0-25-16,-26 40-6 15,26-40-38-15,-19 40-23 16,19-40 22-16,0 0 22 16,-13 37-22-16,13-37-21 0,0 0 16 15,0 0-47-15,0 0-15 16,0 0-12-16,0 0 13 16,0 0 5-16,0 0 34 0,-45 3 33 15,45-3-21-15,0 0-8 16,-46 4 18-16,46-4 51 0,-45 25 11 15,45-25-11-15,-39 44-31 16,39-44 17-16,-32 47 2 16,6-10-34-16,26-37-5 0,0 0-3 15,-26 36 8-15,26-36 25 16,0 0-60-16,0 0-45 16,0 0-61-16,0 0 31 15,0 0 44-15,0 0-11 0,0 0 9 16,-26-44 29-16,26 44 34 15,-19-36 64-15,19 36 48 16,0 0-27-16,0 0 46 0,-46-15 28 16,14 23 34-16,-7 10-40 15,0 7-40-15,-12 4-6 0,-1 1-12 16,-13-5-54-16,0-3-11 16,-6-4-6-16,0-7-11 15,6-4-18-15,-6-7 21 16,13-3-16-16,12-8 0 0,1 0-13 15,13-7-39-15,32 18-86 16,-33-44-144-16,20 8-214 0,20-4-103 16,12 10-21-16</inkml:trace>
  <inkml:trace contextRef="#ctx0" brushRef="#br0" timeOffset="2273">2272 2224 1828 0,'39'11'225'0,"6"-11"-95"15,-6-11-46-15,0-4-62 16,-39 15-342-16,51-43-331 0</inkml:trace>
  <inkml:trace contextRef="#ctx0" brushRef="#br0" timeOffset="2464">1974 1143 1618 0,'52'-37'129'16,"6"8"-54"-16,0 4-72 0,0 3-243 15,1 4-201-15,-14 7-702 16</inkml:trace>
  <inkml:trace contextRef="#ctx0" brushRef="#br0" timeOffset="3167">1217 1023 1315 0,'0'0'171'16,"0"0"24"-16,0 0-77 0,0 0-67 15,0 0 25-15,0 0 52 16,0 0-31-16,0 51-33 0,6 0-34 15,-6-4 13-15,13 0-8 16,-7 1-19-16,1-1-20 16,-7-3 1-16,6-4 18 15,-6-4-1-15,0-3-8 0,0-33 3 16,-19 36 2-16,19-36-11 16,-19 29 0-16,19-29-9 0,0 0 19 15,-39 15 3-15,39-15-9 16,-33-15-30-16,33 15-18 0,-19-43-5 15,6 10 37-15,13 33-10 16,-13-37-8-16,13 37-16 16,0 0 22-16,0 0 16 0,0 0 1 15,0 0-1-15,0 0-16 16,39 8 12-16,-39-8 20 16,0 0 6-16,39 22-22 0,-39-22-3 15,0 0 3-15,0 0 12 16,0 0 8-16,0 0 4 15,0 0-4-15,0 0-16 0,0 0-12 16,-46 25 16-16,46-25 39 16,-38 0 22-16,38 0 3 0,0 0-34 15,0 0-17-15,0 0-3 16,-33 4 1-16,33-4 93 0,-26 32-36 16,13 1-21-16,0 0 1 15,0 11 58-15,1-1-38 16,-1 5 19-16,6 6-2 15,-6 1-14-15,7 3-23 0,6 4 2 16,0-4-17-16,6 0-20 16,7-7 5-16,0 0-21 0,6-11 17 15,-6-3-24-15,-13-37 5 16,20 36-104-16,-20-36-93 16,0 0-186-16,0 0-216 0,26 26-97 15</inkml:trace>
  <inkml:trace contextRef="#ctx0" brushRef="#br0" timeOffset="3619">2000 0 784 0,'0'0'186'15,"0"0"32"-15,0 0-22 16,0 0-84-16,0 0-20 0,0 0 37 16,0 0 69-16,-26 58-29 15,-13 15 13-15,-26 14-53 16,-12 8-11-16,-14 7-52 0,-13-4-14 15,7 0-35-15,7-3 2 16,6-11-36-16,6-4-83 16,13-11-239-16,13-11-250 0,1-10-84 15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2:20.4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1063 392 574 0,'0'0'146'16,"0"0"-58"-16,0 0 7 15,0 0-6-15,0 0 2 0,0 0 0 16,0 0-6-16,0 0 18 16,0 0 118-16,0 0 14 0,19 40-65 15,-12 11-39-15,-7 4-5 16,-13 7-17-16,-7 4-30 0,1 0-25 16,-7-5-35-16,-6 1 6 15,-7-7-22-15,0-4 15 0,-6-11-24 16,6-7 15-16,-7-8-13 15,7-10 11-15,0-12-22 16,0-10 23-16,0-15-30 16,7-11-13-16,0-14-33 0,6-11 0 15,-7-4 22-15,7 4 32 16,13 11-3-16,-6 10 14 0,19 37-12 16,0 0 26-16,0 0 3 15,0 0 60-15,-19 40-26 0,-1 18 8 16,1 12-29-16,-1-1 5 15,1 0-35-15,-1-4 19 16,8-6-33-16,-8-8-1 0,6-11-170 16,14-40-177-16,-13 32-141 15,13-32-55-15</inkml:trace>
  <inkml:trace contextRef="#ctx0" brushRef="#br0" timeOffset="249">615 239 818 0,'26'-72'214'16,"0"17"44"-16,-7 8 43 16,-19 47-74-16,20-48-49 0,-20 48-80 15,0 0-41 1,0 0-40-16,0 0-1 0,0 0-16 15,0 0 11-15,52-14-23 16,-52 14 4-16,0 0-110 0,51 32-184 16,-51-32-78-16,34 48 19 15,-21-1-6-15</inkml:trace>
  <inkml:trace contextRef="#ctx0" brushRef="#br0" timeOffset="567">77 648 683 0,'0'0'121'15,"0"0"-6"-15,0 0-28 0,0 0 3 16,0 0-6-16,0 0-6 16,0 0-2-16,32-7 29 15,-32 7-12-15,46 14-64 0,-46-14 38 16,32 33-46-16,-13 7 21 15,-19-4-34-15,-12 4 21 0,-8-3-29 16,-6 3 15-16,-6-11-22 16,32-29 13-16,-39 25-6 0,7-10 18 15,32-15-13-15,-26-11 0 16,26 11-14-16,-20-47 28 16,20-4-33-16,13-4 38 15,0 8-31-15,7 7-76 0,-1 3-202 16,-19 37-68-16,32-21-38 15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2:29.2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2186 1730 0,'0'0'282'0,"0"0"-28"15,0 0-47-15,20-58-63 0,19 14-29 16,19 1-37-16,26-8-23 16,20 0-7-16,12-4 18 0,27-3-6 15,12 7-23-15,13-4-27 16,7 4 9-16,6 0-6 15,0 0-10-15,7 4-6 16,-13 3-1-16,-7-3 19 0,-12 7-15 16,-14 0-13-16,-13 4 15 15,-12 3 3-15,-26 7 0 16,-20 8-3-16,-13 4-2 0,-19-1 7 16,-13 8 8-16,-26 7-3 15,0 0 5-15,0 0-17 0,0 0-16 16,0 0-51-16,0 0-97 15,0 0-116-15,0 0-67 16,0 0-113-16,0 0 53 0,-52-44 61 16,13 19 98-16,0 3 76 15,7 0 62-15,32 22 52 0,-32-33 32 16,6 1 19 0,6-1 49-16,7 4 57 0,13 29 55 15,0 0 40-15,-19-37 42 16,19 37-58-16,0 0 5 0,0 0-24 15,0 0 68-15,0 0-35 16,0 0-28-16,-19 37-37 16,19-5-17-16,12-2-5 0,14-1-15 15,20 0-37-15,12-7-26 16,7-4 4-16,6-4 0 0,7-6-23 16,-1-1 1-16,-12-3 27 15,-13-4 11-15,6 0-1 16,-32 0 24-16,-26 0 1 15,0 0-9-15,39 0-4 0,-39 0-15 16,0 0-5-16,0 0-26 16,0 0 7-16,-46 40-2 0,-12-4-17 15,6 0 0-15,-6 1 5 16,6-1-11-16,1-3 13 16,5-4-36-16,14-3-114 0,32-26-128 15,0 0-260-15,-52 32-204 16,52-32 13-16</inkml:trace>
  <inkml:trace contextRef="#ctx0" brushRef="#br0" timeOffset="763">4402 505 1142 0,'32'-29'283'16,"-32"29"1"-16,0 0-20 16,0 0-45-16,0 0-63 0,0 0-42 15,0 0-23-15,0 0-27 16,0 0-36-16,0 0-15 15,-38 0-10-15,-21 11 5 0,14 10-1 16,-7 8-7-16,-6 8-3 16,13-1 3-16,6 1-6 0,7-1 6 15,12 0 0-15,20-36 0 16,0 55 0-16,13-19-10 16,-13-36 15-16,39 40-5 0,6-18-18 15,-6-7 15-15,-7-1-7 16,-32-14 19-16,26 4-12 0,-26-4 13 15,0 0-24-15,0 0-2 16,0 0 3-16,0 0 13 16,0 0 5-16,-58-40-1 0,0 15 2 15,6 6 2-15,7 5-16 16,6 7 17-16,39 7-17 0,-45-19 13 16,45 19 12-16,-39-14-2 15,39 14 11-15,0 0-15 0,0 0 11 16,0 0 10-16,0 0-12 15,0 0 5-15,0 0 2 16,0 0-22-16,0 0 8 0,0 0 34 16,0 0 29-16,0 0-22 15,-26 54-13-15,26-3-14 16,6 4 9-16,7-1-3 0,0 8-13 16,7-3-6-16,-7-1-9 15,19-4-2-15,-6-6-12 0,0-5-114 16,-26-43-244-16,0 0-380 15,58 37-77-15</inkml:trace>
  <inkml:trace contextRef="#ctx0" brushRef="#br0" timeOffset="1591">4875 90 822 0,'0'0'129'0,"-46"-22"68"15,46 22-3-15,-45-22-30 16,6 8-63-16,-6-1-57 0,6 8-8 16,-13-1 19-16,7 8-2 15,-13 0 7-15,12 4-50 0,-5 7 16 16,-8 4 19-16,8 6-3 15,-14 5 19-15,7 3-22 16,-20 7 43-16,20 4-6 0,-7 0 22 16,0 4-4-16,0 7-1 15,7 0-18-15,6 0-29 0,1 7 2 16,5-3-11-16,1 3-10 16,6 4-3-16,7 3-16 15,-7 5 10-15,7 2-13 0,-1 1-5 16,14-4 29-16,-1 4 2 15,20 0-5-15,0 0-5 0,20-4-16 16,-1 0 26-16,14 0-4 16,5-11-14-16,8 4 16 0,6-7-25 15,12-1 3-15,-12-3-7 16,19-7 5-16,0-4-11 0,1-7 16 16,-8-4-15-16,1-7 10 15,0-8-5-15,6-6 3 0,-6-8 3 16,6-8-6-1,0-6 8-15,-6-12-8 0,0-10 3 16,6-8-10-16,-6-18 7 16,-1-3 6-16,1-19-16 0,-7-3 13 15,-6-15-20-15,-7-7 20 16,-12 0-3-16,-7-1-9 0,-13 12 17 16,0 7-19-16,-13 7 19 15,-13 8-17-15,0 7-6 0,-7 7 23 16,-12 4-1-16,0 0-16 15,-7 3-22-15,-13 8-6 0,7-1 0 16,-1 5 9-16,1 3-7 16,13 3-10-16,-1 8-34 15,33 29-21-15,0 0-64 0,-45-40-87 16,45 40-148-16,0 0-60 16,-26-29-71-16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2:45.9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8430 496 569 0,'0'0'145'16,"0"0"65"-16,0 0-43 15,0 0-28-15,0 0 15 0,0 0-11 16,0 0 29-16,0 0-35 16,-32 4-22-16,6-1 5 0,26-3-19 15,-32 8 2-15,6-1-31 16,-7 4 12-16,1-4-27 16,-13 11 7-16,-7 0-16 0,-13 5-14 15,-19 3-22-15,-7 3 4 16,-6 0 4-16,-19 0-13 15,-7 11 13-15,-7-7 5 0,-6 3 11 16,-6-2-24-16,0-5 11 16,6-3 4-16,6-5 3 0,7 1-23 15,7-4-4-15,6-7-6 16,6 0 0-16,7 4 6 0,13-4 7 16,0 0-4-16,12 0-16 0,8-4 18 15,5 0 5-15,8 1-18 16,5 0 18-16,7-1 5 0,7 0-14 15,-7-3 27-15,13 0 8 16,-6-1-17-16,13 1-6 16,19-4 7-16,-33 3-16 0,7 1-7 15,26-4 10-15,0 0-1 16,0 0-1-16,-26 0-8 0,26 0-7 16,0 0-6-16,0 0 22 0,0 0 0 15,0 0-1-15,0 0-8 16,0 0-9-16,-19 7 11 0,19-7 8 15,0 0 4-15,0 0-4 16,0 0-4-16,0 0-3 0,0 0-8 16,-26 0 8-16,26 0 1 15,-19 8-1-15,19-8-8 16,-26 3-3-16,26-3 13 0,0 0 5 16,-26 4-17-16,26-4-2 0,0 0 9 15,-26 4 6-15,26-4-6 16,0 0 11-16,0 0-15 0,0 0 4 15,0 0 4-15,0 0-15 16,0 0 16-16,0 0-15 0,0 0 0 16,0 0-18-16,32-33-11 0,-6 4 18 15,13-1 7-15,0-3-12 16,-7 7 14-16,7-3-1 0,-6 0 0 16,-33 29 13-16,38-33-21 15,-5 12 16-15,-33 21 11 0,26-22-11 16,-26 22 11-16,0 0-14 0,0 0 13 15,0 0-5-15,0 0 0 16,0 0 8-16,0 0-18 16,0 0 21-16,0 0-1 0,0 0-13 15,0 0 26-15,0 0-19 16,0 0 2-16,0 0 6 0,0 0-5 16,0 0 11-16,0 0-22 0,0 0 9 15,0 0 9-15,0 0-7 16,0 0 20-16,0 0-5 0,0 0 5 15,0 0-4-15,0 0-17 16,0 0 13-16,0 0-14 0,0 0 9 16,0 0 5-16,0 0 0 15,0 0 11-15,0 0-20 0,0 0 2 16,-39 32 4-16,6-2-10 16,1-1 17-16,-7-4-23 0,0 4 2 15,7 0 12-15,-13-3-14 16,12-3 0-16,7-9 5 0,1 4-11 15,25-18 2-15,0 0 7 0,-26 15 13 16,26-15 5-16,0 0 4 16,0 0 10-16,0 0-12 0,0 0-10 15,0 0-10-15,0 0-7 16,0 0 1-16,0 0 7 0,0 0-2 16,0 0 0-16,0 0-11 15,0 0-1-15,0 0 12 0,0 0 9 16,0 0-7-16,0 0-4 15,0 0-7-15,0 0 7 0,0 0 6 16,0 0 2-16,32-4-8 16,-32 4-8-16,0 0 2 0,0 0 6 15,0 0 7-15,0 0-7 0,0 0-8 16,0 0 8-16,0 0 6 16,19 8 3-16,-19-8-6 0,0 0-9 15,0 0 3-15,0 0 14 0,0 0-4 16,0 0-4-16,0 0-7 15,0 0-2-15,0 0 8 16,0 0 2-16,0 0-4 0,0 0-6 16,0 0 1-16,0 0 8 15,0 0-3-15,0 0-7 0,0 0 1 16,0 0 15-16,0 0-2 0,0 0-10 16,0 0-6-16,0 0 2 15,0 0 11-15,0 0-4 0,33 11 0 16,-33-11 0-16,32 7 3 15,-32-7 5-15,39 7-12 0,-7 0 0 16,-32-7 6-16,33 8 3 16,6 3-2-16,-39-11-10 0,38 14-2 15,-38-14 14-15,33 11 1 16,-33-11-1-16,0 0-5 0,0 0 0 16,0 0 12-16,0 0-10 0,0 0-2 15,0 0-5-15,0 0 12 16,0 0-16-16,0 0-70 0,0 0-97 15,0 0-219-15,0 0-367 16,0 0-214-16</inkml:trace>
  <inkml:trace contextRef="#ctx0" brushRef="#br0" timeOffset="924">4818 876 1023 0,'0'0'259'0,"0"0"35"0,0 0-38 16,0 0-101-16,0 0-88 0,0 0 3 15,0 0-19-15,0 0 17 16,0 0-15-16,0 0-39 16,-26-25 4-16,7 3-14 0,6-1 1 15,6-2-15-15,1 3-4 16,6 0 8-16,0 22 1 0,0 0-22 16,6-22 22-16,-6 22 14 0,0 0-5 15,26-18-4-15,-26 18 0 16,39-4 2-16,-6 8 2 0,-33-4-4 15,32 18-3-15,-32-18 5 16,39 26-6-16,-39-26 1 0,32 22-1 16,-32-22 7-16,0 0 20 0,0 0 22 15,13 29-17-15,-13-29-15 16,-19 25-8-16,-7-6 5 16,-7 0 9-16,-5-1 13 0,-8-4 6 15,-6 1-12-15,-6-1-10 0,-7-3-16 16,-6 4 16-16,0 0-9 15,-7-5-7-15,7 1 11 0,0-3-8 16,0-1-15-16,6-3 7 16,7-4 16-16,6-4-6 0,7 0-15 15,-1 1 2-15,8-1 18 0,5 0-2 16,1 1-20-16,6-5 15 16,26 8 4-16,-45-7-7 15,12 0-13-15,33 7 22 0,-45 0-14 0,13-4-1 16,32 4 11-16,-33-3 1 15,33 3-13-15,0 0 12 16,0 0-2-16,-32-8-7 0,32 8 4 16,0 0 16-16,0 0-8 15,0 0 2-15,0 0 46 0,0 0 12 16,0 0 19-16,39 15 34 0,-1-1-22 16,-5 5 6-16,-7 2-24 15,0 5 12-15,-7 4-17 0,-12-1 2 16,-7 8-18-16,-13-1-24 0,-7 4-5 15,-19-4-27-15,0 1 11 16,-12 0-20-16,12-4 11 0,-13-8-37 16,13-6-41-16,0-5-71 15,7-3-67-15,32-11-204 0,0 0-192 16,0 0-129-16</inkml:trace>
  <inkml:trace contextRef="#ctx0" brushRef="#br0" timeOffset="1160">4475 32 2340 0,'0'0'291'0,"0"0"19"16,7-37-71-16,-7 37-82 0,0 0-93 15,0 0-28-15,0 0-54 16,0 0-53-16,0 0-118 0,0 0-163 16,0 0-164-16,0 0-63 15,0 0 67-15,6 40 36 0</inkml:trace>
  <inkml:trace contextRef="#ctx0" brushRef="#br0" timeOffset="1392">3944 463 803 0,'-32'-51'124'16,"13"4"54"-16,12-1 24 0,-6 4-29 15,13 4-4-15,0 40-28 16,7-40-19-16,-7 40-52 0,0 0 59 16,0 0 12-16,0 0 19 0,32 11-50 15,-32-11-20-15,19 51-47 16,-6 0-4-16,-13 1-19 0,-6-1-15 15,-1-4 4-15,-12 0-59 0,0-3-107 16,-14 1-173-16,-6-9-174 16,0-7-102-16</inkml:trace>
  <inkml:trace contextRef="#ctx0" brushRef="#br0" timeOffset="1649">3096 686 904 0,'0'0'303'0,"0"0"60"16,0 0-11-16,46 18-88 16,-1 1-51-16,7 2-76 0,-7 5-14 15,-6-1-45-15,-7 6-3 16,-32-31-27-16,26 47 3 0,-13-7-25 15,-13-4-22-15,-19 1-74 16,-7-1-83-16,-13-3-106 0,0 1-170 16,-6-9-81-16,-7 0-18 0</inkml:trace>
  <inkml:trace contextRef="#ctx0" brushRef="#br0" timeOffset="1932">2909 971 889 0,'0'0'193'15,"45"26"50"-15,-45-26 9 0,32 32-97 16,-32-32-32-16,20 30-35 16,-20-30 1-16,0 0-36 0,-7 37-5 15,7-37-36-15,-39 29 6 0,13-11-18 16,-6-11 8-16,0-7 0 15,32 0-23-15,-39-21 17 16,39 21-20-16,-32-40-4 0,19-1-15 16,13 0 16-16,13 5-2 0,6 3 29 15,7 4-39-15,-26 29-39 16,32-29-181-16,-32 29-151 0,0 0-70 16</inkml:trace>
  <inkml:trace contextRef="#ctx0" brushRef="#br0" timeOffset="2591">2112 884 794 0,'0'0'44'0,"0"0"57"16,0 0 21-16,26-4 110 15,-26 4-56-15,0 0-50 0,0 0 4 16,20 36 32-16,-7-6-12 0,-13-1-6 15,0-29-50-15,-7 32 4 16,-6-2-32-16,0-4-13 0,-19 3-10 16,0 0-4-16,-7 0-5 15,-13-3-6-15,7-1-14 0,-7-6 4 16,-6-1-9-16,6-7 1 16,-13-4-4-16,7 0-4 0,0-3 2 15,6-8-1-15,-7-3-3 0,14 0 13 16,6-12-19-16,7-2 0 15,0-5 6-15,6-10-5 0,6-8-11 16,1-4 6-16,6-10 1 0,0-4-4 16,13 0 8-16,-6 6-1 15,6 5 9-15,6 11 1 0,-6 7 0 16,0 33 0-16,0-32-22 16,0 32-79-16,0 0-126 15,0 0-142-15,0 0-95 0,0 0-12 16,0 0-12-16</inkml:trace>
  <inkml:trace contextRef="#ctx0" brushRef="#br0" timeOffset="2830">967 1165 1081 0,'0'0'335'15,"13"29"45"-15,-13-29-15 0,0 0-43 16,19 33-62-16,-6 0-52 0,0 0-61 16,-7 0-60-16,-6-4-41 15,-6 0-21-15,-14 4-15 0,-5 0-69 16,-1-4-75-16,-13-4-109 0,0-2-118 16,39-23-107-16,-45 26-73 15,12-12-27-15</inkml:trace>
  <inkml:trace contextRef="#ctx0" brushRef="#br0" timeOffset="3029">831 949 1655 0,'0'0'184'0,"39"-3"98"15,-39 3-49-15,25-8-102 0,-25 8-70 16,33-7-40-16,-33 7-196 16,0 0-259-16,32-4-193 0,-32 4-3 15</inkml:trace>
  <inkml:trace contextRef="#ctx0" brushRef="#br0" timeOffset="3424">701 1245 844 0,'0'0'147'16,"0"0"62"-16,0 0 34 0,-32 4-51 16,32-4-70-16,-33-4-42 0,33 4-20 15,-38 4 29-15,5 7 51 16,1 7 3-16,0 5-33 15,6 6-8-15,-7 3 10 0,7 9 6 16,1 6-32-16,-1 4-32 0,0-3-10 16,0-1 4-16,6 4-14 15,-5-3 8-15,12-8 16 0,-13 4-9 16,6-11-14-16,20-33 13 0,-19 37-4 16,19-37-23-16,-39 18 1 15,7-11-8-15,32-7-14 0,-39-15 6 16,13-6 2-16,0-8-14 0,7-15 3 15,12-12 9-15,7-2-6 16,13-7-11-16,6-6 0 16,14 9 6-16,6 4-54 0,0 7-86 15,6 8-112-15,0 2-194 0,7 15-210 16,-7 8-27-16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25.0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1967 2480 2670 0,'0'0'313'16,"0"0"-12"-16,0 0-10 16,-6-32-56-16,-1 2-86 0,7 30-39 15,-19-47-19-15,6 3-18 16,0 4-13-16,-6 4-14 15,12-4-23-15,1-7-10 0,-7-1-4 16,0-10 4-16,-7-4-13 16,1-3 0-16,-7-4 11 0,-6-8-29 15,-7 4 21-15,-13 1 15 16,0-5-25-16,-6 8 4 16,0 3 15-16,6 5 2 15,-6 2 1-15,6 1-8 0,0 4-3 16,0 3 11-16,7 0-19 15,6 3 18-15,0 8 4 16,7 4-25-16,-7-4-2 0,13 3 9 16,26 37 18-16,-45-47-25 15,6 4 7-15,7 2 2 0,6 5 12 16,-13 3-11-16,39 33-14 16,-45-43 13-16,12 10-8 15,33 33 15-15,-51-40-22 0,12 7 13 16,39 33-3-16,-52-40 17 15,7 11-29-15,6 3 9 16,39 26 24-16,-52-32-21 16,13 6-3-16,39 26 6 0,-45-25-4 15,45 25-1-15,-45-22 5 16,45 22 0-16,-39-22 5 0,39 22 14 16,-33-18-25-16,33 18 1 15,0 0 7-15,-51-29-2 16,51 29 7-16,0 0-17 0,-52-29 10 15,52 29 13-15,0 0-28 16,-45-29 17-16,45 29-2 16,0 0-13-16,0 0 16 15,0 0 7-15,-46-26-7 0,46 26-3 16,0 0-7-16,0 0 7 16,0 0-7-16,0 0-6 15,0 0 6-15,0 0 11 0,0 0-18 16,0 0-10-16,0 0 9 15,0 0 23-15,0 0-8 0,-6 40 0 16,12-3 2-16,7 6 4 16,7-3-14-16,5 0 12 15,1 4 14-15,-6-8-16 16,-20-36-15-16,32 48 5 0,-32-48 16 16,20 43 1-16,-20-43-21 15,0 0 7-15,0 0 15 16,0 0-15-16,0 0 8 0,0 0-12 15,0 0 9-15,19 37 0 16,-19-37 8-16,0 0 1 0,0 0-9 16,0 0 9-16,0 0 21 15,0 0-33-15,0 0 9 16,0 0 15-16,0 0-1 0,0 0-31 16,0 0-4-16,0 0 23 15,0 0-2-15,0 0-24 16,-26-37 3-16,26 37 15 15,-26-43-21-15,7 6-7 0,-1 1-12 16,-6 3 17-16,14-7-26 16,-8 0 10-16,1 0 17 0,6 4-22 15,0-8 18-15,13 44 9 16,-20-58 7-16,7 7-9 16,0 11-8-16,13 40 21 0,0 0 14 15,-12-48-17-15,12 48 3 16,0 0 9-16,0 0 3 0,0 0-17 15,0 0 6 1,0 0 11-16,0 0 1 0,0 0-16 16,0 0 12-16,0 0 7 0,0 0-21 15,0 0-11-15,0 0 16 16,0 0 0-16,0 0 12 16,0 0-25-16,0 0 5 15,0 0 7-15,0 0 12 0,0 0-5 16,45-21-8-16,-45 21 22 15,65 0-12-15,-14 3-13 0,1 4 11 16,-7 4 17-16,1 4 12 16,-1 3-3-16,7 4-9 15,-13-4-7-15,-39-18 10 0,51 29-13 16,-51-29-16-16,52 29 0 16,-52-29 16-16,0 0 7 15,46 26-18-15,-46-26-20 16,38 11-32-16,-38-11-68 0,0 0-110 15,46 7-167-15,-46-7-427 16,39 0-373-16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3:01.6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0 124 2047 0,'45'-30'242'16,"13"4"-17"-16,-6-1-82 15,0 9-79-15,-7 6-131 0,1 1-272 16,-14 11-290-16,-32 0-122 16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2:58.2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9658 849 1198 0,'0'0'263'16,"0"0"21"-16,0 0-17 15,0 0-82-15,0 0-51 0,0 0-16 16,0 0-8-16,0 0-58 15,0 0-16-15,0 0-16 16,0 0-18-16,-32 4 1 16,32-4-3-16,-39-11 7 0,39 11-11 15,-39-26 4-15,13-3-9 16,13 0-34-16,0 0-11 0,13-4-7 16,7 0 11-16,-7 33-2 15,26-32 0-15,6 6 14 16,1 11-28-16,5 5 13 0,1 10 34 15,0 3 1-15,0 4 18 16,-7 8 3-16,-32-15-12 0,33 29 23 16,-33-29-14-16,26 37 40 15,-26-37 7-15,6 40-12 16,-6-40 20-16,0 0-17 0,-6 36-4 16,6-36 18-16,0 0-12 15,0 0 19-15,0 29 8 0,0-29-3 16,0 0-13-16,0 0-23 15,-59 22-28-15,1-11 17 0,0-4-24 16,-1-3 18-16,-5 3-7 16,-1-7-4-16,-6 4 8 0,6-4-12 15,-6-4 8-15,6 0-2 16,7-3-12-16,0 3 18 0,6-3-12 16,13-4 4-1,0 4-6-15,39 7 1 0,-45-15 12 16,45 15-23-16,0 0 27 15,0 0-11-15,0 0-10 0,0 0 19 16,0 0-29-16,0 0 23 16,0 0-8-16,0 0-8 0,0 0 13 15,0 0-11-15,0 0 16 16,0 0-2-16,0 0-3 0,0 0 10 16,0 0-3-16,0 0 36 15,0 0-18-15,0 0-9 0,0 40 1 16,0-40-20-16,0 0 25 15,0 0-1-15,0 0-14 16,0 0 22-16,0 0-29 16,-45 37 8-16,6-15-1 0,0-15-26 15,0-3 15-15,0-8-22 16,0-3-10-16,39 7 29 0,-51-18-11 16,12 3 22-16,39 15-26 15,0 0 22-15,0 0-10 0,-33-40-10 16,33 40 16-16,0 0-8 15,0 0 3-15,0 0 9 0,0 0 0 16,0 0 5-16,0 0-19 16,0 0 31-16,33 14-7 15,-33-14 10-15,0 0 12 0,0 0-25 16,0 0 30-16,26 37-5 16,-26-37-27-16,0 0 4 0,0 0-6 15,-39 29-23-15,0-14-11 16,0-8-23-16,7-7 5 15,32 0 19-15,-52-11-8 0,13 0 30 16,39 11-5-16,0 0-5 16,0 0-15-16,0 0-22 0,-39-36 38 15,39 36 5-15,0 0-9 16,0 0 21-16,0 0-7 16,0 0 17-16,0 0-10 0,0 0 0 15,0 0 6-15,0 0-9 16,0 0 34-16,0 0-10 0,20 40 8 15,-20-40-10-15,0 0-16 16,0 0 10-16,0 0-10 0,-39 25-10 16,0-14 16-16,39-11-21 15,-45 0 21-15,45 0-5 0,-46-7-13 16,46 7 15-16,0 0-16 16,0 0 10-16,0 0-16 0,0 0 16 15,0 0 71 1,0 0-6-16,0 0 24 0,-6 47 15 15,6-47 3-15,6 55 7 16,1-11-10-16,-14-11 7 0,7-33-31 16,-32 51-25-16,-26-7-36 15,-7-8-9-15,-19-7-2 0,-13-3-114 16,0-8-104-16,6-4-210 16,13-10-318-16,14-4-191 0</inkml:trace>
  <inkml:trace contextRef="#ctx0" brushRef="#br0" timeOffset="201">9082 233 2753 0,'0'0'274'0,"7"-37"-57"0,-7 37-96 15,0 0-73-15,0-29-152 16,0 29-191-16,0 0-214 0,0 0-232 16,0 0-17-16</inkml:trace>
  <inkml:trace contextRef="#ctx0" brushRef="#br0" timeOffset="405">8292 338 1999 0,'-13'-32'342'16,"13"32"-55"-16,7-30-69 0,-7 30-48 15,45-7-58-15,7 11-57 16,-7 14-28-16,-12 4 0 0,-33-22-18 16,26 45-92-16,-13-9-58 15,-26 4-107-15,13-40-209 0,-59 51-236 16,-12-7-50-16</inkml:trace>
  <inkml:trace contextRef="#ctx0" brushRef="#br0" timeOffset="628">7192 725 1730 0,'52'-11'431'15,"-7"15"-37"-15,7 10-73 16,-7 5-92-16,7 6-83 0,-7 4-45 16,-45-29-19-1,52 40-41-15,-52-40-2 0,19 48-17 16,-19-48-91-16,-32 50-128 16,-20-9-182-16,-6-12-235 0,-13-10-219 15</inkml:trace>
  <inkml:trace contextRef="#ctx0" brushRef="#br0" timeOffset="907">6978 765 1345 0,'46'0'304'15,"-46"0"-12"-15,0 0-68 0,51 37-75 16,-51-37-67-16,0 0 37 15,33 47-2-15,-33-47-48 0,0 0-25 16,-7 44-6-16,7-44-17 16,0 0-16-16,-51 21 1 0,51-21 11 15,-52-3 12-15,52 3 32 16,0 0-12-16,-20-48-7 0,20 12-30 16,20 0-2-16,-20 36 4 15,45-44-6-15,-6 11-24 0,-39 33-157 16,0 0-313-16,32-29-430 15</inkml:trace>
  <inkml:trace contextRef="#ctx0" brushRef="#br0" timeOffset="1588">6344 634 2171 0,'0'0'179'0,"0"0"-16"16,0 0-53-16,0 0-48 16,0 0-22-16,0 0-13 0,0 0-11 15,0 0-11-15,-39 18-15 16,39-18 1-16,-45 11-6 0,45-11 8 15,-45 0 12-15,45 0-12 16,0 0-25-16,0 0-40 0,-33-36-13 16,33 36 20-16,-6-40 24 15,6 40 8-15,0 0 9 0,0 0 1 16,0 0 19 0,0 0 4-16,0 0 0 0,0 0 63 15,0 0 13-15,0 0 4 16,0 0-1-16,0 0-27 0,-7 40-15 15,7-40-17-15,0 0-12 16,0 0 1-16,-52 25 2 0,20-14 0 16,0-11-7-16,32 0-14 15,-33-14 14-15,33 14 3 0,0 0-4 16,-26-29 0-16,26 29 5 16,0 0-2-16,0 0-1 0,0 0-5 15,0 0 10 1,0 0 23-16,0 0 11 0,0 0-8 15,0 0-8-15,-38-8-2 16,38 8 6-16,-26-3 8 0,26 3-4 16,-39-8 30-16,39 8 25 15,-39-11 20-15,39 11-6 0,-26-25 8 16,26 25-20-16,-26-40-20 16,7 4-15-16,12-4-4 0,7-4-24 15,0 0 0-15,7-4-30 16,-1-3 3-16,7 0-9 0,0 7 1 15,-6 4 8-15,-1 8-13 16,-6 32-94-16,0-30-109 16,0 30-125-16,0 0-232 0,0 0-277 15,-45 11-72-15</inkml:trace>
  <inkml:trace contextRef="#ctx0" brushRef="#br0" timeOffset="1821">5218 547 2670 0,'0'0'421'0,"-39"40"-15"16,39-40-76-16,-13 36-93 15,13-36-70-15,-7 44-66 0,7-44-48 16,-26 51-23-16,-12-7-71 15,38-44-145-15,-72 58-111 0,8-15-84 16,-1-10-132-16,7-7-236 16,6-8-124-16</inkml:trace>
  <inkml:trace contextRef="#ctx0" brushRef="#br0" timeOffset="2000">4952 383 2956 0,'0'0'311'0,"13"-29"-71"15,-13 29-121-15,0 0-74 0,0 0-118 16,0 0-131-16,0 0-194 16,0 0-354-16,39-12-190 15</inkml:trace>
  <inkml:trace contextRef="#ctx0" brushRef="#br0" timeOffset="2355">4758 565 1986 0,'-45'4'364'15,"45"-4"-1"-15,0 0-93 16,-39-4-121-16,39 4-62 0,-52 11-44 15,7 11-18-15,-1 3-7 16,1 12 17-16,-7-1 18 0,1 11 7 16,-1 4 6-16,7 4-2 15,-7 3-2-15,6 0-6 0,8 1-8 16,-1-7-18-16,6-9 21 16,33-43 9-16,-45 51-1 15,45-51-25-15,-58 33-7 0,6-22 16 16,52-11 31-16,0 0-14 15,-52-44-19-15,26-3-16 0,20-11-9 16,12-16-16-16,20-3-13 16,7-3-60-16,18 0-72 0,1 7-87 15,6 8-90-15,1 10-209 16,5 8-395-16</inkml:trace>
  <inkml:trace contextRef="#ctx0" brushRef="#br0" timeOffset="3184">3230 0 2148 0,'46'-7'219'16,"-14"21"50"-16,-6 8-15 15,-7 11-53-15,1 3-61 0,-14 8-54 16,-6 0-16-16,-13 6-8 16,-6-2-12-16,-20-5-21 15,-13 2-12-15,-12-5 1 0,-14-3-5 16,0-1-9-16,-6-11-1 16,6-6 7-16,7-5-6 0,6-10-4 15,14-8-5-15,12-7-7 16,39 11-6-16,-39-40-29 0,32-3 3 15,7-1 14-15,20 4 10 16,12-1 1-16,7 4 0 0,0 8-4 16,6 4-2-16,1 7-10 15,-8 7 9-15,1 11 9 0,-13 3 4 16,-26-3 9 0,0 0-3-16,26 40 9 0,-26-40 2 15,0 51 4-15,-6-11 4 16,6-40 22-16,-39 41-12 0,-7-11-9 15,-12-9-9-15,0-6-4 16,0-4 9-16,-1-4-7 0,1-7 4 16,0-4-11-16,13-3-6 15,45 7-19-15,-52-29-7 0,52 29-22 16,-33-51 17-16,14 10 10 16,19 41 16-16,-19-36 16 0,19 36 0 15,0 0 0-15,0 0-6 16,0 0 22-16,0 0 18 15,0 0 9-15,-33 43 0 0,7 2 13 16,26-45-9-16,-45 58-12 16,-7-10-13-16,7-8-11 0,-13-4-3 15,-1-11-3-15,8-6-5 16,-8-8-4-16,1 0 4 0,13-11 0 16,-1-4-8-16,46 4-16 15,0 0-17-15,-32-40-4 0,26 3 16 16,6 37 13-16,32-43 5 15,7 10 11-15,6 15 0 16,0 3 3-16,7 15-3 16,0 0 0-16,-7 15 4 0,-45-15-4 15,46 25 22-15,-46-25 28 16,0 0 8-16,6 55-9 0,-25-15-24 16,-27 0-3-16,-12-7-5 15,-20-1-9-15,-6-2-2 0,-6-5-12 16,5-3-68-16,8-11-69 15,6 3-105-15,19-14-161 0,52 0-217 16,-45-25-96-16</inkml:trace>
  <inkml:trace contextRef="#ctx0" brushRef="#br0" timeOffset="3676">1308 309 1619 0,'0'0'342'0,"0"0"6"16,-39-25-44-16,39 25-74 0,0 0-57 15,0 0-32-15,-39 3-4 16,39-3-7-16,-58 30-20 0,6 3-11 16,-6 0-8-16,0 3 12 15,-1 4 26-15,1 4-2 16,-7 3-8-16,7 4-12 0,-7 4-43 16,7 0-20-16,-13 6-30 15,6 5-17-15,-6-8-87 0,0 0-88 16,-7-10-101-16,7-7-98 15,0-5-135-15,-1-10-203 0,1-15-95 16</inkml:trace>
  <inkml:trace contextRef="#ctx0" brushRef="#br0" timeOffset="3860">1140 1370 3136 0,'110'-22'50'15,"0"-7"-33"-15,-7-3-90 16,1 2-235-16,-20-2-447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3:02.7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5303 271 1499 0,'7'51'398'0,"12"11"33"16,7 15-12-16,6 10-68 15,7 8-49-15,-6 11-25 0,12 4-36 16,0 0-21-16,-6-1-35 16,-7-3 4-16,-12 4 5 0,-20-1 7 15,-33 5-92-15,-18-1-29 16,-27-1-41-16,-13-5-42 0,-12-12-153 16,-1-12-175-16,1-13-103 15,-1-19-32-15,12-18-162 0,15-15-390 16</inkml:trace>
  <inkml:trace contextRef="#ctx0" brushRef="#br0" timeOffset="827">4493 782 1989 0,'0'0'274'0,"0"0"-7"0,0 0-61 16,32 29-62-16,-19 8-42 15,-6-1-29-15,-7 1-30 0,-7 3-16 16,-6 1-6-16,-13-1-4 15,-6-8-5-15,-20 5-12 0,1-8-15 16,-8-4-12-16,-5-6-8 16,-1-9-6-16,7-6-1 15,-7-11 7-15,13-8 4 0,7-7-18 16,12-10-50-16,1-12 12 16,19 0 5-16,13-3 29 0,0-1 29 15,19 8-16-15,1 7 34 16,-20 33-3-16,39-29-5 0,-7 22 22 15,-32 7-13-15,32 14 11 16,-32-14-1-16,26 44 34 16,-19-1 18-16,-1-2 9 0,-12-4-12 15,-7-1 10-15,-13-3-19 16,26-33-29-16,-45 36 7 0,-14-10-23 16,1-12 6-16,0-3-14 15,-7-7-28-15,0-8-1 0,14-3-23 16,-1-11-28-16,12-11 16 15,8-4-14-15,12 0 35 16,7 0 23-16,13 33 2 0,0-32 6 16,0 32 11-16,0 0 70 15,0 0 78-15,0 0-20 16,-6 32-6-16,-14 1-12 0,7 4-34 16,-12 3-9-16,-8-8-22 15,-6 1-23-15,1-4-4 0,-14-7 0 16,-7-6-25-16,8-2-4 15,-1-10-39-15,7-4-14 0,6-7-8 16,39 7-20-16,0 0-14 16,-33-52 9-16,27 4 18 0,12 5 34 15,14 6 16-15,6 8 56 16,-26 29 32-16,32-14 56 0,0 14 43 16,-32 0-5-1,33 36 13-15,-14 8 10 0,-12 3-10 16,-14 4 2-16,-12 5-56 15,-20-2-47-15,-26 4-20 0,-12 1-24 16,-14-12-29-16,-6-2-82 16,-13-9-63-16,0-7-41 0,6-7-69 15,7-15-122-15,19-10-175 16,7-12-162-16</inkml:trace>
  <inkml:trace contextRef="#ctx0" brushRef="#br0" timeOffset="1018">3463 365 2226 0,'65'-14'202'0,"0"-1"-63"0,-7 1-93 16,-6-1-227-16,-13 1-336 15,-39 14-228-15</inkml:trace>
  <inkml:trace contextRef="#ctx0" brushRef="#br0" timeOffset="1296">2388 1027 1484 0,'0'0'336'16,"0"0"33"-16,-39-15-87 0,39 15-84 15,-32 0-40-15,32 0 24 16,-45 37 24-16,-1 10-10 16,-5 11-32-16,5 12 1 0,-7 3-30 15,2 4-29-15,-8 6-54 16,-5-1-28-16,-1 1-9 0,-13-3-125 15,1-7-103-15,-14-6-91 16,7-9-167-16,0-7-238 0,6-8-194 16</inkml:trace>
  <inkml:trace contextRef="#ctx0" brushRef="#br0" timeOffset="1449">2051 2170 2715 0,'111'-40'213'0,"-1"4"-119"15,-13-9-147-15,-13-2-412 0,-6 3-562 16</inkml:trace>
  <inkml:trace contextRef="#ctx0" brushRef="#br0" timeOffset="2068">1235 537 1882 0,'-26'-32'96'0,"0"17"-11"0,-6 15-44 16,-7 15-19-16,0 14 12 16,0 14-17-16,0 1 38 0,7 7 6 15,6-3-38-15,13 0 4 16,13-5-7-16,0-6-20 16,13-5 15-16,-13-32-11 0,33 33-4 15,-8-11 13-15,-25-22-27 16,0 0 40-16,33 15-5 0,-33-15-12 15,0 0 2-15,0 0-19 16,0 0 15-16,-39-19 17 16,7 5-7-16,-14 3 18 0,7 0-18 15,1 0 23-15,-8 0 16 16,7 4-37-16,7-4 16 0,32 11 7 16,-27-4-13-16,27 4 45 15,0 0 47-15,0 0-6 0,-19 40 2 16,19-3-36-16,0-1-2 15,13 2-48-15,0 2 0 0,7-8-31 16,0 8 16-16,-1-3-19 16,7-8-61-16,-7 0-193 15,-19-29-271-15,26 37-347 16</inkml:trace>
  <inkml:trace contextRef="#ctx0" brushRef="#br0" timeOffset="2399">593 0 1690 0,'0'0'242'16,"-13"-29"27"-16,13 29-62 15,0 0-1-15,0 0 27 0,-32 40-61 16,-7 22-36-16,-13 19-18 16,-6 25 20-16,-7 14-11 0,-6 19-1 15,13 10-21-15,-7 2-37 16,13 2-18-16,13-3-22 0,7-4-15 16,19-15-7-16,7-6 3 15,19-16 0-15,-1-11-14 0,21-6-82 16,-7-19-70-16,6-15-109 15,0-10-188-15,-32-48-417 16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3:06.8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337 964 1125 0,'0'0'338'0,"0"0"9"15,0 0-41-15,0 0-51 16,0 0-52-16,0 0-24 0,0 0-35 16,0 0-50-16,25 11 5 15,21-11 10-15,12 0-42 0,13-4-31 16,13 1-19-16,1-1-6 15,-1 4-14-15,-20-4 6 16,-5 4-16-16,-20 0 10 0,-7 0-23 16,-32 0-45-16,0 0 4 15,0 0 1-15,0 0-96 0,0 0-84 16,-45 40-63-16,-1-14-34 16,1-4-46-16,0-11 53 15,-1-4 88-15,14-3 81 16,32-4 57-16,-52-4 68 0,20-3 34 15,32 7 8-15,-39-11 33 16,39 11 38-16,0 0 73 0,0 0 1 16,0 0 11-16,-39-18-19 15,39 18 34-15,0 0 10 0,0 0-16 16,0 0-15-16,0 0-13 16,0 0-52-16,0 0-24 15,0 0 153-15,-26 32-33 16,7 9-64-16,6 10-27 0,0 15-30 15,6 3 7-15,1 11 11 16,-1 4-28-16,1 3-24 0,-7-3 9 16,7-8-14-16,-7-10-6 15,6-12-4-15,1-10-15 16,6-44 16-16,-13 40-20 0,13-40 19 16,0 0-7-16,0 0 10 15,0 0-22-15,0 0 14 0,0 0-18 16,0 0 20-16,0 40-15 15,0-40 7-15,0 0-5 0,0 0 5 16,-7 33 6-16,7-33-9 16,0 0 10-16,0 0-16 15,0 0-5-15,0 36-80 16,0-36-39-16,0 0-118 0,0 0-86 16,0 0-182-16,0 0-75 15,0 0-46-15</inkml:trace>
  <inkml:trace contextRef="#ctx0" brushRef="#br0" timeOffset="334">0 2035 1504 0,'0'0'351'15,"0"0"-50"-15,0 0-37 0,0 0-122 16,0 0 17-16,0 0-6 16,45 0-6-16,14 4-47 15,5-4-3-15,20 3-32 0,-6-3-22 16,-7 0-36-16,-6 0 6 16,-20 0-13-16,-45 0 5 0,39 4-29 15,-39-4-15-15,0 0-5 16,0 0 18-16,0 0 4 15,0 0-8-15,0 0-11 0,0 0-23 16,0 0-21-16,0 0-47 16,0 0-51-16,0 0-106 15,0 0-159-15,0 0-268 0</inkml:trace>
  <inkml:trace contextRef="#ctx0" brushRef="#br0" timeOffset="1109">1547 1780 2132 0,'0'0'275'0,"0"0"-3"0,0 0-57 15,0 0-62-15,0 0-32 16,0 0-36-16,32 8-31 0,20 3-24 15,0-1-23-15,6-2-4 16,-12-1 7-16,-1 4-6 0,-45-11-16 16,39 7-60-16,-39-7-96 15,0 0-141-15,0 0-110 16,0 0 31-16,0 0-117 16,0 0-48-16</inkml:trace>
  <inkml:trace contextRef="#ctx0" brushRef="#br0" timeOffset="1300">1592 2017 1749 0,'-38'11'328'15,"38"-11"-41"-15,0 0-69 16,0 0-86-16,0 0-17 0,0 0-29 16,51 3-25-16,8-3-17 15,-1-3-12-15,7 3-23 0,6-4-5 16,0 4-11-1,-6 0-124-15,-7 0-185 0,-6 4-293 16,0-8-219-16</inkml:trace>
  <inkml:trace contextRef="#ctx0" brushRef="#br0" timeOffset="3820">3884 152 370 0,'0'0'81'15,"0"0"21"-15,0 0 8 16,0 0 45-16,0 0 20 0,0 0 54 16,0 0 37-16,0 0-39 15,0 0-24-15,0 0-113 0,0 0-48 16,-52-29-10-16,-6 8-13 15,-13 6-15-15,6 4-11 0,-13-3 16 16,7 3-14-16,6-4 21 16,1 0-27-16,12 5 43 15,13 2 42-15,7 1 14 0,32 7-3 16,0 0-15-16,0 0-38 16,0 0-7-16,0 0-20 15,0 0-10-15,0 0 15 0,0 0-10 16,0 0 0-16,0 0 14 15,-13 29-10-15,13-29 5 0,0 0-5 16,0 0 6-16,-7 29 3 16,7-29 8-16,0 0 13 0,0 0 17 15,0 0-17-15,0 0 10 16,0 0-8-16,0 0-8 16,0 0-7-16,0 0-5 0,0 0-5 15,0 0 1-15,0 0-4 16,0 0-2-16,0 0-11 15,0 0 8-15,0 0-3 0,0 0 0 16,0 0-39-16,0 0-100 16,0 0-214-16,0 0-323 0</inkml:trace>
  <inkml:trace contextRef="#ctx0" brushRef="#br0" timeOffset="5984">3204 7 784 0,'0'0'21'0,"0"0"110"16,0 0 24-16,0 0-9 0,0 0 13 16,0 0-56-16,0 0 65 15,0 0 0-15,0 0-61 0,0 0-2 16,0 0-18-16,52 18 9 16,0-7-1-16,0 0-22 15,19 0-8-15,6 0-14 0,27-4 23 16,13 4-11-16,25-4-14 15,14 4-17-15,13 4-17 0,12-4 8 16,19 0-13-16,21-1-13 16,-1 1 6-16,0-3 6 15,0-1-2-15,-13-3-17 0,0-1 20 16,-6 1-10-16,-20 0-6 16,0-1 14-16,-12 4-6 0,-8-3-9 15,-5 3 15-15,-7 4-12 16,-20-7 7-16,-12 3 4 15,-27-3-10-15,-19-1 3 0,-12 1 0 16,-14 0 3-16,-19-4 11 16,-26 0 7-16,0 0 7 0,32-4-7 15,-32 4-8-15,0 0-6 16,0 0-3-16,0 0 2 16,0 0-6-16,0 0 0 0,0 0 3 15,0 0 2-15,0 0-1 16,0 0 117-16,0 0-13 0,20 55-44 15,-7 7-28-15,-7-1 1 16,1 12-13-16,-7 7 6 0,0 11 26 16,0 8 26-16,0 2-19 15,0 5 0-15,6 3 9 16,1 1-13-16,-1 0-10 0,1-1-3 16,5 0-6-16,8-7-11 15,-1 3-11-15,7 1-1 0,0 3-14 16,0 0-3-16,0 0 0 15,0 4 0-15,-7 4 3 0,-6-1-6 16,7-3 11-16,-14-4-19 16,7-7 14-16,-7-7-3 15,1-8-7-15,-1-7 7 0,1-3-11 16,-7-8 11-16,6-3-16 16,-6-4 16-16,0-7-10 15,7-8 18-15,-7 0-17 0,0 1 9 16,-7-1-10-16,7 0 3 15,7 8-23-15,-7-4-8 0,-7 3-17 16,7 1 12-16,0-8 5 16,0 4 28-16,0-7-11 0,-6-4 21 15,6 0-11-15,0-4 5 16,0-36 0-16,-7 48 14 0,1-16-12 16,6-32 4-16,-7 44 0 15,7-44 10-15,-6 33-19 16,6-33 31-16,0 0-68 15,-26 36 28-15,26-36-3 0,-39 26 21 16,39-26-6-16,-45 11 10 16,6-4-4-16,-6-7-3 0,-13 0 7 15,-1-11-10-15,-12 4 12 16,-13-8-6-16,0 4 10 0,0 0-21 16,-7 4 20-16,0-4-16 15,1 7 9-15,-1 1 8 0,-6-1-8 16,6 4 10-16,-12 0-12 15,-1-3 15-15,-6-1-7 0,-13 0 9 16,-6-3-17-16,-7 0 12 16,-13-1-17-16,-13 1 13 15,-6-4 2-15,6 8 4 0,13-5-10 16,7 5-4-16,6 3 13 16,13-4-8-16,6 8 9 0,7-4-20 15,0-4 11-15,0 0-13 16,0 1 25-16,0-4-29 0,0-1 25 15,13 1-24-15,5 3 24 16,15 4-25-16,5-3 24 16,14-1-21-16,6 4 19 0,7 0-22 15,45 0 21-15,-58 0-15 16,58 0 10-16,-59-4-4 0,59 4 0 16,-45-3-3-16,45 3 9 15,0 0 6-15,-45-11-18 16,45 11 17-16,0 0-22 0,0 0 17 15,-52-29-6-15,52 29 0 16,0 0 2-16,-39-51-6 0,20 7 7 16,-1 8-3-16,7-1 10 15,7 1-19-15,-7 0 19 0,0-1-25 16,0 1 19-16,0-4-14 16,-6-8 19-16,6-3-16 0,-7 0 18 15,1-7-21-15,-7 4 10 16,7-12-4-16,-7 8 4 15,-7-8-3-15,1 7 3 16,6-3 0-16,0 0 3 0,0 1-12 16,0-9 15-16,7 1-18 15,0-4 6-15,19 1-11 0,-7 6 14 16,14 1-8-16,-7 3 14 16,6 4-12-16,7-1 12 0,-6 5-3 15,5-4 5-15,1 3-5 16,-6-7 0-16,-1 4 2 0,7-4-12 15,0 0 14-15,0 0-9 16,7 0 5-16,-7 4-4 16,6 0 8-16,-6 3-7 0,0 1 3 15,0-1 0-15,-7 1 3 16,1-5 1-16,-1 8-4 0,-6 0-9 16,7 4 12-16,-7 3-7 15,6 1 9-15,-6-1-14 16,7 4 12-16,-1-4-9 0,1-3 13 15,-7 0-16-15,13 6 19 16,-13 1-18-16,6 0 13 0,1 7-11 16,-1 0 14-16,-6 33-18 15,6-47 20-15,1 7-20 16,-1 3 13-16,1 5-15 0,-1-5 19 16,-6 37-13-16,7-51 13 15,-1 8-11-15,1-1 4 0,-7 4-4 16,6 0 14-16,1 3-18 15,-7 37 14-15,6-47-12 0,1 7 6 16,-7 40 0-16,0-33 6 16,0 33-11-16,0 0 8 0,0-40-7 15,0 40 12-15,0 0-16 16,0 0 8-16,0 0 0 0,6-32 0 16,-6 32 5-16,0 0-12 15,0 0 10-15,0 0-8 16,0 0 11-16,0 0-6 15,0 0-7-15,0 0 14 0,0 0-14 16,0 0 15-16,0 0-17 16,0 0 12-16,0-37 2 0,0 37-15 15,0 0 20-15,7-40-21 16,-7 40 22-16,0-36-17 0,0 36 6 16,6-33 3-16,-6 33-7 15,7-33 9-15,-7 33-13 0,12-29 13 16,-12 29-16-16,0 0 16 15,0 0-23-15,0 0 18 16,0 0-12-16,0 0 4 0,7-29 8 16,-7 29-15-16,0 0-17 0,0 0-62 15,0 0-73-15,0 0-131 16,0 0-219-16,0 0-195 16,0 0 44-16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0:17.9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0 134 544 0,'0'0'112'15,"0"0"-2"-15,0 0 5 16,0 0-26-16,0 0-56 0,0 0-5 15,0 0 20-15,0 0-19 16,0 0 14-16,0 0 17 16,0 0-8-16,0 0-64 15,0 0 21-15,0 0 15 0,38 0-35 16,-38 0 26-16,0 0 19 16,0 0-41-16,0 0 36 15,25-42 33-15,-25 42 3 0,6-39-33 16,-6 39 27-16,0 0 12 15,-19-42-25-15,19 42-3 0,0 0-12 16,0 0-27-16,0 0 18 16,0 0-28-16,-37-11 17 15,37 11-14-15,0 0 9 0,0 0-11 16,0 0 42-16,0 0-7 16,0 0-20-16,0 0 0 15,0 0-5-15,0 0-5 16,0 0 7-16,0 0-7 0,0 0-47 15,0 0-180-15,0 0-221 16,0 0-120-16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3:30.7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168 313 1393 0,'0'0'273'0,"0"0"-9"0,0 0-84 16,-32-37-25-16,19 8-70 16,13 29-27-16,6-36-28 15,-6 36-21-15,39-33-25 16,-7 11 10-16,7 11 0 0,-39 11 29 15,52 11-21-15,-20 4 11 16,-32-15 0-16,26 44-6 0,-13-4 5 16,-13 0 10-16,-19 0-6 15,-14 0-10-15,-12 0 3 16,0 7-13-16,-1 0-8 0,1 1 2 16,0-12 25-16,0-3-3 15,45-33-23-15,-39 36 4 16,39-36 1-16,0 0 25 0,0 0 14 15,0 0-1-15,0 0-14 16,0 0-4-16,0 0 18 16,45 33 47-16,0-11-22 15,-6 0-15-15,0-4-7 0,0-4-20 16,0 5-18-16,0-1 0 16,-39-18-1-16,45 18 4 0,-45-18-365 15,45 11-181-15,0-4-127 16</inkml:trace>
  <inkml:trace contextRef="#ctx0" brushRef="#br0" timeOffset="709">1121 349 1082 0,'0'0'153'0,"0"0"-19"16,0 0-19-16,19-40-72 15,-19 40-20-15,0 0-11 0,26-44-6 16,-26 44 22-16,26-36 1 15,-26 36-23-15,19-29 39 0,-19 29 42 16,0 0 42-16,0 0-17 16,0 0-62-16,0 0-37 15,0 0-27-15,-45-15 22 0,0 8 0 16,-1 7-12-16,1 7-14 16,-8 4 11-16,1 4 24 15,7-4-7-15,0 0-7 0,45-11-11 16,-46 11 11-16,46-11-3 15,0 0 27-15,-38 11 27 16,38-11 9-16,0 0-47 16,0 0-21-16,0 0 25 0,0 0-8 15,0 0-15-15,0 0 9 16,0 0 101-16,0 0 14 0,-20 40-41 16,-6 3-16-16,0 1-25 15,-6 0-29-15,6-1-4 16,0 1-6-16,26-44 9 0,-26 44 9 15,26-44-18-15,0 0-11 16,-19 36 11-16,19-36 2 16,0 0 22-16,0 0-15 0,0 0-16 15,65-11 7-15,-1-14 14 16,8-1-14-16,12 1-7 16,0 6-1-16,-6 9 15 15,-6 10 4-15,-7 10 13 0,-14 12 23 16,-12 7 49-16,-13 8 3 15,-13-1-27-15,-26 8-37 16,-6-4-25-16,-20 4-5 0,-13-12-1 16,-6-3 3-16,-1-3-137 15,-6-8-175-15,6-3-201 0,8-12-232 16</inkml:trace>
  <inkml:trace contextRef="#ctx0" brushRef="#br0" timeOffset="1540">2053 65 1039 0,'0'0'192'16,"0"0"10"-16,0 0-71 0,0 0-41 16,-33 33 28-16,-12 7-18 15,-7 11 11-15,-6 0 30 16,-7 11-39-16,1 3-3 0,5 1 22 16,7-1-50-16,20 1 28 15,0-8-22-15,25 0-4 0,14-10-29 16,12-8-8-1,14-8-33-15,12-10 10 0,-6-7-8 16,0-11-32-16,6-8 9 16,-6-3-20-16,0-12-4 0,-39 19 26 15,32-47-15-15,-19 0-11 16,-7-1 21-16,-19 5 21 16,-6 6-18-16,-13 1 9 0,-14 14 23 15,1 11-31-15,-13 11 22 16,6 8-5-16,7 10-12 15,-1 0 16-15,46-18-71 0,-39 36-221 16,39-36-328-16</inkml:trace>
  <inkml:trace contextRef="#ctx0" brushRef="#br0" timeOffset="1810">2532 633 2179 0,'26'-36'198'0,"-26"36"-67"15,64-15-62-15,1 11-28 0,6 8-12 16,7 3-24-1,13-3-19-15,-6 7 16 0,-8-7-60 16,-5-4-144-16,-14-4-183 16,-19-3-174-16,-39 7-63 0</inkml:trace>
  <inkml:trace contextRef="#ctx0" brushRef="#br0" timeOffset="2026">2991 367 1293 0,'0'0'350'16,"0"0"50"-16,0 0-37 15,-51 51-97-15,12-3-108 16,6-1-65-16,1 8-30 0,-7 3-33 16,0 0-7-16,-6-3-13 15,6-4-17-15,7-8-31 16,32-43-168-16,-33 40-213 0,33-40-240 15,0 0 23-15</inkml:trace>
  <inkml:trace contextRef="#ctx0" brushRef="#br0" timeOffset="2206">2739 407 1318 0,'-13'-43'190'0,"13"43"147"15,0 0-69-15,0 0-61 0,13 40-24 16,6 7-94-16,14 8-47 16,12 3-36-16,7 0-6 15,6 0-38-15,8-3-274 0,5-8-399 16</inkml:trace>
  <inkml:trace contextRef="#ctx0" brushRef="#br0" timeOffset="2721">3776 233 1391 0,'0'0'290'0,"0"0"24"15,0 0-89-15,0 0-43 0,0 0-74 16,45-33-57-16,7 15 2 15,-1 7-43-15,-5 11-22 0,6 3 20 16,-14 16 27-16,-5 6 16 16,-7 12-5-16,-13 6 18 15,-20 5-15-15,-6-1-29 16,-19 4 10-16,-7 0-6 0,-13-4-19 16,-6 0-9-16,-7-3 7 15,0-4 3-15,20-4-15 16,6-10 2-16,39-26 17 0,-32 33-23 15,32-33 18-15,19 29 6 16,14-11-6-16,19-7-11 0,6-4 14 16,13-7-5-16,7-3-14 15,-7-8-32-15,7 3-123 16,-7-13-210-16,0-5-294 16,-6-3-86-16</inkml:trace>
  <inkml:trace contextRef="#ctx0" brushRef="#br0" timeOffset="3408">5019 218 918 0,'0'0'229'15,"0"0"27"-15,33-40-78 16,-33 40-68-16,45-40-40 0,-45 40-39 16,39-47-19-16,-39 47 6 15,39-37-8-15,-39 37-7 16,0 0-3-16,0 0 11 0,0 0-6 16,32-36 8-16,-32 36 8 15,0 0 9-15,0 0-20 0,0 0-29 16,0 0 28-16,-52-11-5 15,7 4-12-15,0 7 20 16,-7 3-1-16,-1-3-25 0,1 0 0 16,1-3 22-16,12 3 12 15,39 0-25-15,0 0-7 16,-39 0 40-16,39 0-3 16,0 0-13-16,0 0-20 0,0 0 35 15,0 0 4-15,0 0-27 16,0 43-1-16,0 5 36 0,-7-8 17 15,1 0 5-15,-7 4 2 16,0-4-3-16,0 0-30 16,-6-4 2-16,19-36-23 0,-20 40-20 15,20-40 26-15,0 0-5 16,-13 36-14-16,13-36-9 0,0 0 72 16,0 0 14-1,0 0-29-15,0 0-21 0,39-3-8 16,0-5-15-16,0-2 8 15,0 2 0-15,6 1-8 0,0 11 0 16,1 7 2-16,0 3-2 16,-7 8 0-16,0 11 18 15,-7 7 33-15,-13-4 23 0,1 4 2 16,-14 0 42-16,1-3-18 16,-7-37-22-16,-13 47-19 0,-13-7-25 15,26-40-27-15,-39 33 0 16,39-33 5-16,-45 29-87 15,45-29-162-15,0 0-248 16,-53 7-320-16</inkml:trace>
  <inkml:trace contextRef="#ctx0" brushRef="#br0" timeOffset="3917">5971 142 821 0,'0'0'208'16,"0"0"77"-16,0 0 27 0,39-26-73 15,-39 26-37-15,0 0 99 16,0 0-104-16,-33 40-99 16,-5 8-24-16,-8-1-7 15,-5 8-34-15,5 3-18 0,1 4 4 16,6 3-19-16,13 1 0 15,7-4-4-15,12-4 7 16,7-11 9-16,13-7-9 0,-13-40-16 16,39 40 16-16,-39-40 9 15,52 22-6-15,-7-22-13 0,-6-7 7 16,0-8 14-16,-39 15-8 16,39-58-17-16,-7 7 20 0,-19 7 11 15,-7 4-20-15,-6 4 13 16,0 36-2-16,-38-29 6 15,-8 11-17-15,1 7-95 16,-7 7-214-16,7 4-357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3:35.7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1613 666 0,'135'0'39'0,"21"0"-29"15,25 0 28-15,20 3 31 16,12 1 1-16,14-4 1 15,25 4 0-15,14 3-30 0,12 0 12 16,20 1 56-16,-7-5 8 16,7 4-35-16,0-3-54 15,-6 0-5-15,-14-8-13 16,-12 4 8-16,-1-7-18 0,-6 0-4 16,-6-1 9-16,-27 1 10 15,-12 0-21-15,-20-4-24 16,-19 3 20-16,-20-2 10 0,-32-5 26 15,-13 0-20-15,-13 5 5 16,-19-5-21-16,-13 0 30 16,-7 1-11-16,-58 14-22 0,52-15 28 15,-52 15 12-15,0 0 22 16,51-14-25-16,-51 14 11 0,0 0-39 16,0 0-22-1,0 0 16-15,0 0 2 0,0 0-53 16,0 0-73-16,0 0 71 15,-13-56-3-15,13 56-36 0,-32-47 46 16,32 47 38-16,-52-47 21 16,52 47-20-16,-58-44 13 15,58 44 0-15,-52-40 38 0,52 40 25 16,0 0 36-16,0 0-63 16,-45-37 26-16,45 37 55 15,0 0 24-15,0 0 55 0,0 0-2 16,0 0-45-16,52 48-35 15,13-5-44-15,-1 1-15 16,7-4-22-16,1 0-13 16,5-2-16-16,-12-6 6 0,0-6 6 15,-20-8-1-15,-45-18 11 16,45 22 88-16,-45-22-13 16,0 0-40-16,0 0-14 0,-45 18-16 15,-20-7-16-15,-19 0-21 16,-6 3-44-16,-20 1-225 0,0-4-418 15</inkml:trace>
  <inkml:trace contextRef="#ctx0" brushRef="#br0" timeOffset="3095">5224 1802 768 0,'0'0'169'0,"20"-55"32"0,-20 55 3 15,19-47 34-15,-19 47-46 16,0 0-46-16,0 0-49 15,26-40-20-15,-26 40 71 0,0 0 23 16,0 0-36-16,13 40-49 16,-13 11 29-16,7 4-54 0,-7-1-28 15,6 5-27-15,-6-4-9 16,0-8 17-16,0-47-1 16,-19 55-13-16,19-55-20 0,-46 40-96 15,-5-18-9-15,5-15 9 16,-6-7 20-16,7-11-13 15,45 11 13-15,-52-25 36 16,52 25 24-16,-51-40 43 0,51 40 4 16,0 0-27-16,0 0 7 15,-52-40 26-15,52 40 67 16,0 0 3-16,0 0-41 0,-39-4 34 16,39 4 4-16,-45 7-6 15,45-7-39-15,-59 8-23 0,1-5-10 16,6-3-3-16,1-7 11 15,-8 7-17-15,7 0-1 16,52 0-9-16,-58 0 13 0,58 0 56 16,-45 18-15-1,45-18 31-15,0 0-24 0,0 51-11 16,0-51-15-16,52 58-17 16,12-14-108-16,1-4-165 0,13-7-275 15,0-11-141-15</inkml:trace>
  <inkml:trace contextRef="#ctx0" brushRef="#br0" timeOffset="3244">5050 2550 1988 0,'0'0'286'16,"0"0"-56"-16,0 0-104 15,0 0-78-15,58 4-30 16,-58-4-46-16,52-22-329 0,-52 22-473 15</inkml:trace>
  <inkml:trace contextRef="#ctx0" brushRef="#br0" timeOffset="3596">4221 1970 2498 0,'0'0'292'0,"0"0"-73"15,0 44-53-15,0-44-41 0,0 0-26 16,0 0-43-16,0 0-37 16,-39 47-15-16,39-47 4 0,-58 22-3 15,58-22 11-15,-52 11 45 16,52-11-23-16,0 0-20 15,0 0 1-15,0 0-19 0,-39-58 4 16,26 0-4 0,20-4-5-16,6-1 5 0,6 1 10 15,7 8-10-15,-13 6 0 16,0 15-13-16,-13 33-99 0,0 0-119 16,0 0-146-16,0 0-241 15,0 0-245-15</inkml:trace>
  <inkml:trace contextRef="#ctx0" brushRef="#br0" timeOffset="3745">4033 2394 1921 0,'0'0'316'16,"0"0"-13"-16,65 29-97 15,-65-29-112-15,65 3-50 0,-65-3-89 16,45-25-299-16,-45 25-464 15</inkml:trace>
  <inkml:trace contextRef="#ctx0" brushRef="#br0" timeOffset="4044">3509 2018 1980 0,'0'0'309'16,"0"0"43"-16,0 0-67 0,0 0-79 15,-45 3-37-15,-7 8 10 16,-13 4-12-16,-7-1-38 0,-25 5-29 16,-13-5-5-16,-26-3 1 15,-7-7-2-15,-5-4-15 16,5 0-47-16,7-4-19 0,26-3-13 15,7-4 3-15,18-4 1 16,14 4-79-16,26 0-183 16,45 11-130-16,0 0-271 15,0 0-357-15</inkml:trace>
  <inkml:trace contextRef="#ctx0" brushRef="#br0" timeOffset="4213">2550 2459 2688 0,'0'0'377'0,"58"0"-10"15,-12-4-70-15,-8-6-150 0,-38 10-80 16,59-26-61-16,-14 1-227 16,-45 25-223-16,0 0-503 15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3:44.1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5530 128 653 0,'0'0'109'0,"0"0"31"15,0 0 3-15,0 0 4 0,-39-14 27 16,39 14-51-16,0 0-87 16,-45-18-34-16,-7 14 44 15,-13 0-36-15,-19 1-8 0,-19 3 19 16,-20 0-31-16,-20 3 23 15,-25 1-11-15,-20 0-12 16,-12-1 20-16,-1-3 6 0,-13-3-10 16,1-1-11-16,-14 0 21 15,7-7-36-15,-7 4 45 16,-6 0-36-16,-6-4 18 0,6 0 12 16,13 7-40-16,13-3 21 15,19 7 25-15,26 4-53 0,20-1 40 16,19 5-12-16,32-1-7 15,20 4-3-15,6-4 32 0,20 4-27 16,45-11 5-16,-52 11 11 16,52-11-4-16,0 0-2 15,0 0 14-15,0 0-31 16,0 0 25-16,0 0-7 0,0 0-9 16,0 0 52-16,-45 18-12 15,45-18 5-15,0 0 0 16,-46 15-42-16,46-15 0 0,-58 18 11 15,0-3 2-15,6-1-7 16,0 1-1-16,0-1-25 0,-6 1 39 16,0-1-14-16,6 1-5 15,-6-4 16-15,13 0-29 0,45-11 3 16,-46 11 30-16,46-11-27 16,0 0-1-16,0 0 31 15,0 0 22-15,-45 11 0 16,45-11 3-16,0 0-48 0,-52 14 74 15,52-14-24-15,-45 15-34 16,45-15 8-16,-45 14-3 16,45-14-31-16,0 0 72 0,0 0 2 15,0 0-17-15,-33 58 54 16,20-10-43-16,7-1-8 0,12 8 40 16,7 7 10-16,0 7-57 15,0 11-2-15,7 7 70 0,5 11-58 16,1 8-4-1,7 14-32-15,-7 11 3 0,-1 15-11 16,-5 6-17-16,-14 5 24 16,-6 3-19-16,-6 0 8 0,-14 4 2 15,-5-8-15-15,-8 5 18 16,1-9-10-16,6-10 7 0,0-7-13 16,7-4 6-16,6-7 0 15,0 0-11-15,0-4 17 16,6 3-10-16,1-3 4 0,-1-3 5 15,1-4-11-15,-1-8 15 16,7-6-17-16,7-5 10 0,-7-3-2 16,13-7-17-1,-7-8 23-15,1 1-50 0,-1-8 0 16,1 0 13-16,6-7-4 16,-7 0 35-16,1-8-10 0,-7 1 6 15,0-55 4-15,6 69 3 16,-12-14 4-16,6-8-22 0,0-47 22 15,-7 58-1-15,1-10-20 16,6-48 4-16,-7 51 13 16,7-51-1-16,0 50-24 0,0-50-15 15,13 48 16-15,-13-48 21 16,26 40-19-16,-26-40 24 16,45 40-14-16,7-18 3 0,0-8 10 15,19-6-11-15,13-5-4 16,13-3 19-16,13 0-19 15,20-3 24-15,-1-5-6 0,14 5-21 16,6-1 21-16,12 0-7 16,1 1 0-16,7-1 6 0,5 0-14 15,1-3 8-15,-7 0 6 16,1-4-14-16,-14 4 8 16,7-8 8-16,6 4-16 0,-12 0 8 15,-1 0 9-15,7 0-18 16,-13 1 16-16,-7 2-4 0,7 1-14 15,0 0 16-15,-7 3 1 16,-6 0-20-16,-13-3 14 16,-6-4 9-16,-14 8-20 15,-6-8 11-15,0-4 13 0,-12-3-10 16,5 3 1-16,-12 1 7 16,-7-4-15-16,0-1 23 0,-12 5 3 15,-8 3 2-15,-51 11-21 16,72-18 10-16,-14 3-13 0,-6 4 11 15,-7 4-20-15,-45 7 4 16,58-11 8-16,-19 4-3 16,-39 7 12-16,52-11-3 0,-7 7-12 15,-45 4 6-15,52-11-3 16,-52 11 3-16,39-11 2 16,-39 11 17-16,0 0 9 0,52-11 11 15,-52 11-30-15,0 0-2 16,0 0 2-16,0 0-17 15,45-10 13-15,-45 10-12 0,0 0 15 16,0 0 6-16,0 0 46 16,0 0 13-16,0 0 35 0,0 0-20 15,0 0-7 1,0 0 9-16,0 0-18 0,0 0 8 16,0 0-9-16,0 0-24 15,0 0-26-15,0 0-2 0,32-48-22 16,-32 48 7-16,26-51-4 15,-6 11-3-15,-20 40 14 0,6-65-27 16,0 6 13-16,-6 1 3 16,7-7-9-16,-14-15 6 15,1-11-10-15,-7-15 7 0,0-14 6 16,7-7-17-16,-1-8 22 16,7 4-13-16,-6 4 5 0,6 3 6 15,6 11-14-15,-6 4 21 16,0 7-17-16,0 4 11 0,0-1-7 15,0 5-7 1,0-1 9-16,7 4-11 0,-7 0 13 16,0 4-2-16,0-4-12 15,0 7 19-15,0 4-16 0,0 4 12 16,6 7-10-16,-6 7 1 16,7 3 7-16,-7 5 4 15,0 7-7-15,6 3-8 0,-6 0 2 16,0 1 2-16,7-1 7 15,-1-3-10-15,0-8 4 0,-6-7 9 16,0 0 3-16,0-3-3 16,-6-1-23-16,0 4 4 0,-1-3 1 15,1 7 6 1,-7 3 0-16,6 4 6 0,7 0-6 16,-6 7 12-16,-1-3 2 15,7 7-12-15,0-4-2 0,0 1 3 16,0-1-5-16,0-3 2 15,7 3-1-15,-1 0 4 0,-6 1 7 16,0 3-1-16,7 3-3 16,-7 37 5-16,0-40-19 0,0 40 5 15,0 0 3-15,6-40 6 16,-6 40 0-16,0-36-39 16,0 36-14-16,0 0-3 15,-6-33 7-15,6 33 1 0,-7-33-11 16,7 33-19-16,-6-32-21 15,6 32-5-15,0 0 10 0,-7-30-11 16,7 30-10-16,0 0-26 16,-6-36-60-16,6 36-82 15,0 0-135-15,-13-36-78 0,13 36-126 16</inkml:trace>
  <inkml:trace contextRef="#ctx0" brushRef="#br0" timeOffset="1038">5213 973 709 0,'0'0'82'0,"0"0"61"16,0 0 18-16,0 0 5 0,0 0-47 15,0 0 64-15,0 0-15 16,0 0 32-16,-7 58-63 15,7 0 1-15,7-3-50 16,-1-1-52-16,1-6 13 0,-7-5 50 16,0-3 6-16,-7-7-23 15,7-33-40-15,-39 44-30 0,-12-15-2 16,-8-11 8-16,-5-11-14 16,-1 1-7-16,0-16 0 15,-6-2 15-15,13-12-6 0,12-7-20 16,14-11 1-16,6-11-68 15,20-15-20-15,19 1-10 16,13-1 34-16,6 4 29 16,7 19 29-16,-39 43 2 0,58-33 3 15,-58 33 14-15,45 11 23 16,-45-11 15-16,20 58 42 16,-14-4-12-16,-6 5 0 0,-26-5 3 15,-6-6-31-15,-13-5-24 16,-14-3-13-16,-5-7 5 0,-14-7 4 15,0-8-12-15,-6-7-14 16,13-8 6-16,6-10 16 16,7-8-8-16,19-6-48 0,39 21-21 15,-32-51 38-15,19 7 15 16,13 8 2-16,0 36 6 16,0 0-1-16,0 0 2 15,0 0 19-15,0 0 71 0,0 0-12 16,0 0 12-16,6 51 13 15,-19-8-22-15,-19-3-28 16,-13-3-24-16,-14-5-22 0,-5-2 0 16,-1-9 0-16,-6-2 11 15,12-12-11-15,8-4-46 0,51-3-46 16,-46-18-31-16,46 18-4 16,-19-54 12-16,25 6 36 15,20 8 37-15,-26 40 16 16,46-43 35-16,-8 24-3 0,1 19 46 15,-39 0 37-15,39 44 70 16,-19 7 3-16,-14 15 9 16,-12 3-32-16,-27 7-45 0,-12 1-46 15,-26-1-16-15,-7-10-13 16,-13-5-5-16,1-10-24 16,-1-7-38-16,7-11-144 0,6-11-228 15,14-11-378-15</inkml:trace>
  <inkml:trace contextRef="#ctx0" brushRef="#br0" timeOffset="1227">4119 813 1448 0,'103'-26'259'15,"1"4"-65"-15,0 4-69 16,-20 7-71-16,-13 4-41 0,-13 0-389 16,-58 7-183-16</inkml:trace>
  <inkml:trace contextRef="#ctx0" brushRef="#br0" timeOffset="1495">3387 1118 1314 0,'0'0'313'0,"0"0"30"16,0 0-30-16,-45 4-72 16,0 18-105-16,-7 14 13 15,-6 15 28-15,-1 15-25 0,-5 14-18 16,-8 11-24-16,1 7 6 15,0 11-44-15,6-7-41 16,1-7-12-16,-1-8-4 0,7-11-15 16,-1-10-112-16,8-11-178 15,-1-12-295-15,52-43-364 16</inkml:trace>
  <inkml:trace contextRef="#ctx0" brushRef="#br0" timeOffset="1660">3057 2297 2090 0,'84'-18'270'16,"7"0"-129"-16,-7-4-90 16,0 4-64-16,-12 0-338 0,-14-4-439 15</inkml:trace>
  <inkml:trace contextRef="#ctx0" brushRef="#br0" timeOffset="2107">2688 885 1714 0,'0'0'74'16,"0"0"26"-16,0 0 10 0,-52 22-39 16,-19 7-44-16,-6 22-16 15,-14 8-1-15,0 10 69 16,7 11-24-16,13 0-28 15,13 4 68-15,19-4-34 0,13-8-12 16,13-6-8-16,13-12-11 16,7-10-36-16,-7-44 13 15,6 40 7-15,-6-40 135 0,0 0-39 16,0 0-66-16,0 0-26 16,0 0-3-16,-26-62 43 0,7-7-18 15,6-4-28-15,6-10-15 16,7-19 3-16,0-15 13 15,0-3-11-15,7 4-6 16,-1 21-9-16,1 15-144 0,-14 22-242 16,1 7-312-16,6 51-95 15</inkml:trace>
  <inkml:trace contextRef="#ctx0" brushRef="#br0" timeOffset="2284">2416 383 1441 0,'46'-29'293'16,"-1"11"-14"-1,-45 18-90-15,52-11-91 0,-52 11-36 16,0 0-36-16,39 51-66 16,-33 11-176-16,-25 7-257 15,-27 7-93-15</inkml:trace>
  <inkml:trace contextRef="#ctx0" brushRef="#br0" timeOffset="2492">1504 1315 1629 0,'0'0'414'15,"-33"54"-59"-15,20-6-96 16,7 3-114-16,-1 3-56 0,1 5-37 15,-7-5-22-15,0 8-17 16,-19 0-17-16,-1-8-85 16,-12-6-188-16,45-48-209 0,-65 47-187 15,13-21-55-15</inkml:trace>
  <inkml:trace contextRef="#ctx0" brushRef="#br0" timeOffset="2787">1258 1217 1453 0,'0'0'289'15,"51"-30"21"-15,-51 30-73 0,39 0-106 16,-39 0-60-16,0 0-22 16,0 0-5-16,13 59-22 15,-26-16-18-15,13-43 0 0,-58 51-1 16,-7-22 4-16,1-14 4 15,5-11-23-15,8-8 22 16,-1-18 0-16,52 22-10 16,-39-54 0-16,19-1 48 0,20 8-11 15,0 47-31-15,52-62 1 16,0 22 3-16,13 18-4 16,0 11-67-16,6 18-235 0,0 8-314 15,13 14-165-15</inkml:trace>
  <inkml:trace contextRef="#ctx0" brushRef="#br0" timeOffset="3407">3128 2803 1193 0,'0'0'349'0,"0"0"-58"16,-19-58-85-16,19 58-98 16,0 0-32-16,-58-29 3 0,0 18 24 15,-1 18-49-15,7 19 38 16,1 7-40-16,51-33-18 16,-59 58-3-16,21-7 35 0,18-4-21 15,20 0-39-15,0-47 4 16,26 48 7-16,-26-48-6 0,52 36-11 15,-7-10-14-15,-45-26 16 16,0 0 11-16,0 0-7 16,0 0 0-16,0 0 2 0,0 0 5 15,0 0-4 1,0 0-1-16,-52-8-16 0,-12 1 8 16,-1-4 0-16,-6 4 11 15,-1-4-11-15,14 4-3 0,6-1 26 16,52 8 16-16,-51-3-17 15,51 3-12-15,0 0 103 16,0 0-31-16,-33 62 5 0,33-1-48 16,13 5-28-16,20-1-3 15,-1-3-1-15,7 0-2 0,6 0-10 16,-6 0-119-16,0-11-225 16,-39-51-344-16,32 58-242 15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3:51.3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4997 0 758 0,'0'0'125'15,"0"0"25"-15,0 0 52 0,0 0 29 16,0 0-65-16,0 0-55 15,0 0-49-15,0 0 89 16,0 0-52-16,0 0 38 0,0 0-7 16,13 55 8-16,0 3 1 15,7 11-19-15,-1 12-40 0,1 7 22 16,-1 6-34-16,-13 8-37 16,14-3-16-16,-14-5 0 15,-12 2 59-15,-14-9-34 0,1-3-24 16,-7-8 5-1,-13-3 16-15,7-7 5 0,-13-8-13 16,6-4-10-16,0-5-15 16,0-6-4-16,-6 1 65 0,45-44-30 15,-39 51-23-15,39-51-4 16,-32 44 3-16,32-44-16 16,0 0 5-16,0 0 11 0,0 0-9 15,0 0-5-15,0 0 9 16,0 0 9-16,0 0 41 0,0 0-17 15,0 0-7-15,0 0 3 16,0 0-27-16,0 0-17 16,0 0 3-16,0 0-11 15,0 0-41-15,-13-37-5 0,13-3 11 16,0 0-4-16,19 0-5 16,-12-1 27-16,-1 5 21 15,0-4-7-15,-6 40 17 0,13-44 9 16,-6 8-9-16,-7 36-3 15,6-37 2-15,-6 37 13 0,0 0-3 16,0 0-16-16,0 0 10 16,0 0 8-16,0 0-1 15,0 0-16-15,0 0 2 16,-6-32 12-16,6 32 4 0,0 0-13 16,0 0 1-16,0 0 7 15,0 0 4-15,0 0-19 16,0 0 8-16,0-33 3 0,0 33 5 15,0 0-12-15,0 0 7 16,0 0 0-16,0 0 0 0,0 0-6 16,0 0 6-16,0 0 7 15,-7 54 5-15,-6-6 26 16,7-1-24-16,0-3 6 0,-7-1 26 16,0-2-29-16,6 7-6 15,-6-8 8-15,13-40-14 0,-13 54-8 16,13-54 11-16,-19 48-8 15,19-48-3-15,0 0 0 16,0 0 9-16,0 0 6 16,0 0 13-16,0 0 4 0,0 0-10 15,0 0 5-15,0 0 4 16,0 0-10-16,45-22-4 16,-6 4 7-16,-39 18-2 0,52-22-13 15,-7 7-6-15,-6 4 6 16,-39 11 4-16,45-7-10 0,-45 7-12 15,39-7-24-15,-39 7-40 16,0 0-71-16,0 0-78 16,0 0-149-16,0 0-230 0,0 0-204 15</inkml:trace>
  <inkml:trace contextRef="#ctx0" brushRef="#br0" timeOffset="821">4784 1547 245 0,'39'-33'26'0,"-39"33"-15"15,38-18-6-15,-38 18 2 16,0 0-10-16,39-15-91 0</inkml:trace>
  <inkml:trace contextRef="#ctx0" brushRef="#br0" timeOffset="1225">4065 1018 1452 0,'0'0'210'0,"0"0"74"16,0 0 76-16,0 0-57 15,0 44-98-15,-6 17-46 16,-1 9 3-16,14 2-11 0,-1 1-67 16,1 1-38-16,12-5-18 15,1-7-11-15,5-4-26 16,-12-11 9-16,-13-47-21 15,20 44-150-15,-20-44-190 0,0 0-330 16,0 0-199-16</inkml:trace>
  <inkml:trace contextRef="#ctx0" brushRef="#br0" timeOffset="1805">3682 1445 1082 0,'0'0'310'15,"0"0"14"-15,0 0-75 16,0 0-64-16,0 0 5 0,0 0-10 16,20 47-37-16,-20-47-55 15,-7 58-12-15,-6-14-17 16,13-44-11-16,-58 44-17 0,0-12-18 15,-7-13-19-15,-6-1 12 16,0-11 0-16,12-11 1 0,1-3-7 16,13-11-10-1,45 18-42-15,-33-44-14 0,14-3-36 16,26 0 18-16,12 3 27 16,20 11 5-16,0 4 49 15,6 11-3-15,7 7 1 0,-7 15 7 16,-45-4-7-16,52 18 28 15,-52-18 31-15,0 0-13 0,32 58 10 16,-32-11 6-16,0-47-15 16,-58 51-18-16,-7-14-16 15,-6-5-14-15,-7-10 10 0,7-7 10 16,0-12 34-16,6-3-22 16,7-10 7-16,6-5 4 0,52 15 8 15,-52-44-11 1,20-3-18-16,19 0 24 0,7-4-14 15,12-8 0-15,1-3-5 16,5 3-10-16,1 1-8 16,7 0-3-16,-7 3 0 0,0 8 7 15,-7 7 5-15,-6 40-17 16,7-36-11-16,-7 36-75 0,0 0-80 16,0 0-138-16,0 0-279 15,-39 25-188-15</inkml:trace>
  <inkml:trace contextRef="#ctx0" brushRef="#br0" timeOffset="1974">3036 2184 2397 0,'0'0'333'0,"39"33"11"0,-39-33-137 16,0 0-109-16,0 0-135 15,0 0-193-15,13-54-305 0,-13 6-403 16</inkml:trace>
  <inkml:trace contextRef="#ctx0" brushRef="#br0" timeOffset="2241">2143 1477 1629 0,'0'0'356'15,"0"0"-27"-15,0 0-28 16,58-14 5-16,-58 14-83 0,0 0-46 16,39 65-7-1,-13-3-44-15,-26 7 22 0,-7-3-55 16,-6-1-33-16,-13 1-29 15,-6-8-9-15,-7-2-28 16,-6-9-140-16,-13-11-157 0,-14-3-221 16,8-11-426-16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3:58.1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8655 411 586 0,'0'0'186'0,"0"0"87"0,0 0 19 16,0 0-64-16,-38-33-43 15,38 33-14-15,0 0-48 16,0 0-55-16,0 0 227 0,0 0-35 16,-33 51-116-16,14 11-2 15,12 11-67-15,1 0-39 0,12 0-4 16,1-1-17-16,-1 1-5 16,14-11-23-16,-7-4-87 15,0-18-232-15,-13-40-298 0,0 0-175 16</inkml:trace>
  <inkml:trace contextRef="#ctx0" brushRef="#br0" timeOffset="535">8260 819 1165 0,'0'0'274'0,"0"0"-29"16,0 0-66-16,0 0-89 0,20 43-26 15,-20-43-10 1,-13 51 0-16,13-51-49 0,-45 51 15 16,45-51-15-16,-65 51-5 15,20-22-7-15,45-29 4 0,-52 11 30 16,52-11-33-16,0 0-15 15,0 0 21-15,-39-43 19 16,39 43-5-16,-6-51 11 0,6 51-1 16,0 0-13-16,0 0 42 15,0 0 96-15,0 0-53 16,0 0-1-16,6 51-47 0,0 3-11 16,1 1-17-16,-1-1-14 15,-6-3-17-15,7-7 6 16,-7-44 14-16,-7 47 6 15,-6-10-8-15,13-37-18 0,-64 40 6 16,-1-15 12-16,-6-10 8 16,0-4-15-16,-7-8-14 0,0-10 26 15,1-4-7-15,5-14-8 16,14-15 11-16,0 0 0 16,13-8-4-16,19-3 43 0,6 0 1 15,7-3-6-15,20 3-16 16,6 0-13-16,13 4-13 15,19 3-47-15,0 4-119 16,7 14-210-16,6 8-341 0</inkml:trace>
  <inkml:trace contextRef="#ctx0" brushRef="#br0" timeOffset="713">8047 1907 1960 0,'58'4'314'16,"13"-8"4"-1,7-14-125-15,13-4-98 0,-1-4-55 16,1-6-253-16,-13-1-494 16</inkml:trace>
  <inkml:trace contextRef="#ctx0" brushRef="#br0" timeOffset="941">7523 713 3144 0,'45'-25'137'0,"-45"25"1"16,0 0-34-16,39-8-58 0,-39 8-32 16,0 0-121-16,0 0-260 15,0 0-542-15</inkml:trace>
  <inkml:trace contextRef="#ctx0" brushRef="#br0" timeOffset="2140">6927 509 1243 0,'0'0'228'0,"0"0"-23"15,0 0-66-15,0 0-25 0,0 0-53 16,0 0 5-16,0 0-23 15,-13 51-14-15,7-3 22 16,6 3-18-16,-7-8 2 16,-6 5 8-16,-6-1-8 0,-14 4-25 15,-12-4-6-15,0-3-15 16,-14-4 11-16,-5-4 11 0,-1-7-17 16,0-7 6-16,7-7 0 15,0-15 13-15,19-8-20 16,39 8-64-16,0 0-18 0,-45-69-2 15,25 4-30-15,27-4-15 16,12 3 21-16,7 8 40 16,6 7 49-16,-32 51 26 15,46-47-13-15,-46 47 5 0,0 0 43 16,0 0 36-16,0 0 35 16,0 0-33-16,13 58-38 15,-20-11 8-15,-12-3 10 0,19-44-21 16,-39 51-26-16,39-51-6 15,-65 51 6-15,13-15 1 0,7-18-7 16,0-3-5-16,45-15 15 16,-65 0-37-16,20-7-76 15,45 7-8-15,0 0-16 0,-39-62 25 16,19 14 54 0,20 48 25-16,-13-47 23 0,13 47 0 15,0 0 127-15,0 0 36 0,0 0-10 16,0 0-17-16,0 0-22 15,7 55-12-15,-1-12-9 16,-12 1-43-16,6-44-21 16,-26 55-13-16,26-55-8 0,-52 54 3 15,1-17-8-15,5-15-13 16,46-22 21-16,-52 14-8 0,52-14-3 16,-51-4-96-16,51 4-23 15,-26-47 11-15,26-4 24 16,19 8 50-16,-19 43 8 15,45-55 26-15,-45 55 2 0,59-33 39 16,-59 33 59-16,45 4 65 16,-45-4 16-16,19 54-21 15,-25 1-3-15,-13 7-42 0,-7 0-46 16,-13-4-38-16,0-3-10 16,-6-5-2-16,-1-6-19 15,1-7-56-15,-7-12-120 0,7-7-145 16,0-3-224-16,45-15-91 15,-59-4-16-15</inkml:trace>
  <inkml:trace contextRef="#ctx0" brushRef="#br0" timeOffset="2336">6377 226 1803 0,'45'-22'92'16,"0"0"2"-16,-6 4-51 0,7-4-27 15,-8 0 4-15,-38 22-176 16,59-22-220-16,-59 22-125 16</inkml:trace>
  <inkml:trace contextRef="#ctx0" brushRef="#br0" timeOffset="2647">5522 724 1019 0,'0'0'366'0,"0"0"-47"15,0 0-80-15,0 0-64 16,0 0-21-16,0 0 38 16,-45 18-37-16,45-18-65 0,-65 62 76 15,7 4-2-15,13 6-21 16,-7 1-35-16,7 0-45 16,6 0-30-16,0 0-27 0,7-8 1 15,-1-10-4-15,1-4-3 16,-1-11-132-16,33-40-166 15,-38 36-247-15,38-36-299 0</inkml:trace>
  <inkml:trace contextRef="#ctx0" brushRef="#br0" timeOffset="2829">5587 1787 2367 0,'84'-18'157'16,"13"-4"-86"-16,7-4-45 15,6 1-126-15,-7-1-425 16,-5 1-374-16</inkml:trace>
  <inkml:trace contextRef="#ctx0" brushRef="#br0" timeOffset="3472">4661 724 1742 0,'0'0'187'15,"0"0"-88"-15,0 0 84 0,0 0-63 16,20 55-43-16,-7-12-41 16,-13-43-32-16,6 55-4 15,-6-55 4-15,-13 47 13 0,13-47-9 16,-26 48-23-16,26-48 6 16,0 0 6-16,-58 32-46 0,13-13 15 15,45-19 16 1,-52 0 0-16,52 0 21 0,-52-11 7 15,52 11-28-15,0 0 22 16,-45-4 14-16,6 15 68 0,39-11 29 16,-45 33-58-16,45-33-35 15,-39 47 0-15,13-11-9 16,26-36-13-16,-6 44-187 0,6-44-410 16,13 33-278-16</inkml:trace>
  <inkml:trace contextRef="#ctx0" brushRef="#br0" timeOffset="3636">4428 1499 1857 0,'0'0'312'16,"0"0"18"-16,0 0-106 15,0 0-101-15,-13-29-76 0,13 29-243 16,0 0-429-16,7-36-380 15</inkml:trace>
  <inkml:trace contextRef="#ctx0" brushRef="#br0" timeOffset="4368">3949 637 1599 0,'0'0'71'15,"0"0"85"-15,0 0-23 16,0 36-75-16,0-36-33 0,-32 51-23 16,32-51 7-1,-45 47 6-15,45-47-22 0,-52 44-112 16,52-44 7-16,0 0-1 15,-52 22-50-15,52-22-77 16,0 0 41-16,0 0 72 0,0 0 46 16,-19-40 57-16,19 40 54 15,0 0-2-15,0 0 4 0,0 0 96 16,0 0 98-16,0 0 27 16,0 0-53-16,0 0-87 15,-52 44-64-15,52-44-4 0,-45 47-30 16,45-47 2-16,0 0-17 15,-46 47 0-15,46-47 0 16,-45 33-14-16,45-33-61 16,0 0-58-16,-45 11-33 0,45-11-47 15,0 0 25-15,0 0 66 16,-39-44 16-16,39 44 56 16,-26-40 35-16,26 40 46 0,0 0-15 15,0 0 26-15,0 0 101 16,0 0 5-16,0 0-26 0,0 0 2 15,0 0-5-15,0 0 10 16,-32 47-58-16,32-47-45 16,-20 48 31-16,20-48 5 0,0 0-6 15,-26 47-44-15,26-47 2 16,0 0-14-16,0 0 0 16,-52 36 12-16,52-36-18 15,0 0-57-15,0 0-61 0,-45-32-10 16,13-12 20-16,19 4 42 15,13 40 23-15,-13-51 43 16,13 51 60-16,0 0 29 0,0 0 53 16,0 0 25-16,-58 15 26 15,-1 21-38-15,1 8-38 0,0 7-60 16,-7 7-42-16,7-7-7 16,-7 0-6-16,7-8-280 15,13-13-327-15,-1-5-142 16</inkml:trace>
  <inkml:trace contextRef="#ctx0" brushRef="#br0" timeOffset="4589">3503 255 1386 0,'45'-59'239'0,"0"12"-1"0,-6 11-87 16,0 14-61-16,-39 22-38 16,45 7-29-16,-45-7 6 15,20 51-8-15,-27 4-106 16,-12 3-191-16,-14-4-223 0,-12-3-120 16</inkml:trace>
  <inkml:trace contextRef="#ctx0" brushRef="#br0" timeOffset="4845">3017 538 1280 0,'0'0'309'0,"-19"48"-31"15,-7-8-84-15,-13-4-101 16,-19-3-36-16,-7 3-33 15,-19 1-14-15,-7 3-13 0,-6-7 3 16,-19-1 0-16,6-3 8 16,0-10-30-16,0-5 16 15,12-14-1-15,14 0 7 0,13-7-14 16,6-4-252-16,14-4-256 16,12 1-147-16</inkml:trace>
  <inkml:trace contextRef="#ctx0" brushRef="#br0" timeOffset="5032">2428 240 1626 0,'78'-25'214'0,"-1"3"-131"0,-5 4-32 15,-8 3-95-15,-12 0-375 16,-6 8-249-16</inkml:trace>
  <inkml:trace contextRef="#ctx0" brushRef="#br0" timeOffset="5464">1198 964 1296 0,'0'0'189'16,"-13"-40"-114"-16,13 8-14 0,0 32-30 15,20-48-13-15,-20 48-18 16,26-40-13-16,-26 40 8 0,38-22 26 15,-38 22-29-15,46-7 10 16,-46 7-20-16,39 7 63 16,-39-7 43-16,0 0-25 0,0 0-33 15,6 40-16-15,-6-40 21 16,-32 40-23-16,-14-14-25 0,1-4-8 16,0-15 21-1,-1-3 11-15,1-8 8 0,45 4-6 16,-45-22 28-16,45 22 9 15,-33-47-2-15,8-4 2 16,18-7-16-16,7-4-3 0,7 0 18 16,5-4-21-16,1 5-7 15,0 6-1-15,0 4-20 0,0 11-161 16,-6 7-278-16,-7 33-172 16</inkml:trace>
  <inkml:trace contextRef="#ctx0" brushRef="#br0" timeOffset="5641">1625 153 1480 0,'78'-33'182'15,"0"0"-97"-15,-7 4-31 16,-13 7-28-16,1 0-386 0,-21 8-254 15</inkml:trace>
  <inkml:trace contextRef="#ctx0" brushRef="#br0" timeOffset="6313">1218 1350 2136 0,'0'0'207'0,"0"0"4"0,0 0-101 16,0 0-54-16,0 0-309 15,0 0-568-15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4:07.60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5651 1140 591 0,'0'0'81'16,"0"0"47"-16,0 0 14 16,0 0 1-16,0 0-5 0,0 0 1 15,0 0-41-15,0 0-35 16,0 0 12-16,0 0 145 16,-39 21-102-16,39-21-64 0,0 0-31 15,0 0-28-15,-39 41 27 16,39-41-13-16,0 0-20 15,0 0 29-15,0 0-13 16,0 0 9-16,-32 21-11 0,32-21-15 16,0 0 21-16,-33-11 2 15,33 11-19-15,-26-40 15 0,7-3-5 16,0-5 1-16,6 1-3 16,0-4-7-16,6 4 15 15,-6 3-4-15,13 8-4 0,0 36 37 16,-6-33-8-16,6 33-1 15,0 0-12-15,0 0-9 0,0 0 0 16,-7-25-23-16,7 25 4 16,0 0 9-16,0 0 7 15,0 0 7-15,0 0 98 0,7 43-40 16,-7 5 41-16,6 6-15 16,1 4-59-16,-7 4 29 15,0 11-17-15,6 0-17 16,1 3-18-16,-1-3-13 0,1 0-5 15,6-8 8-15,-7-6 10 16,0-12-13-16,1-3-14 0,-1-8 5 16,-12-3 28-16,-13 3-19 15,-14-3 8-15,-12-4-18 16,-7-4 4-16,-13-3 17 16,7-7-11-16,-7-4 0 0,1-11 3 15,12-8 0-15,7-2 80 16,6-12-34-16,6-11-29 0,7-7-11 15,20-11 9-15,6-4-3 16,6 1-6-16,14-4-4 0,12-1-5 16,1 5-5-16,5 6-96 15,8 5-120-15,6 3-197 0,6 11-222 16,0 7-73-16</inkml:trace>
  <inkml:trace contextRef="#ctx0" brushRef="#br0" timeOffset="170">5767 1926 2065 0,'0'0'305'0,"0"0"24"16,0 0-89-16,0 0-121 0,0 0-64 15,0 0-191-15,0 0-309 16,39-18-450-16</inkml:trace>
  <inkml:trace contextRef="#ctx0" brushRef="#br0" timeOffset="680">4466 1358 1257 0,'0'0'146'0,"0"-36"58"15,0 36-22-15,0 0-17 16,-6-30-53-16,6 30-56 0,0 0-27 16,0-29-15-1,0 29-14-15,6-36 3 0,1 3-9 16,5 0 3-16,1 4-3 15,13 0 23-15,7 0-9 0,12 0 7 16,-6 4-15-16,6 3-3 16,-12 3 3-16,-1 5-7 0,0 7 7 15,-32 7-13-15,33 14 9 16,-33-14 4-16,26 29 0 0,-20 0 69 16,-12 4-26-16,-1 0-20 15,7-33-4-15,-45 36-13 0,-7-3-11 16,-6-11 5-16,-1 0-11 15,1-8 34-15,6-3 68 16,1-3 12-16,5-8-13 0,7-11 12 16,7-4-34-16,32 15-32 15,-39-44-14-15,20-3-17 0,12 0-8 16,7-8 6-16,7 1-7 16,6-8 9-16,6 0 6 0,1 0 0 15,-1 4-18-15,-6 10-159 16,-7 5-204-16,-6 14-208 0,0 29-70 15</inkml:trace>
  <inkml:trace contextRef="#ctx0" brushRef="#br0" timeOffset="920">5210 0 1646 0,'0'0'238'16,"0"0"14"-16,0 0 20 15,0 0-13-15,-6 48-118 0,-20 21-73 16,-26 7-36-16,1 12-18 16,-14-1-8-16,-6 4-13 15,-7 4-16-15,0-4-219 0,1 0-266 16,-1-4-215-16</inkml:trace>
  <inkml:trace contextRef="#ctx0" brushRef="#br0" timeOffset="1760">4006 990 1368 0,'-6'-25'171'0,"6"25"-4"16,0 0-25-16,0 0 129 0,0 0-122 15,0 0-79-15,13 33-35 16,0-1-13-16,0 1-3 0,0 0-9 16,-13 0-3-16,-13-4-1 15,-7 4-9-15,-5-4-3 0,25-29-8 16,-46 40 17-16,46-40-10 15,-39 29 26-15,39-29-37 0,0 0-79 16,0 0 13-16,0 0-6 16,-19-58-26-16,19-1 32 0,0 5 31 15,0 6 40-15,0 12 13 16,0 36 28-16,0-33 12 16,0 33-26-16,0 0-2 0,0 0 30 15,-45 15-11-15,12 10-18 16,33-25-13-16,-45 44-15 0,19-4 11 15,26-40 19-15,-19 44-6 16,19-44-13-16,-13 40 4 0,13-40-11 16,0 0 11-16,13 36 6 15,-13-36 3-15,38 18 1 0,1-14-10 16,0-11 0-16,0-4 0 16,6-7-4-16,-6-4 0 0,0 4-10 15,-7 7 20 1,-32 11-6-16,0 0 8 0,0 0-8 15,0 0 2-15,-64 11 5 16,-14 7-11-16,-13 7 21 0,-6 1-4 16,-6-1 28-16,-7 4 0 15,0-3-13-15,0 3-12 0,12-11 43 16,8-3-6-16,12-8-31 16,13-3 25-16,14-4-24 0,12-8-11 15,13 1-12-15,26 7 43 16,0 0-16-16,0 0-8 0,-20-33-8 15,20 33-6-15,0 0-2 16,0 0 10-16,33-7 8 16,-1 14 13-16,1 22 6 0,-1 4-18 15,-6 14-22-15,0 1 0 16,-13-1-9-16,0 4 1 0,-20-4 22 16,1-3-7-16,-14 0 2 15,-12-4-4-15,-1-4-5 0,-12-7-5 16,0-11 0-16,0-7 5 15,-1-7 0-15,7-8 43 0,1-10-12 16,5-8-6-16,7-7-7 16,13-18-7-16,13-4-6 15,7-11-5-15,6 0-19 0,13-11-145 16,6 0-218-16,7 4-238 16,6 0-52-16</inkml:trace>
  <inkml:trace contextRef="#ctx0" brushRef="#br0" timeOffset="1941">3256 714 960 0,'38'-44'175'0,"8"4"106"16,-1 11-3-16,0 4-125 15,-12 6-72-15,-33 19-52 0,45 0-14 16,-45 0 0-16,13 37-74 15,-39 6-291-15,-19 12-164 0</inkml:trace>
  <inkml:trace contextRef="#ctx0" brushRef="#br0" timeOffset="2161">2388 656 1517 0,'0'0'154'0,"0"0"162"15,0 0-30-15,-26 40-122 0,7 11-81 16,-7 7-41-16,7 11-19 16,-1 0-15-16,7 4-230 0,0-4-218 15,0 0-133-15,-6-11 13 16</inkml:trace>
  <inkml:trace contextRef="#ctx0" brushRef="#br0" timeOffset="2548">1967 1129 1255 0,'0'0'166'16,"0"0"-28"-16,0 0 52 15,-6 36-92-15,6-36-45 0,-7 44-30 16,7-44-8-16,0 43-5 16,0-43-5-16,-6 40 2 0,6-40-13 15,0 0-72-15,0 0-22 0,0 0 8 16,0 0 48-16,-45 15 14 16,45-15 0-16,-52-7 14 15,52 7 16-15,-39-18 63 0,39 18 67 16,-45-15-4-16,45 15 79 15,-46-4 12-15,8 4-38 0,-8 11-62 16,-6 0-42-16,-12 7-29 16,-7 1-13-16,-14-5 49 0,8 4-38 15,-7-3-20-15,6-4-9 16,13-4-8-16,7-3-2 0,13-4-3 16,6-8-2-16,39 8-95 15,-39-14-193-15,39 14-238 0,-39-36-123 16,20-1-36-16</inkml:trace>
  <inkml:trace contextRef="#ctx0" brushRef="#br0" timeOffset="2690">990 845 1385 0,'71'-29'147'15,"7"-4"35"-15,6-3-78 16,-6-4-73-16,-1 3-21 0,-12 4-199 15,-7 4-284-15</inkml:trace>
  <inkml:trace contextRef="#ctx0" brushRef="#br0" timeOffset="3068">0 907 1216 0,'19'-37'124'0,"13"-3"11"15,14 0-52-15,5 0-49 16,1-3-22-16,0-1 6 0,0 0-27 16,-13 1-63-16,-7-1 10 15,-13 4 39-15,-12 3-2 16,-7 37 13-16,-13-40 5 0,13 40 22 15,-45-32-11-15,-1 21 44 16,7 14 12-16,-6 23 36 0,6 10 60 16,7 15 20-16,0 7-72 15,12 4-46-15,7 0-18 0,20 0 101 16,6 0-67-16,6 0 55 16,13-11-60-16,14-4-29 0,-1-7-22 15,0-4-10-15,1-3-3 16,-7-7-131-16,-39-26-184 0,45 43-131 15,-13 1-51-15,-19 3 37 16</inkml:trace>
  <inkml:trace contextRef="#ctx0" brushRef="#br0" timeOffset="3221">323 1824 1605 0,'0'0'310'0,"0"0"12"0,0 0-25 16,0 0-70-16,0 0-87 15,0 0-72-15,0 0-30 0,0 0-38 16,0 0-114-16,0 0-242 0,0 0-225 16,0 0-127-1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4:24.0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136 368 675 0,'0'0'188'0,"0"0"-44"15,0 0-9-15,0 0-5 16,0 0-28-16,0 0 0 0,0 0-29 16,-20-41-23-16,20 41 37 15,0-29-45-15,0 29-34 0,13-29 5 16,-13 29 10-16,33-25-29 15,-1 10 0-15,0 12 9 16,-32 3-3-16,33 3-22 0,-1 12 35 16,-32-15 79-16,19 36-59 15,-19 4 4-15,13-3-23 16,-26-1 20-16,0 4-9 16,-19-4-25-16,32-36 0 0,-58 51 9 15,6-7 3-15,0-8-17 16,52-36-4-16,-58 37 12 0,58-37-9 15,-45 25 0-15,45-25 16 16,0 0 4-16,0 0-7 0,0 0-7 16,32 11 17-16,20-7 8 15,6 0 23-15,7-4-13 16,-13 0-9-16,-1 3-34 0,8 1 5 16,-14-1 18-16,-45-3-12 15,45 11-14-15,-45-11-22 0,0 0-210 16,39 11-238-1,-39-11-86-15</inkml:trace>
  <inkml:trace contextRef="#ctx0" brushRef="#br0" timeOffset="797">1100 371 883 0,'0'0'205'0,"-6"-36"62"0,6 36-115 16,0 0-74-16,0 0-35 16,0-33-31-16,0 33-18 0,0-29 22 15,0 29-26-15,0 0 20 16,0 0-23-16,0 0 16 15,13-29-3-15,-13 29 0 0,0 0 0 16,0 0 5-16,0 0-5 16,-7-29-12-16,7 29 22 15,0 0-10-15,0 0-5 0,0 0-6 16,0 0 19-16,-39-26-21 16,7 15 18-16,-7 11-1 15,0 0 5-15,0 8-7 0,1 2 8 16,-1 1 1-16,-7 0-20 15,21 0 16-15,25-11-17 0,-33 11-2 16,33-11 24-16,0 0-29 16,0 0 26-16,-39 40-6 0,39-40 2 15,-19 37 0-15,19-37-5 16,-13 40 6-16,13-40-16 16,0 0 22-16,-13 36-26 0,13-36 26 15,0 0 2-15,0 0-24 16,0 0 20-16,0 0-17 15,0 0 7-15,0 0-12 0,0 0 14 16,0 0 11-16,0 0-5 16,0 0-20-16,0 0 20 0,0 0-8 15,-13 36 0-15,13-36 7 16,0 0-4-16,0 0 16 16,0 0 28-16,45 29-15 0,-6-14-9 15,-6-11-15-15,5-1-5 16,1 1 14-16,-39-4-8 0,46 4-23 15,-46-4 20-15,38 3-18 16,-38-3 7-16,0 0 5 16,0 0 0-16,33 11 11 15,-33-11-6-15,0 0-5 0,45 15 8 16,-45-15 23-16,0 0 47 16,32 25 3-16,-32-25-40 0,0 0 72 15,20 37 27-15,-20-37-9 16,0 36-45-16,0-36-41 0,0 0-19 15,-45 47-7-15,6-18-13 16,39-29-12-16,-52 30-118 16,52-30-216-16,-45 14-342 0,45-14-62 15</inkml:trace>
  <inkml:trace contextRef="#ctx0" brushRef="#br0" timeOffset="1500">1670 178 400 0,'0'0'163'0,"0"0"-5"15,0 0 14-15,0 0 24 16,0 0-13-16,0 0-57 0,0 0-86 15,0 0 12-15,0 0 66 16,0 0-1-16,-52 26-8 0,7 10-31 16,-7 1-34-16,13 10 51 15,-13 0-23-15,13 4-51 16,1 0 9-16,12-4-20 16,6 1 2-16,7-5-25 0,13-43 23 15,7 59-16-15,-7-59 20 16,32 51-17-16,-32-51 9 0,52 32-6 15,-13-14-12-15,-39-18 26 16,65-7-24-16,-20-4 24 0,-45 11-33 16,39-43 25-16,-13 6-6 15,-7 1-8-15,-19 36 18 0,0-44-24 16,0 44 22-16,-13-40-20 16,13 40 23-16,0 0-11 15,-58-14-10-15,12 10 14 0,46 4-133 16,-51 14-192-16,51-14-159 15,0 0-52-15</inkml:trace>
  <inkml:trace contextRef="#ctx0" brushRef="#br0" timeOffset="1834">2097 444 890 0,'0'0'306'16,"0"0"-67"-16,39 14-105 15,-39-14-57-15,58 8-64 0,-6-5 16 16,-7-6-29-16,1 3 0 16,-8 0 0-16,-5-4-13 15,-33 4-4-15,0 0-159 0,39-4-59 16,-39 4-49-16,0 0-47 16,0 0 16-16</inkml:trace>
  <inkml:trace contextRef="#ctx0" brushRef="#br0" timeOffset="2057">2408 327 689 0,'0'0'161'0,"0"0"-32"16,0 0-74-16,0 0 126 0,0 0 11 16,0 0-7-16,-46 44-33 15,1 0 2-15,6-4-91 0,7 0-20 16,0 4 2-1,-1-8-29-15,33-36-16 0,-26 51 3 16,0-15 11-16,26-36-14 16,0 0-157-16,0 0-133 0,0 0-93 15,0 0 5-15,0 0 31 16</inkml:trace>
  <inkml:trace contextRef="#ctx0" brushRef="#br0" timeOffset="2253">2291 313 705 0,'13'-26'41'16,"-13"26"142"-16,0 0 18 15,0 0-76-15,0 0 74 0,-26 55-7 16,13-4-75-16,0-7-65 16,13 3-16-16,0 0-6 0,13 1-22 15,7 3-13-15,-1-4-2 16,1-11-234-16,-20-36-187 0,45 44-111 15</inkml:trace>
  <inkml:trace contextRef="#ctx0" brushRef="#br0" timeOffset="3004">2803 156 497 0,'0'0'84'0,"0"-25"2"0,0 25-41 16,13-40-19-16,12 7-16 16,-5 4-5-16,-20 29 27 15,19-29-1-15,-19 29-18 0,0 0-6 16,0 0 3-16,0 0-10 16,0 0 11-16,0 0 9 0,0 0-11 15,-52 25-9-15,1 5 13 16,-1-9-1-16,0 1-21 0,13-4 17 15,-6-7-2-15,45-11-10 16,-32 15 15-16,32-15-19 0,0 0 27 16,0 0-10-16,0 0 54 15,0 0-38-15,0 0-15 16,0 0-6-16,0 0-8 0,0 0 1 16,0 0 18-16,0 0-6 15,-20 36 44-15,20-36-1 0,-19 51 39 16,6-7-37-16,13-44-26 15,-26 44-11-15,26-44 13 0,-19 36-41 16,19-36 18-16,0 0 2 16,0 0-9-16,-26 36 13 15,26-36-20-15,0 0 25 0,0 0-21 16,0 0-13-16,38 0-48 0,-5-11 3 16,19-14-28-16,-1-1 40 15,-12 1 19-15,7 0 13 16,-14 10 4-16,-32 15 2 0,32-7 14 15,-32 7 10-15,26 14 19 16,-26-14 62-16,0 0-34 0,20 51 43 16,-14-11-13-16,-6-40 18 15,-6 55-48-15,-1-12 85 0,7-43-59 16,-26 48-63-16,0-8-2 16,26-40 9-16,-39 44-30 0,39-44-10 15,-58 43 20-15,58-43-50 16,-45 29-224-16,6-10-113 15,39-19-57-15</inkml:trace>
  <inkml:trace contextRef="#ctx0" brushRef="#br0" timeOffset="3744">3204 44 320 0,'0'0'32'0,"0"0"0"0,0 0 5 16,0 0-8-16,0 0 0 16,0 0 32-16,0 0-6 0,0 0 40 15,0 0-48-15,0 0-19 16,0 0-9-16,0 0-16 16,0 0 5-16,0 0 5 0,0 0-13 15,0 0-7-15,0 0 7 16,0 0 75-16,-13 32-26 0,13-32-10 15,0 0-10-15,0 0-9 16,0 0 5-16,-13 29-18 0,13-29-11 16,0 0 6-16,0 0 3 15,0 0-23-15,0 0 18 0,0 0 8 16,0 0 0-16,-13 30 143 16,13-30 18-16,0 0-88 0,-26 40-58 15,26-40-7-15,-19 47 12 16,-1-14-31-16,20-33 25 15,-32 43-19-15,32-43 13 0,-13 37-16 16,13-37 8-16,0 0-13 16,0 0 8-16,0 0-7 0,0 0 9 15,0 0-2-15,0 0 9 16,0 0-30-16,0 0 36 0,0 0-23 16,0 0 8-16,0 0-6 15,0 0 91-15,0 0-23 0,0 0 26 16,0 0-42-16,0 0 6 15,0 0-32-15,0 0 6 16,0 0-12-16,0 0-21 16,0 0 11-16,0 0-22 0,0 0-108 15,0 0-132-15,0 0-70 16,0 0 58-16,0 0 80 0,0 0 70 16,0 0 34-16,0 0 40 15,0 0 1-15,0 0 14 0,0 0-9 16,0 0-43-16,0 0-83 15</inkml:trace>
  <inkml:trace contextRef="#ctx0" brushRef="#br0" timeOffset="4405">2615 291 448 0,'0'0'136'0,"0"0"17"0,0 0 29 15,0 0 36-15,0 0-29 16,0 0-62-16,0 0-57 0,0 0 7 16,0 0-35-16,0 0-19 15,0-47 2-15,13 14-29 0,6 0 0 16,7 8-1-16,13-1 12 15,-20 8-18-15,-19 18 35 0,46-14-28 16,-46 14 17-16,39-4-30 16,-39 4 37-16,32 14 61 15,-32-14-18-15,19 44 86 0,-6 0-39 16,-13-4 2-16,-6 4-30 16,-7-1 39-16,-7 5-56 0,-5-5 24 15,-8 4-32-15,-6-3-4 16,-6-4-26-16,-7 0 5 0,-6 0-29 15,13 0 10-15,-7-11-23 16,13-3 14-16,39-26-1 0,0 0 1 16,-45 29-7-16,45-29 3 15,0 0 6-15,0 0-6 0,0 0 14 16,0 0-27-16,0 0 13 16,39 11 7-16,-39-11-7 15,45 0-7-15,7 4 7 0,-20-12-8 16,-32 8 11-16,52-11-50 15,-20 0-90-15,-32 11-135 0,58-18-171 16,-19 4-128-16,-39 14-12 16</inkml:trace>
  <inkml:trace contextRef="#ctx0" brushRef="#br0" timeOffset="5264">3133 193 386 0,'0'0'159'0,"0"0"23"0,0 0-17 15,0 0-12-15,0 0 17 16,0 0-13-16,0 0-29 16,0 0-49-16,0 0-5 15,0 0-63-15,0 0 3 0,19-29-25 16,-19 29 21-16,13-29-22 16,-13 29-3-16,0 0 21 0,39-30-6 15,-39 30 14-15,0 0-18 16,0 0 4-16,0 0 0 0,0 0 17 15,0 0-26-15,0 0 14 16,0 0-45-16,0 0 37 0,6-32-19 16,-6 32 28-16,0 0-26 0,0 0 14 15,0 0 18 1,0 0-12-16,0-29 11 0,0 29-11 16,0 0-9-16,0 0-4 15,0 0 1-15,0 0-3 0,0 0 18 16,0 0 7-16,-45 7-14 15,19 11 24-15,26-18-25 0,-58 36 8 16,6-6 19-16,7-5-26 16,6 1 0-16,39-26-7 0,-45 36 23 15,45-36-18-15,-39 29 22 16,39-29-22-16,0 0 10 0,0 0-9 16,-33 36 8-16,33-36-20 15,0 0 17-15,0 0-15 16,0 0 27-16,0 0-8 0,26 40 5 15,-26-40 1-15,0 0-19 16,0 0 9-16,7 41 12 0,-7-41-12 16,0 0-4-16,0 0-4 15,0 0 8-15,6 36 5 0,-6-36-11 16,0 0 23-16,0 0-35 16,0 0 41-16,0 0-32 0,0 0 29 15,0 0-44-15,0 0 37 16,33 7-36-16,-33-7 41 0,51-3-40 15,-51 3 49-15,33-8-46 16,-33 8 31-16,45 0-39 16,-45 0 47-16,0 0-17 0,39 18 1 15,-39-18 2-15,0 0 8 16,26 40 66-16,-20-3 11 0,-6-37 23 16,-6 47-36-16,6-47 31 15,-39 51-46-15,20-14-42 0,19-37-15 16,-39 43-3-16,6-10 25 15,33-33-169-15,-38 36-250 0,38-36-211 16</inkml:trace>
  <inkml:trace contextRef="#ctx0" brushRef="#br0" timeOffset="5660">3333 397 574 0,'0'0'181'0,"0"0"23"0,0 0-26 16,-38 40 26-16,12 0-17 16,-20 7-17-16,14-3-89 0,-20 3-30 15,13 4-13-15,-6 0-25 16,13 0 12-16,-7-4-28 15,19 0 20-15,7-6-27 0,7-1 25 16,6-40-31-16,13 43 21 16,-13-43 15-16,26 40-30 0,-26-40 16 15,52 18-16-15,-20-14 26 16,13-11-13-16,-45 7 6 0,52-29-25 16,-52 29 25-16,45-48-30 15,-45 48 40-15,26-43 15 0,-26 43 4 16,0 0-47-16,0 0 30 15,-45-26-24-15,-7 15 12 0,7 15-22 16,-7 7-141-16,-6 3-239 16,13 1-107-16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4:34.0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724 806 1466 0,'0'0'372'15,"0"0"29"-15,0 0-97 16,0 0-86-16,0 0-94 0,0 0-42 16,0 0 4-16,0 0 108 15,-13 29-37-15,1 15-74 16,5 10-28-16,1 8-38 0,6 7-2 16,13-3-10-16,6 3-5 15,0-4 7-15,14-3-35 16,6-4-204-16,-7-14-231 0,-32-44-389 15,52 40-72-15</inkml:trace>
  <inkml:trace contextRef="#ctx0" brushRef="#br0" timeOffset="452">1347 223 1005 0,'-26'-69'253'15,"-19"7"1"-15,-7 15-52 16,-19 11-33-16,-20 25 11 0,-19 22 30 16,-8 21-18-16,-5 30 21 15,0 33-39-15,7 14-8 0,6 19-66 16,12 6-52-16,14 4-2 15,19-3-18-15,7 0-28 0,19-1 13 16,26-10-1-16,13-7-21 16,19-5 18-16,27-13-14 0,18-19 7 15,20-11-2-15,21-18-12 16,18-15 9-16,13-10 11 16,0-19-12-16,13-22 4 15,7-14 6-15,-13-25-17 0,-1-19 14 16,-6-22 3-16,-19-21-21 15,-13-19 15-15,-20-14-3 0,-32 0 16 16,-20 0-16-16,-32 7-7 16,-19 18 17-16,-26 22-15 0,-20 22-2 15,-19 25-48-15,-8 15-93 16,8 15-152-16,6 18-289 0,14 10-210 16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4:35.8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1850 395 932 0,'-46'-58'150'0,"7"14"-60"16,39 44-43-16,-45-54-20 15,0 13-1-15,45 41-26 16,-58-48 17-16,6 12-9 0,52 36-8 16,-60-29-17-16,60 29 11 15,-64-33-2-15,12 15 10 16,0 3 55-16,0 5-22 0,1-1 3 16,-8 7-38-16,-5 8 31 15,-2-1-45-15,1 5 37 0,-6-1-20 16,-7 4-27-1,7-4 24-15,-7 4 4 0,0 0 3 16,6-4 4-16,1 4-11 16,13 0 0-16,0 11-7 15,6 7 138-15,52-29-50 0,-79 65 54 16,28 9-49-16,-1 10-25 16,6 18 110-16,14 0-75 0,13 12-29 15,6 2 104-15,13 4-96 16,26 0-37-16,12 1 17 15,14-8 5-15,19-7-8 0,21-15-32 16,12-10-15-16,12-16-3 16,1-21 4-16,7-19 4 15,5-17-23-15,-6-19 13 16,14-22-73-16,-1-22-27 0,6-17 23 16,2-20 38-16,5-14 18 15,-7 1-13-15,-12 10 31 16,-19 10 9-16,-27 20 68 0,-26 14-18 15,-19 11-46-15,-39 40-42 16,0 0-280-16,-52-44-401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4:36.9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17103 2156 1130 0,'0'0'309'16,"0"0"33"-16,-19-22-59 15,19 22-71-15,0 0-58 16,0 0-39-16,0 0-65 15,-13-29-30-15,0-1 3 0,13 5-23 16,0-8-16-16,7 0-6 16,12 0-28-16,7-3 23 0,6 3 19 15,-32 33-7-15,52-32-4 16,-13 13 24-16,0 16-3 0,-7 14 3 16,1 10-12-16,-1 5-5 15,0 7 20-15,-6-1-2 0,0 1-20 16,-7-4 11-16,-19-29 3 15,33 29 0-15,-33-29 11 16,0 0 1-16,0 0-8 0,0 0-9 16,26 33 2-16,-26-33 17 15,0 0-27-15,-33 18 10 16,-25-2-2-16,-20 2 20 0,-12-3-15 16,-14-4-8-16,-6-4 10 15,-6 4-6-15,-1-8-4 0,14 1 16 16,12-4-8-16,20 0 3 15,12-4 2-15,14 1 6 0,45 3-2 16,-32-7 5-16,32 7-10 16,0 0 2-16,0 0-6 15,0 0 8-15,39-15-5 0,-7 19 16 16,-13 7 26-16,1 14 36 16,-14 8 8-16,-6 3 19 15,-13 8-20-15,-13-4-43 0,-12 0-22 16,-8-4-7-16,-5 1-6 15,-8-8-10-15,1-4-12 0,0 1-136 16,6-4-198-16,13-8-325 16,13-3-87-16</inkml:trace>
  <inkml:trace contextRef="#ctx0" brushRef="#br0" timeOffset="244">17032 2720 1254 0,'39'-40'190'0,"-7"4"17"16,7 0-70-16,-6 10-44 0,-1 4 35 16,7 4 4-16,0 14 38 15,0 8-28-15,-14 11-28 0,-25-15-3 16,26 36-49-16,-19 0-20 15,-27 4-21-15,-5-3-26 0,-27-4-98 16,-7-1-280-16,-12-6-344 16</inkml:trace>
  <inkml:trace contextRef="#ctx0" brushRef="#br0" timeOffset="516">15964 1300 1860 0,'0'0'19'0,"0"0"214"15,0 0 32-15,0 69-85 16,-13 0-70-16,0 0 38 0,-6-3-83 15,-1 3-30-15,8 4-4 16,5 0-14-16,1-4-23 0,6 7 1 16,0-7-77-16,6-3-378 15,1-10-357-15</inkml:trace>
  <inkml:trace contextRef="#ctx0" brushRef="#br0" timeOffset="1064">15265 2200 1598 0,'45'-29'32'15,"-45"29"55"-15,0 0-19 0,0 0-39 16,0 0-10-16,0 0-2 16,0 0-7-16,26 44-20 15,-19-8 10-15,-7-36-12 0,-7 47 14 16,7-47 2-16,7 44 3 16,-7-44-14-16,0 0 7 0,0 0-10 15,0 0 7-15,0 0 10 16,0 0-10-16,0 0 26 0,0 0-15 15,19-44-8-15,-19 4 32 16,0 40-2-16,-19-40 12 0,19 40 26 16,-46-22 43-16,1 22 60 15,-13 19-9-15,6 10-15 16,-6 14-24-16,6 5-54 16,-6 3-39-16,6 3-19 0,7 1 12 15,-1-8 11-15,8-7-16 16,5-11-12-16,7-7 3 0,26-22 0 15,0 0 95-15,0 0 6 16,0 0-52-16,0 0-28 0,-19-33-24 16,12-14 0-16,27-11-1 15,12-15-5-15,13-11-4 0,14 1-55 16,-7 6 5-16,-7 12-43 0,-6 16-116 16,-39 49-209-16,32-43-253 15,-32 43-61-15</inkml:trace>
  <inkml:trace contextRef="#ctx0" brushRef="#br0" timeOffset="1440">14203 1857 1256 0,'0'0'310'0,"0"0"-65"0,20 51 18 15,-7-8-114-15,-13-2-81 16,-7-1-9-16,-19-4-28 0,-6 1-13 16,-13-4-10-16,-13-7-2 15,-7-8-17-15,-6 0 11 16,6-11 3-16,13-3-3 16,0-8-36-16,7-7-69 0,45 11-26 15,-32-40-19-15,32 0 46 0,0 40 32 16,32-55 37-16,13 22 20 15,7 11 22-15,0 15 2 0,-7 10 89 16,-6 12 69-16,-39-15 46 16,39 62 9-16,-33-7-38 0,-12 4-62 15,-27-1-46-15,-18 0-32 16,-8-3-26-16,-12-8-25 0,-6 0 1 16,-1-14-242-1,-6-4-278-15,6-18-252 0</inkml:trace>
  <inkml:trace contextRef="#ctx0" brushRef="#br0" timeOffset="1621">14171 1253 2527 0,'71'-22'26'15,"-6"0"-15"-15,0-3 1 0,6 3-83 16,0 7-287-16,-13-3-362 16</inkml:trace>
  <inkml:trace contextRef="#ctx0" brushRef="#br0" timeOffset="1852">13187 1005 1721 0,'0'0'225'0,"39"-3"-5"16,6 32-41-16,1 18-80 15,-1 19-65-15,-6 14-15 0,0 11 4 16,-7 7-32-16,-13 0-114 15,-12 0-412-15,-20-3-285 0</inkml:trace>
  <inkml:trace contextRef="#ctx0" brushRef="#br0" timeOffset="2396">12999 1489 1800 0,'0'0'344'0,"0"0"-118"16,46 51-108-16,-20 0-59 0,-7 0-36 15,-12-4-11-15,-7 1-19 16,-7-5 17-16,-19-3-17 0,26-40 10 16,-58 40-1-16,0-14-32 15,-1-11-62-15,8-12-34 16,5-10-7-16,1-11-22 15,45 18 24-15,-32-59 40 0,12-2 32 16,7 6 29-16,13 8 30 16,0 47 55-16,0-44-32 0,0 44 0 15,0 0 210-15,0 0-60 16,-39 40-88-16,1 11-41 0,5 4-23 16,7 6-7-16,13 5-4 15,0-8-8-15,7-3-2 0,6-8 4 16,6-7 2-16,1-6-3 15,-7-34 0-15,0 0-3 0,0 0-13 16,0 0-3 0,0 0-8-16,0 0-11 0,6-63 5 15,-19-6-5-15,-12 7 30 16,-8 0-5-16,-6 11 17 0,-6 15-1 16,0 14-16-16,-7 18 79 15,0 23 28-15,7 17 41 0,0 15-22 16,6 18 42-16,6 11-66 15,20 16-38-15,0 9 3 0,20 4-27 16,6-7-30-16,6-7 12 16,14-11-12-16,-1-15-166 0,0-18-332 15,7-18-346 1</inkml:trace>
  <inkml:trace contextRef="#ctx0" brushRef="#br0" timeOffset="2589">12507 962 2590 0,'0'0'132'16,"0"0"-56"-16,-12-33-27 0,12 33-42 15,0 0-7 1,0 0-258-16,45 18-434 0,0 15-221 15</inkml:trace>
  <inkml:trace contextRef="#ctx0" brushRef="#br0" timeOffset="2773">12326 2757 2574 0,'65'7'148'0,"19"-7"-64"0,-6-4-46 16,6 1-15-16,-6-4-230 0,-14-4-351 15,-5-11-334 1</inkml:trace>
  <inkml:trace contextRef="#ctx0" brushRef="#br0" timeOffset="3016">11271 969 2453 0,'26'40'291'16,"0"14"-11"-16,0 19-75 0,-7 11-69 15,7 7-67-15,-6 11-38 16,-1 3-20-16,7 1 1 0,-7-4-17 16,1-4-247-16,-20-11-297 15,0-10-371-15</inkml:trace>
  <inkml:trace contextRef="#ctx0" brushRef="#br0" timeOffset="3272">10980 1544 1621 0,'0'0'271'16,"0"0"3"-16,52-7-57 15,-7 21-37-15,0 15-54 16,-12 15-1-16,-1 3-53 0,-13 1-32 15,-12 6-13-15,-14 1-18 16,-25-4-13-16,-13 0-5 0,-7-8 5 16,-13-3-36-16,-6 0-230 15,-7-11-297-15,1-6-167 16</inkml:trace>
  <inkml:trace contextRef="#ctx0" brushRef="#br0" timeOffset="3700">10566 1486 1802 0,'0'0'287'0,"0"0"-138"16,0 0-74-16,0 0-47 0,-52-4-17 15,-7 19-11-15,1 6 0 16,6 9 4-16,7 6 1 0,13 4 6 15,6 0-7-15,19 0-8 16,7-4-10-16,13-3 18 0,-13-33-7 16,46 37 6-16,-14-12-3 15,7-10 0-15,-39-15 3 16,26 18 3-16,-26-18-6 0,0 0 0 16,0 0-12-16,-59 22 15 15,-5-11 80-15,-7-4 11 0,-7 0-12 16,0-7 0-16,1-7 23 15,5-4-5-15,14-4-40 16,6-10-34-16,13-12-15 0,14-10 1 16,12-15-2-16,13-7 4 15,6-7-10-15,7-8-8 0,0 0-3 16,6 8 13-16,1 3-2 16,-1 8-1-16,-6 10-54 0,-6 15-188 15,-7 40-295-15,0 0-203 16</inkml:trace>
  <inkml:trace contextRef="#ctx0" brushRef="#br0" timeOffset="4336">8980 1147 1089 0,'6'-54'425'0,"7"3"27"15,-13 14-143-15,0 37-158 16,0 0-80-16,0 0 129 0,0 0-23 16,13 44-78-16,0 10-44 15,0 12-30-15,0 7-11 16,6 3-4-16,1 4-2 0,-7 0-2 16,-7-10-15-16,-6-9 3 15,0-13-4-15,0-8 10 0,-13-4-31 16,13-36-48-16,-32 26-22 15,-7-15 25-15,0-15 25 0,0-14 7 16,39 18 20-16,-52-44 24 16,7 8 0-16,45 36-4 0,-45-40-5 15,45 40 18-15,-45-37-5 16,45 37-4-16,-53-7-14 0,14 11 11 16,0 17 9-16,13 5-4 15,26-26-2-15,-45 44 0 16,19-4-3-16,0 0-3 0,7 3 6 15,6 1-8-15,6-4 0 16,7 0 2-16,7 0 9 0,-1-4 12 16,7-6-8-16,-6-9-15 15,-7-21 22-15,0 0-14 0,0 0 13 16,0 0-22-16,0 0 5 16,0 0 4-16,-26-25-6 0,0-8 0 15,-13-3 3-15,0-4 15 16,0 3-9-16,0 8-9 0,1 7 14 15,5 8-8-15,1 10 69 16,6 15-28-16,26-11 28 16,-26 40-27-16,7 4 36 0,12 7-37 15,14 7-14-15,6 4 46 16,6 4-28-16,7 0-25 0,13 7-12 16,0-1 3-16,6 1 2 15,0-7-13-15,-6-12-16 0,-13-10-71 16,0-8-234-16,-26-36-440 0</inkml:trace>
  <inkml:trace contextRef="#ctx0" brushRef="#br0" timeOffset="4521">8390 1151 2399 0,'0'0'175'0,"0"0"-29"16,0 0-71-16,0 0-27 0,0 0-28 16,0 0-26-16,0 0-305 15,51-7-330-15,-18 25-200 0</inkml:trace>
  <inkml:trace contextRef="#ctx0" brushRef="#br0" timeOffset="4689">8454 2655 1814 0,'91'-26'270'0,"6"1"-76"0,7-11-101 16,0-1-104-16,-20-7-276 15,0-3-291-15</inkml:trace>
  <inkml:trace contextRef="#ctx0" brushRef="#br0" timeOffset="4948">9769 29 1221 0,'0'0'156'0,"26"-44"-39"0,-26 44 268 16,0 0-39-16,-32 55-121 15,-26 21-102-15,-20 19-60 0,-6 10-27 16,-13 1-27-16,-13-4-9 16,-7 0 0-16,1-3 2 15,-7-12-273-15,-7-7-276 0,13-10-167 16</inkml:trace>
  <inkml:trace contextRef="#ctx0" brushRef="#br0" timeOffset="5300">7367 1187 1147 0,'0'0'312'0,"0"0"-9"16,0 0-153-16,0 0 154 15,0 0-68-15,19 37-120 16,1-5-62-16,-7 5-30 0,-7 6-1 16,0-3-2-16,1 4-15 15,-7-4-6-15,0-40-10 0,-13 47 10 16,13-47 2-16,-26 44 5 0,26-44-13 16,-45 29 6-16,0-18 0 15,6-14 3-15,0-8-3 0,39 11-8 16,-52-40 11-16,13 3 6 15,39 37-9-15,-45-40-13 0,45 40 4 16,-45-7 13-16,-1 14-7 16,7 19 3-16,1 10-6 0,5 4 16 15,7 7-1-15,7-3-9 16,6 3-4-16,13-7-7 0,0-40-385 16,6 40-319-16</inkml:trace>
  <inkml:trace contextRef="#ctx0" brushRef="#br0" timeOffset="5529">8312 320 1903 0,'-13'40'257'0,"-26"7"15"16,-13 4-84-16,-25 4-99 0,-1 0-58 16,-13 6-14-16,1 5 2 15,-1-3-171-15,0-5-357 0,1 0-289 16</inkml:trace>
  <inkml:trace contextRef="#ctx0" brushRef="#br0" timeOffset="6476">6227 1020 943 0,'0'0'161'0,"0"0"-26"15,33-7-61-15,-33 7 116 16,0 0-13-16,0 0-97 0,0 0 53 16,39 43-45-16,-20-3-32 15,-19-40-46-15,20 48-15 0,-8-5 19 16,-12-3 4-16,0-40 57 0,-19 55-28 15,-13-8-17-15,-1-3-11 16,-18-8-19-16,-1 1 0 0,-7-12-3 16,1 1 9-16,0-5 3 15,6-2-24-15,0-16 15 0,7 1 16 16,45-4-26-16,-45-15 20 0,45 15-3 16,-33-51-20-16,20 0 1 15,13 4-3-15,13 0-56 16,0-1-21-16,7 5 10 0,6-1 10 15,6 11 44-15,-32 33 24 16,39-29-12-16,-39 29-2 0,45-18 28 16,-45 18 5-16,0 0-37 0,0 0 22 15,0 0 6-15,20 47 1 16,-20-7-3-16,0-40-12 0,-13 48 8 16,-7-8 13-16,20-40-5 15,-45 47-16-15,6-7 14 0,-13-7-3 16,7-8-9-16,-7-3-6 15,0-7 25-15,1-4-13 16,5-4-17-16,1-11 26 0,6 1 7 16,39 3-26-16,-39-26 10 0,39 26-6 15,-32-44 14-15,32 44 1 16,-19-43-29-16,19 43 20 0,0 0 12 16,0 0-8-16,0-37-16 15,0 37-1-15,0 0 20 0,0 0 21 16,0 0 24-16,0 0 23 0,-20 44 15 15,20-44-37-15,-26 51-30 16,-6-11-18-16,32-40-5 0,-52 40 10 16,7-14 2-16,-1-1 6 15,8-10-24-15,-8-8-8 16,7-3 28-16,39-4 2 0,-45-8-24 16,45 8 4-16,0 0 10 0,-26-58-20 15,26 3-15-15,13 8 5 16,13 7 14-16,6 4 5 0,7 3 2 15,0 7-16-15,-6 16 11 16,-33 10 21-16,32 7-18 0,-32-7-10 16,26 44 26-16,-20 10 82 0,-12 1 17 15,-14 3-36-15,-6-3-28 16,1-1 43-16,-14-3-21 16,-13 0-31-16,0-4-27 0,-6-10-10 15,0-1 12-15,-7-10-2 16,7-5-10-16,12-10-132 0,1-11-165 15,45 0-190-15,-45-22-133 0</inkml:trace>
  <inkml:trace contextRef="#ctx0" brushRef="#br0" timeOffset="6649">5891 725 1254 0,'52'-34'165'16,"6"5"-83"-16,-6 0-31 0,-1 4-38 15,1 3-237-15,-13 4-190 16</inkml:trace>
  <inkml:trace contextRef="#ctx0" brushRef="#br0" timeOffset="6944">4790 1169 1174 0,'0'0'207'0,"0"0"-46"16,0 0 97-16,-38 22-84 0,-1 7-72 15,-7 7 59-15,1 4-23 16,0 4-15-16,-7 3-2 0,-6 8-38 16,-7 3-26-16,-6 4 39 0,0-4-44 15,6 1-22-15,-6-1-8 16,-1-4-17-16,8 1-8 16,-1-4 3-16,7-7-63 0,-1-1-207 15,1-10-241-15,6 0-174 16</inkml:trace>
  <inkml:trace contextRef="#ctx0" brushRef="#br0" timeOffset="7137">4512 2535 2555 0,'110'-18'59'0,"0"-4"-15"16,7-4-26-16,-14 1-5 16,-12-1-41-16,-7 4-325 0,-19 8-317 15</inkml:trace>
  <inkml:trace contextRef="#ctx0" brushRef="#br0" timeOffset="8029">3910 987 872 0,'-32'4'106'0,"-7"3"43"0,-13 0-70 16,-13 1-5-1,-12 6-39-15,-27 12 2 0,-6 10 99 16,-19 4 20-16,-1 11 22 16,7 0-46-16,7 7 2 0,12 4-74 15,13 0-44-15,27 0 12 16,12-8-16-16,20-6-7 0,12-5 1 15,20-6-1-15,7-5-5 0,6-10 18 16,12-7-18-16,-5-8 5 16,6-7-14-16,-26 0 5 0,26-11 4 15,-26 11 8-15,0 0 5 16,6-33 34-16,-6 4 1 16,-13 0 34-16,0-7-26 0,-6-1 27 15,-7-10-31-15,6-11-20 16,1-8 28-16,0-6-33 0,12-8-1 15,7-8-20-15,0 4-1 16,0-3 6-16,7 11-11 0,-1 14 0 16,1 7 0-16,-7 15-170 0,6 11-291 15,-6 29-239-15,0 0-26 16</inkml:trace>
  <inkml:trace contextRef="#ctx0" brushRef="#br0" timeOffset="8233">3094 586 1236 0,'26'-33'265'16,"-26"33"31"-16,33-33-100 0,-33 33-99 16,39-18-55-16,-7 22-21 15,0 10 0-15,-12 19-2 0,-7 7-22 16,-20 15 9-16,-19 11-132 15,-32 0-170-15,-7 3-141 0,-12 11-47 16</inkml:trace>
  <inkml:trace contextRef="#ctx0" brushRef="#br0" timeOffset="8433">2136 1231 1496 0,'0'0'389'0,"-13"36"-71"16,13-7-75-16,0 4-91 16,0-4-4-16,0 4-78 0,0-33-18 15,-6 47-34-15,-13-18-9 16,-7 8-9-16,-13-1-208 0,-6 1-187 16,-1-8-221-16,1-11-82 15</inkml:trace>
  <inkml:trace contextRef="#ctx0" brushRef="#br0" timeOffset="8716">1670 1122 1069 0,'0'0'310'15,"39"22"13"-15,-6-1-78 16,-33-21-120-16,38 37-53 15,-5-12-23-15,-33-25-38 0,26 33-11 16,-26-33 25-16,-7 40-30 16,-19-7 19-16,0-11-8 0,-12-4-6 15,-8-4-15-15,7-3 30 0,7-11-4 16,0-11-16-16,32 11 2 16,-26-29 8-16,13-11 1 0,19-3-25 15,7-1 16-15,0 0-74 16,7-3-150-16,6 3-198 0,-7 8-135 15</inkml:trace>
  <inkml:trace contextRef="#ctx0" brushRef="#br0" timeOffset="9263">686 462 641 0,'26'-26'238'0,"-26"26"56"15,0 0-1-15,26-21-23 16,-26 21-145-16,0 0-75 0,0 0-7 15,0 0-4-15,-32 21-16 16,-7 16 65-16,-6 3-32 0,-1 4-24 16,14-1-32-16,0 1 2 0,12 0 12 15,7-3-7-15,7-5-11 16,19-10 21-16,-13-26-26 0,39 36 9 16,-7-14 9-16,0-8 3 15,1-3-22-15,-33-11 0 0,32 4 31 16,-32-4-9-16,0 0-25 15,0 0 10-15,0 0 19 16,0 0-20-16,0 0-13 0,0 0 23 16,-52-37-4-16,0 16-10 0,-12 2 2 15,-1 9 27-15,-6-5-9 16,6 11-12-16,7 8 64 0,0 7 36 16,-1 7-40-16,20 11 15 15,7 8 10-15,6 10-31 0,13 4-30 16,13 7-4-16,13 0-1 15,13 4-19-15,6 4-3 0,7-4 13 16,13-1-10-16,6-2-11 0,-6-5-177 16,0-3-382-16,-13-7-240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0:23.3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1059 79 403 0,'0'0'91'0,"0"0"4"15,0 0-2-15,0 0 50 16,0 0-18-16,0 0 35 16,0 0 40-16,0 0-22 15,0 0-104-15,0 0-34 0,0 0-19 16,-44-11-7-16,-6 4-14 16,-7 0-4-16,-12 3 23 0,0 1-33 15,-7-1 16-15,7-3 26 16,0 0-63-16,6 4 21 15,7-4 26-15,12 0-1 0,44 7-11 16,-38-8 29-16,38 8-46 16,0 0-13-16,0 0 68 0,-38-3-52 15,38 3-16 1,0 0 40-16,0 0-3 0,0 0-18 16,0 0 6-16,0 0 18 15,0 0-19-15,0 0 38 0,-37 49 63 16,18 1-29-16,-6 3 14 15,12 3-49-15,7 8 42 16,-7 3-21-16,1 11-31 0,5 10 21 16,7 1-31-16,0 3 2 15,0 6-10-15,7 1-19 16,-1 4 28-16,6-1-7 0,-5 1-15 16,-1-4 19-16,0-7-1 15,-12 0-8-15,0-8 30 16,-7 1 1-16,-6 0 17 15,0-7 0-15,-6-8-40 0,6 1 10 16,-6-7 0-16,6-1-23 16,7-6 14-16,-7-4-5 0,13 3-15 15,-1-3 28-15,-5 0-28 16,12 4 20-16,-6 0-9 16,-1 3 2-16,1 3 18 0,6 1-14 15,0-1-16-15,-6 5 22 16,6-1-12-16,6 3-11 0,-6 1 30 15,6 0-3 1,1 7-27-16,5-1 0 0,-6 5 14 16,1-1 5-16,-1 4-8 15,0-1 0-15,1-2 4 0,-1-1 8 16,0 0-12-16,0-3-3 16,-6-4 8-16,0 0-3 0,0-3-8 15,-6 0 9-15,6 0 20 16,-6-1 8-16,6 1-16 0,0 0-8 15,0 3-12-15,12 3 0 16,1 1 14-16,0 4-12 16,5-5 8-16,1 1 2 15,0-4 1-15,0 0-21 0,6-6 20 16,-6-5-5-16,0 1-16 16,-7-8 21-16,1 1 16 0,-7-8-35 15,1 1 9-15,-1-1 3 16,-6 4 2-16,-6 0 0 0,6-3-5 15,0-4-6-15,0-4 16 0,0-3-12 16,6-4 12-16,-6-3-16 16,6-4 20-16,0-3-15 0,1 0 10 15,-7-25 2-15,12 25-20 16,-12-25 37-16,13 24-16 16,-13-24-9-16,0 0 16 0,0 0-30 15,12 22 23-15,-12-22 3 16,0 0-17-16,0 0 1 0,0 0 18 15,0 0 16-15,7 24-27 0,-7-24 13 16,0 32-6-16,-7-11-10 16,7-21 0-16,-6 25 0 0,6-25 4 15,-6 21-1-15,6-21 4 16,0 0-4-16,-13 21-11 0,13-21 8 16,0 29 12-16,0-8-6 15,0 0 6-15,0-21-2 0,0 28-10 16,0-28 0-16,0 25-7 15,0-25 13-15,0 25 2 0,0-25-5 16,0 0 5-16,7 25-6 16,-7-25-11-16,0 0 13 0,12 24 8 15,-12-24 0-15,0 0-9 16,0 0 5-16,0 0-8 0,0 0 0 16,0 0-9-16,0 0 9 15,0 0 0-15,19 25 11 0,-19-25 1 16,0 0-1-16,0 0-5 0,0 0-4 15,0 0-2-15,0 0-13 16,0 0 16-16,25 28 6 16,-25-28-4-16,0 0 7 0,0 0 5 15,0 0 1-15,0 0-3 16,0 0 0-16,0 0 14 0,19 22 11 16,-19-22-10-16,0 0-19 0,0 0-8 15,0 0-3-15,13 31 0 16,-13-31-8-16,0 0 3 0,0 0 5 15,12 32 0-15,-12-32 8 16,0 0-12-16,0 0 9 0,32 25 5 16,-32-25 4-16,31 14-8 15,0-7 7-15,1-3-9 16,6-8 2-16,6-6 1 0,6-5-7 16,6-6-100-16,7-4-136 0,0-3-103 15,6 3-144-15,7 1-65 16,-1 6-38-16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4:50.0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654 0 1625 0,'0'0'109'0,"0"0"128"15,-39 22-71-15,-19 18-51 16,-14 11-74-16,-12 14-6 0,-6 8-32 15,-14 7-202-15,7 4-336 16,-13 0-179-16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4:49.0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5502 310 1227 0,'0'0'291'0,"0"0"31"0,0 0-66 16,0 0-83-16,0 0-77 15,0 0-12-15,0 0-41 0,0 0-22 16,26-25-13-16,-7 7-12 16,7-4 6-16,0-4-16 0,0-3-44 15,7 0-9-15,5-11-41 16,8 4 24-16,-7 3 49 15,-7 4 14-15,0 11-13 0,1 10 21 16,-1 12 28-16,-6 14-31 16,0 8 25-16,0 10-9 0,-7 0-12 15,7 4 18-15,-7-7 7 0,1 4-28 16,-1-8 27-16,-19-29-15 16,20 32-5-16,-20-32 19 0,0 0-5 15,0 0-16-15,13 33 2 16,-13-33 12-16,0 0-19 0,0 0 19 15,0 0-2-15,-39 26-2 16,-7-12 5-16,-5 1-2 16,5-4-19-16,-12-4 20 0,6 8 12 15,-6-5-23-15,6 5 15 16,0-4 0-16,7 4-27 0,0-1 29 16,12 1 0-16,33-15-31 15,-38 14 24-15,38-14-10 0,0 0 7 16,0 0 9-16,0 0 1 15,-13 33-24-15,13-33 19 0,13 40 4 16,-13-40-16-16,45 33 18 0,7-8-8 16,-7-7-25-16,0 4 37 15,7-7-13-15,-13 3-19 16,0 0 23-16,-39-18 3 0,32 18-22 16,-32-18 2-16,0 0 22 15,13 33 4-15,-13-33-27 0,-32 37 21 16,-7-12-6-16,-13-7 1 15,0 0 0-15,-6-10 5 0,0-5-25 16,-13 1 32-16,6-8-10 16,-6 1-6-16,6-1 5 0,7-7-5 15,-1-3-4-15,14-5 14 16,6-2-15-16,39 21-6 0,-39-40 4 16,20-1-6-16,19 41-7 15,-13-43 30-15,13 14-28 0,0 29 3 16,0 0 19-16,0 0-22 15,0 0 18-15,0 0 11 16,0 0-11-16,32 0-4 0,-32 0 4 16,0 0 0-16,0 0-12 0,33 43 61 15,-33-43-69-15,0 0 12 16,19 40 11-16,-19-40-22 0,0 0 9 16,0 0 25-16,0 0 20 15,0 0-51-15,0 0 6 0,0 0-18 16,0 0 22-16,0 0 15 15,0 0-38-15,-39 4 51 16,39-4-32-16,0 0-10 0,0 0 16 16,0 0 0-16,0 0-49 0,0 0 7 15,0 0 26-15,0 0-2 16,0 0 10-16,-13-36 18 16,13 36-26-16,0 0 15 0,0 0 5 15,0 0-8-15,0 0 13 16,0 0-3-16,0 0-9 0,0 0 10 15,0 0 16-15,0 0-23 0,0 0-9 16,0 0 30-16,0 0-8 16,0 0-3-16,0 0 7 0,-45-11-5 15,6 3 8-15,39 8 36 16,-51 0-30-16,5 8 5 0,7-1 35 16,1 8-18-16,38-15 56 15,-52 36-17-15,19-3-23 16,33-33-23-16,-32 58 48 0,6-11-24 15,13 4 33-15,7-3-11 16,12 2-54-16,1-2-18 0,-1-1 17 16,7 0 58-16,6-3-57 15,7 0-2-15,0-4-14 0,7-4-13 16,-7-7 14-16,12 0-8 16,-38-29-16-16,39 30 21 0,-39-30-17 15,0 0 9-15,0 0-119 0,0 0-262 16,0 0-297-1,0 0-116-15</inkml:trace>
  <inkml:trace contextRef="#ctx0" brushRef="#br0" timeOffset="192">5606 1377 2717 0,'0'0'328'16,"19"-8"0"-16,-19 8-80 0,26-14-117 16,-7 7-69-16,-19 7-28 15,26-15-117-15,-26 15-165 16,0 0-257-16,0 0-527 0</inkml:trace>
  <inkml:trace contextRef="#ctx0" brushRef="#br0" timeOffset="772">4046 252 1288 0,'0'0'149'0,"0"0"14"15,32-11 117-15,-32 11-30 16,19 26-70-16,-6 6-98 0,-6 5-25 16,-1 3-32-16,-6-4-5 0,0 8 29 15,0-8-1-15,-6 4-14 16,-7 0-27-16,-6 8 13 15,6-5-27-15,-7 1 23 0,1 3-24 16,-1-3 17-16,1-8-18 16,6 1 20-16,6-1-20 0,1-7 11 15,6-29 5-15,0 33-20 16,0-33 21-16,0 0-3 0,0 0 11 16,0 0-19-16,0 0 10 15,0 0-3-15,0 0-9 0,0 0 14 16,0-33-12-16,-6-3 7 15,-1 3-4-15,-6 0 0 0,-6 8-7 16,19 25 2-16,-33-29 5 16,-6 14 3-16,1 12 14 15,-8 10 29-15,-5 4 2 0,-1 7 5 16,-6 7-18-16,-1 5 46 16,1 6-34-16,0 4 32 0,6 4-33 15,0-4-13-15,0 3-22 16,7-6-1-16,0 3-10 0,-1-7 3 15,-5-1-53-15,-1-6-187 0,0-4-351 16,0-8-257-16</inkml:trace>
  <inkml:trace contextRef="#ctx0" brushRef="#br0" timeOffset="1196">3126 496 1519 0,'46'4'235'0,"12"-15"46"16,13-4-110-16,7 1-88 15,13-1-41-15,-7 4-68 16,-7 4-305-16,-18-1-287 0</inkml:trace>
  <inkml:trace contextRef="#ctx0" brushRef="#br0" timeOffset="1580">2932 649 1303 0,'13'-40'369'15,"-13"40"29"-15,0 0-129 16,0 0-119-16,0 0-83 0,0 0-20 15,0 0-35-15,-52 25 88 16,7 4-51-16,0 15 66 0,0 3-53 16,-1 12 1-16,7 6 5 0,1-7-37 15,-1 4-12-15,13-4 12 16,0-10 25-16,6-8-31 0,1-11 12 16,19-29-10-16,-26 33-13 15,26-33 7-15,-32 18-24 0,32-18 23 16,-39-7-20-16,39 7 59 15,0 0-36-15,-32-51-7 16,25-4-20-16,7-7 14 0,13-11-13 16,6-3 3-16,14-1 0 15,6 12-9-15,6 3-93 0,-6 11-126 16,0 15-181-16,-39 36-370 16,0 0-11-16</inkml:trace>
  <inkml:trace contextRef="#ctx0" brushRef="#br0" timeOffset="1812">1910 631 1525 0,'-13'-26'344'0,"13"26"-12"15,0 0-80-15,0 0-50 16,19 29-34-16,-6 0-31 0,-7 15-42 15,-19-4-40-15,-6 7-21 16,-20 1-21-16,-13-1-13 0,-12-3 8 16,-1-4-13-16,-6-8-106 15,0-2-213-15,6-9-258 0,0-17-202 16</inkml:trace>
  <inkml:trace contextRef="#ctx0" brushRef="#br0" timeOffset="2021">1599 150 1399 0,'0'0'331'0,"0"0"46"16,0 0-80-16,6 51-131 15,-19 7-21-15,0 1-90 0,-12 10-13 16,-1 0-30-16,0-4 2 15,-13 5-23-15,7-1-172 16,-7-11-319-16,-7-3-193 0</inkml:trace>
  <inkml:trace contextRef="#ctx0" brushRef="#br0" timeOffset="2245">1003 634 1870 0,'-39'44'251'16,"14"-4"15"-16,12 7-74 15,0 8-80-15,0-4-57 0,6 7-41 16,-12-3 7-16,6-8-25 16,-19 0 20-16,-7-7-24 0,-7-3-84 15,-5-12-184-15,-8-3-168 16,1-18-148-16,-7-4-38 0</inkml:trace>
  <inkml:trace contextRef="#ctx0" brushRef="#br0" timeOffset="2458">595 587 1408 0,'46'11'411'0,"-7"7"-52"15,-39-18-74-15,26 44-48 0,-20-1-56 16,-12-3-89-16,-20 8-32 0,-20-5-39 16,-5 5-5-16,-14-5-16 15,-13-3 7-15,7-7-142 0,-7-7-123 16,-6-5-223-16,6-10-82 16,1-7-17-16</inkml:trace>
  <inkml:trace contextRef="#ctx0" brushRef="#br0" timeOffset="2600">0 707 1979 0,'0'0'279'0,"45"-18"-79"16,-45 18-81-16,39-11-80 0,-39 11-4 16,0 0-51-16,0 0-230 15,0 0-341-15,0 0-170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8:53.1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4859 204 368 0,'0'0'61'16,"0"0"10"-16,0 0 15 0,0 0 13 16,0 0 10-16,0 0 48 15,0 0 7-15,0 0 0 16,0 0-53-16,-52 0-12 0,-6-4-39 16,-13 4-9-16,-7 0 23 15,-12 0-13-15,-14-4-41 0,-12 4-10 16,-7-7 13-16,-7-4 6 0,-6 0-4 15,-6-3-22-15,-1-5 2 16,-12-6-1-16,-13 3 13 0,12-3-2 16,-5 3-6-16,12 7 13 15,6-3-12-15,7 11-24 0,7 3 6 16,-1 4 59-16,1 4 34 0,-1-1-27 16,14-3-13-16,-1 8-8 15,1-5-34-15,12 5-6 16,1-5 7-16,6 1 10 0,0-4-3 15,6 4-23-15,7-1 3 16,6 1 16-16,7-1 13 0,0 5-33 16,6-5 16-16,0-3-3 0,7 0 12 15,6 0-9-15,0 0-14 16,14 0 5-16,38 0 20 0,-33 0-14 16,33 0 0-16,0 0-8 15,-26-3 15-15,26 3 4 0,0 0-11 16,0 0-13-16,0 0 17 15,0 0 12-15,0 0-21 16,0 0 16-16,0 0 15 0,0 0-4 16,0 0-22-16,0 0 4 0,0 0 10 15,0 0 9-15,0 0-27 16,0 0 4-16,0 0 19 0,0 0 35 16,-6 29 25-16,6 4-37 15,0 7-9-15,0 7 10 0,6 11 43 16,7 8-9-16,-13 10 9 0,0 4-13 15,0 11-10-15,-6 11-26 16,-7 4-26-16,-7 10 1 0,-5 4-5 16,-1 11-2-16,0 4 34 15,-7 7-4-15,8 7-9 16,-8 0-11-16,1 4-5 0,6 0 10 16,-6-4-20-16,12-7 14 0,1-15-6 15,6-3-1-15,-7-4-7 16,7-11 5-16,-6-3-2 0,6 3 0 15,-6-14-8-15,6-1 10 0,0-10-5 16,0-4 7-16,0-3-4 16,6-15-1-16,1-8-9 0,-1-7 7 15,7-7-5-15,0-3 12 0,7-4-3 16,-1-1 7-16,-6-32-14 16,13 40 11-16,-6-3-8 15,-7-37-7-15,19 36 12 0,-19-36-11 0,13 37 13 16,-13-37-11-16,7 40 13 15,-1-8-7-15,1 1-11 16,-1-4 18-16,-6-29-9 0,6 48 4 16,1-16-4-16,-7-32-5 0,13 37 1 15,-13-37-6-15,32 36 18 16,-32-36-12-16,65 33 4 0,-7-15 0 16,1-7 0-16,-1-11-12 15,13 7 19-15,0-7-4 0,7-7-13 16,6 7 12-16,7-7 0 0,-1-1 2 15,14 5 0-15,-1-5-13 16,7 1 9-16,7 0 0 16,6-4-9-16,6 0 12 0,7 7-7 15,0-3 8-15,0 4-28 0,0 3 15 16,7 0 0-16,-14 3 2 16,1 4-4-16,-1 1 17 0,-6 3-16 15,0 3 14-15,0-3-11 0,-13 0 14 16,0 0-34-16,-6-4 0 15,6 11 11-15,-7-7 5 0,-6-7 3 16,0 11-6-16,1-8 19 0,-8 4-11 16,-6-4 15-16,0 0-19 15,1 1 17-15,-14-1-12 16,-6 0 2-16,-1-3 15 0,-5-1-17 16,-1 1 14-16,-13 0-18 0,0-1 12 15,-6-3-9-15,0 0 16 16,0 0-18-16,0 0 17 0,-39 0-19 15,39 0 12-15,-39 0 2 0,38-3-12 16,-38 3 17-16,0 0-9 16,0 0 5-16,0 0-2 0,0 0-10 15,0 0 4-15,0 0 26 0,0 0 0 16,0 0 19-16,0 0-11 16,0 0-21-16,20-37-10 0,-14 8 6 15,-12-11-6-15,-1 0-6 16,1-11 6-16,-1 0 0 0,1-7 4 15,-1-11-13-15,7-4 9 16,0-7 0-16,-6-7-6 0,6-4 1 16,0 3 11-16,0-3-2 0,-6 4-7 15,6 0 3-15,0-1 0 16,-7 5-6-16,7 3 6 0,-6 3 0 16,-1-3-8-16,7 4 8 0,0-1-7 15,0 1 0-15,7-1 14 16,-1-3-7-16,1 4 0 0,-7-8-6 15,6 0 0-15,0 4 8 16,1 4 4-16,-1-1-6 0,1 5 0 16,-1 3 0-16,-6 7 0 15,0 3-9-15,0 5 1 0,7 3 11 16,-7 0-3-16,6-4 0 0,1 1-6 16,-7 3 6-16,6-4 4 15,1 1-9-15,-1-1 16 0,1 0-21 16,6 1 13-16,-7 3 3 0,7 0-11 15,-6 4 8-15,5 3 1 16,-12-3-4-16,13-4 0 0,-6 3 0 16,-7 5-13-16,0-5 2 15,6 5 8-15,1-1 3 0,-1 0 8 16,-6 8-4-16,7 0-9 16,-7-1 7-16,6 4 0 0,-6 1-2 15,0 6-8-15,0-3 1 0,0 29-2 16,0-33 9-16,0 33 0 15,0 0 9-15,0-29-13 0,0 29 4 16,0 0 0-16,0 0-6 0,0 0-15 16,0 0 18-16,0 0-13 15,0 0-5-15,0 0 0 0,0 0 11 16,0 0-19-16,0 0-1 0,0 0-26 16,0 0-23-16,0 0-25 15,0 0-42-15,0 0-44 16,0 0-60-16,0 0-56 0,0 0-96 15,0 0-57-15,0 0 6 0</inkml:trace>
  <inkml:trace contextRef="#ctx0" brushRef="#br0" timeOffset="2193">4406 1663 431 0,'0'0'79'16,"0"0"-14"-16,33-18 14 15,12 3-23-15,7 8-19 16,12 3-3-16,21 1-3 0,12 3 1 16,19 0 22-16,14 3 19 0,18 8 40 15,27 4-27-15,26-1-46 16,13 5-23-16,19 2-5 0,13 1 0 16,-7 4 1-16,1-4-13 15,-7-1-4-15,0-2 4 0,-7-5 0 16,-6 4-22-16,-6-3 38 0,-7 3-21 15,-19-3 2-15,-20-1 15 16,-13 4-23-16,-25 1 11 0,-27-9-9 16,-25 1 5-16,-13-3 14 15,-26-5 71-15,-7 1 38 16,-32-4-49-16,0 0-26 0,0 0-31 16,0 0 3-16,0 0-11 0,-32-26-14 15,-1 12-36-15,1-1-26 16,0 4-50-16,-1 1-19 0,7 2 5 15,7-6 8-15,-7 3 23 0,0-4 34 16,26 15 36-16,-26-25 5 16,26 25 11-16,-26-26 6 0,26 26 12 15,-19-22-11-15,19 22 20 0,-26-25-12 16,26 25 15 0,-19-22-3-16,19 22 20 0,0 0 8 0,-26-18 22 15,26 18 1-15,0 0-19 16,0 0-8-16,-26-18-14 15,26 18-9-15,0 0 34 0,0 0 19 16,0 0-4-16,32 18-12 0,7 4 3 16,6 3 15-16,14 8 1 15,-1-8-13-15,0 8 7 0,7 4-2 16,-13-8-13-16,-1 0-29 16,-5-4 21-16,-7 1-17 0,-7-4 1 15,-6-8-18-15,-26-14 1 0,32 15 51 16,-32-15 45-16,0 0 8 15,0 0-21-15,-19 22-45 0,-20-4-23 16,-26 0 1-16,-6 4-23 16,-7-4 21-16,7 4-12 0,6 0-10 15,1 0-13-15,12-4-159 16,13 0-160-16,39-18-145 0,-26 14-73 16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9:05.94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544 180 692 0,'0'0'177'0,"0"0"-22"16,0 0 43-16,0 0-25 15,0 0-73-15,0 0-27 0,0 0-73 16,0 0 37-16,0 0 18 16,0 0-5-16,0 0-18 0,0 0-23 15,19 33 24-15,-19-33-40 16,39 36 34-16,-7-17-38 0,1-9 27 15,-1-2-25-15,1-5 9 0,-1-10 0 16,-6 0 0-16,-26 7 0 16,32-26-55-16,-32 26 16 15,26-40-13-15,-19 8 28 0,-7-5-8 16,-7-3 8-16,-6 4 21 16,0 3-1-16,13 33 9 0,-19-29-27 15,19 29 36-15,0 0-33 16,-39 7 26-16,7 11-5 0,-1 8 23 15,14 3-31-15,-1 0 15 0,20-29-13 16,-13 44-47-16,13-44-188 16,7 33-164-16</inkml:trace>
  <inkml:trace contextRef="#ctx0" brushRef="#br0" timeOffset="380">1236 147 559 0,'0'0'52'0,"0"0"42"16,0 0 73-16,0 0-40 0,33 11-53 16,-33-11-39-16,32 19-4 15,-32-19-17-15,26 14-5 16,-26-14-12-16,0 0-8 0,39 15 3 15,-39-15 3-15,32 3-7 0,1-6 16 16,-33 3-15-16,0 0-6 16,26-29 13-16,-26 29 8 0,6-33-2 15,-6 33-12-15,-26-33 10 16,26 33 0-16,-32-25 15 0,-7 14-7 16,7 11 14-16,-1 7 4 15,33-7-13-15,-39 22-11 0,39-22-7 16,-32 33-1-16,32-33-3 0,-7 36 25 15,7-36-6-15,20 33-71 16,19-8-90-16,6-10-47 16,0-4-27-16,14 0-16 0</inkml:trace>
  <inkml:trace contextRef="#ctx0" brushRef="#br0" timeOffset="776">2097 118 513 0,'0'0'131'16,"0"0"-6"-16,-6-29-32 15,6 29-37-15,0 0-43 16,0 0-10-16,0 0-9 0,0 0 6 16,0 0 3-16,0 0-12 0,0 0 9 15,0 0-7-15,0 0 17 16,13 37-10-16,-13-37-50 0,19 32-55 15,-19-32-37-15,39 26-11 16,0-12 6-16,-7-10 31 0,-6-4 51 16,-26 0 28-16,33-18 26 15,-33 18 30-15,6-29 21 0,-6 0 28 16,0 29 13-16,-13-37 17 0,-6 4 12 16,19 33 29-16,-26-32 6 15,26 32 3-15,-39-18-22 16,7 18 5-16,32 0-33 0,-39 18-20 15,39-18-18-15,-39 36-17 16,19-3-12-16,20-33-10 0,-12 36-8 16,12-36-34-16,12 40 21 0,-12-40-194 15,33 26-134-15,-1-12-106 16</inkml:trace>
  <inkml:trace contextRef="#ctx0" brushRef="#br0" timeOffset="1128">2563 122 864 0,'0'0'40'0,"0"0"86"16,0 0-1-16,0 0-19 0,26 44-52 16,-26-44-8-16,20 36-13 15,-20-36-15-15,0 0-9 0,39 44 1 16,-39-44 15-16,38 25-61 0,-38-25-26 15,46 18-70-15,-14-7-42 16,-32-11 31-16,32-7 58 16,-32 7 58-16,33-22 16 0,-33 22 19 15,19-33 14-15,-19 4 22 16,0 29 66-16,0 0 63 0,-19-40 55 16,19 40-39-16,-7-29-94 15,7 29-66-15,0 0-18 0,0 0 16 16,0 0-8-16,0 0-24 0,0 0-11 15,0 0-13-15,0 0-102 16,-13 29-55-16,13-29-52 0,0 0-38 16,0 0-22-16</inkml:trace>
  <inkml:trace contextRef="#ctx0" brushRef="#br0" timeOffset="1508">3153 140 1078 0,'0'0'36'16,"-6"33"35"-16,6-33 24 0,0 29 15 15,0-29-30-15,0 0-43 16,32 36-19-16,7-6-21 0,7-12 16 16,-1-7-4-16,0-4-28 15,0 4 10-15,7-7-89 0,-13-4-49 16,0 0-4-16,0-8 20 15,-7-3 55-15,-6-3 26 0,-26 14 21 16,26-33 25-16,-20 8 25 16,-6 25 33-16,-13-33 46 0,13 33-7 15,0 0-16-15,-32-22-8 16,32 22-1-16,-39 0-18 0,39 0-6 16,-32 15 1-16,32-15-14 15,0 0-40-15,-20 32 29 0,20-32-7 16,13 29-22-16,-13-29 18 0,39 29-4 15,0-14-2 1,-7-4-98-16,7-11-38 0,-6 0-61 0,-7 0-33 16,6-7-7-16,-6-1-2 15</inkml:trace>
  <inkml:trace contextRef="#ctx0" brushRef="#br0" timeOffset="1799">3929 184 565 0,'26'36'110'0,"-26"-36"-14"16,20 37-23-16,-20-37-33 15,32 25-13-15,0-7-23 0,1-7-4 16,-1-7-19-16,0 0 19 0,-6-4-10 16,-26 0-2-16,33-4 12 15,-33 4 6-15,32-22-1 16,-32 22 5-16,19-29-6 0,-19 29 40 15,13-33 51-15,-13 33 26 16,7-29 33-16,-7 29 49 0,0 0-29 16,-13-29-31-16,13 29-49 0,-39-7-23 15,7 10-29-15,-7 5-34 16,-6 3 14-16,6 7-168 0,-7-4-244 16,8 1-170-16</inkml:trace>
  <inkml:trace contextRef="#ctx0" brushRef="#br0" timeOffset="2584">2317 1415 787 0,'0'0'182'0,"0"0"42"16,0 0 21-16,0 0-18 0,0 0-27 15,7-22-81-15,-7 22-82 16,0 0-28-16,0 0-3 15,-32 11 14-15,-1 18 12 0,1 8-6 16,-1 6 2-16,8 5 2 16,-1-1-16-16,13-3-1 0,6 3 11 15,1-7-3-15,12-7 10 0,1-1-27 16,12-6 18-16,-19-26-26 16,45 18 16-16,-12-7-20 0,6-7 21 15,0-8-22-15,-1-7 24 0,1-3-27 16,0-12 19-16,0-7-36 15,0-7 1-15,-13-7-29 0,-1-8 18 16,-5-3 26-16,-7 0-2 16,0 3 23-16,-13 12-12 0,-7 6 4 15,7 37 4-15,-26-33-4 0,26 33 0 16,-45-14 0-16,6 14 3 16,0 7-22-16,7 8 22 0,0 3-93 15,32-18-109-15,-33 33-157 16,14-4-70-16,6 4-28 0</inkml:trace>
  <inkml:trace contextRef="#ctx0" brushRef="#br0" timeOffset="2860">2453 1975 1226 0,'0'0'169'16,"0"0"-46"-16,0 0-69 0,0 0 97 15,0 33-63-15,0 4-16 0,13 10-7 16,7 4 10-16,12 7-27 16,0 4 55-16,7 7-29 0,13 4-28 15,0 3-7-15,-7 4 1 0,7 4-12 16,-7-7-19-16,-6 0-9 15,0-8-32-15,-20 0-207 0,7-29-205 16,-13-3-87-16</inkml:trace>
  <inkml:trace contextRef="#ctx0" brushRef="#br0" timeOffset="3175">2330 2070 539 0,'0'0'92'15,"0"0"34"-15,0 0 77 16,0 0 122-16,0 0-37 0,0 29-35 15,-6 4-15-15,-13 14-23 0,-1 11-40 16,-12 1-21-16,-14 3-59 16,-5 3-29-16,-14 4-40 0,-6 0-21 15,-7 1 13-15,0-5-25 0,1-10-92 16,5-3-125-16,14-5-190 16,13-18-156-16,6-4-59 15</inkml:trace>
  <inkml:trace contextRef="#ctx0" brushRef="#br0" timeOffset="3496">2363 2814 854 0,'0'0'131'0,"0"0"83"0,0 0 97 16,45-11-42-16,-45 11-82 16,0 0-32-16,26 47-38 0,-7 0-16 15,7 4-34-15,0 4-21 0,7 10-26 16,12 4 7-16,0-7-21 15,7 0-11-15,0-4-74 0,-13-10-111 16,-14-1-106-16,1-7-128 0,-26-40-56 16</inkml:trace>
  <inkml:trace contextRef="#ctx0" brushRef="#br0" timeOffset="3744">2227 3112 1151 0,'0'0'289'0,"0"0"23"15,-39 22-7-15,0 18-72 0,0 11-86 16,-6 18-57-16,-13 4-44 15,-1-4-29-15,-5-4-15 0,-7 1-42 16,-1-4-215-16,8-11-268 0,-1-4-152 16</inkml:trace>
  <inkml:trace contextRef="#ctx0" brushRef="#br0" timeOffset="4392">751 953 724 0,'0'0'105'0,"0"0"53"0,0 0-6 16,-32 11-27-16,32-11-79 15,-33 22-8-15,33-22-18 16,0 0-37-16,-32 36 41 0,32-36-43 15,0 0 32-15,-13 29-13 0,13-29-8 16,0 0 27-16,32 22-41 16,14-15 17-16,-8-10-74 0,8-5-11 15,-1-6-4-15,-6-5 27 16,0 1 3-16,-7-4 40 0,-6-3-24 16,0-1 15-16,-26 26 12 15,6-41 17-15,1 12 21 0,-7 29 19 16,-20-29-8-16,20 29 26 0,-32-18-14 15,-7 14-10-15,7 8-10 16,-1 18-20-16,1 0-4 16,32-22-2-16,-32 32-23 0,19-1-126 15,13-31-92-15</inkml:trace>
  <inkml:trace contextRef="#ctx0" brushRef="#br0" timeOffset="4780">1586 693 1056 0,'0'0'12'0,"0"0"6"16,0 0 52-16,0 0-61 0,-13 33 16 15,13-33 1-15,0 0-1 16,0 29-35-16,0-29 21 0,19 33-23 15,-19-33 4-15,33 22 21 16,-1-11-45-16,-6-4-60 0,6-7-15 16,-32 0-5-16,39-15 10 0,-6 5 27 15,-33 10 43-15,32-22-3 16,-32 22 32-16,6-29 18 0,-6 29 14 16,0 0 9-16,0 0 39 15,-45-22 31-15,6 18-11 16,-6 15-42-16,0 7-11 0,6 4-24 15,0 0-17-15,39-22-16 0,-26 29 20 16,26-29-2-16,-19 33 1 16,19-33 2-16,0 0-12 0,32 25-65 15,7-10-74-15,13-8-44 16,0-7-51-16</inkml:trace>
  <inkml:trace contextRef="#ctx0" brushRef="#br0" timeOffset="5147">2201 810 780 0,'0'0'104'16,"0"0"16"-16,0 0-24 16,0 0-72-16,0 0 42 0,0 0 4 15,26 33-44-15,-26-33 17 16,39 40-18-16,-13-11-22 0,6-3-9 15,-6-4 14-15,-26-22-19 0,45 15-2 16,-6-8-95-16,0 0-45 16,-13-10 20-16,6-5 31 15,-32 8 68-15,0 0 12 0,32-36 22 16,-32 36 28-16,20-48 28 16,-14 8 27-16,-6 40 50 0,-6-41 55 15,6 41 26-15,0 0-57 0,0 0-84 16,0 0-30-16,0 0-18 15,-39-18-12-15,39 18-13 0,-52 8-10 16,52-8 10-16,-39 14-6 16,39-14-17-16,0 0-103 0,0 0-15 15,-25 33-139-15,25-33-117 0</inkml:trace>
  <inkml:trace contextRef="#ctx0" brushRef="#br0" timeOffset="5516">3185 792 764 0,'0'0'173'0,"0"0"-16"16,0 0-23-16,0 0-57 0,0 0-15 15,0 0-22-15,0 0-34 0,0 0-6 16,6 36 26-16,-6-36-31 15,33 40-5-15,-33-40-7 16,32 29-88-16,0-14-57 0,-32-15-26 16,39 0 13-16,-39 0 6 15,39-11 56-15,-7-4 45 0,-32 15 48 16,20-25 44-16,-20 25 34 0,13-33 60 16,-13 33 28-16,0-29 39 15,0 29 9-15,0 0 9 0,0 0-28 16,-39-18-3-16,13 10-54 0,26 8-50 15,0 0-31-15,0 0-13 16,-32-7-45-16,32 7-35 0,0 0-105 16,0 0-124-16,0 0-77 15,0 0-64-15</inkml:trace>
  <inkml:trace contextRef="#ctx0" brushRef="#br0" timeOffset="5809">4098 773 804 0,'0'0'68'16,"0"0"6"-16,0 0 0 16,0 0-38-16,25 22-4 0,-25-22-19 15,39 22-3-15,-39-22-16 16,33 22 20-16,-1-7-24 0,-32-15 10 15,26 14-23-15,-26-14 1 0,0 0-11 16,32-11 27-16,-32 11 6 16,0 0 0-16,13-33 0 0,-13 4 63 15,0 29 25-15,0 0-6 16,-19-40-18-16,19 40-51 0,0 0-1 16,-45-11-120-16,6 8-127 0,-7 10-119 15</inkml:trace>
  <inkml:trace contextRef="#ctx0" brushRef="#br0" timeOffset="6531">343 1568 585 0,'32'18'58'0,"-32"-18"-26"0,0 0 17 16,33 18-11-16,-33-18-12 15,0 0-22-15,0 0 16 0,0 0 49 16,0 0 16-16,0 0 3 0,0 0-16 16,0 0-17-16,0 0-17 15,0 0-15-15,0 0-11 0,0 0 20 16,32 11 13-16,1-4-33 15,-1-7-21-15,13 0 25 16,1 4 9-16,-1-4-44 0,7-4-1 16,-7-3 29-16,0 0-13 0,-12 0 9 15,-33 7-5-15,39-19 0 16,-39 19-16-16,0 0 11 0,6-36 14 16,-6 36-5-16,-26-33-18 15,0 8 48-15,-6 10 83 0,-7 8-31 16,0 3 6-16,0 8-31 0,7 0-38 15,0 6-5-15,32-10 4 16,-33 26-22-16,33-26 15 0,-39 36-7 16,33-7-8-16,6-29-15 15,13 37-210-15,0-12-141 16,13-6-60-16</inkml:trace>
  <inkml:trace contextRef="#ctx0" brushRef="#br0" timeOffset="6876">1172 1586 810 0,'0'0'100'0,"26"0"43"16,-26 0-29-16,32 7-42 15,0 1-22-15,-6 3-37 16,7-1-17-16,-1-2-6 0,7-5 15 15,-7-3-1-15,1 0-43 0,-33 0-9 16,25-7-13-16,-25 7 4 16,0 0 28-16,26-29 13 0,-26 0 6 15,-6 0 15-15,-7 0-10 0,-13-1 49 16,-13 1 50-16,0 8 32 16,0 6-23-16,-6 8-47 0,6 3-14 15,7 11-17-15,0 4-7 16,32-11-1-16,0 0-5 15,-20 37-12-15,7-8-3 0,13-29 3 0,13 33-134 16,-13-33-78-16,33 25-117 16,-1-10-54-16</inkml:trace>
  <inkml:trace contextRef="#ctx0" brushRef="#br0" timeOffset="7255">1677 1633 180 0,'0'0'26'0,"0"0"13"0,0 0-19 16,0 0-20-16,0 0 6 0,0 0 13 15,0 0 15-15,19-11 0 16,-19 11 9-16,0 0-23 0,0 0 17 15,0 0 3-15,26 11-8 0,-26-11 8 16,0 0-11-16,0 0 26 16,0 0 11-16,0 0-24 0,0 0-29 15,26-21-17-15,-26 21 6 16,32-30 2-16,-12-2 13 0,-7 6 26 16,-1-7 3-16,-12 33 42 15,-6-36-16-15,-7 7 5 0,13 29 5 16,-32-22-8-16,-1 11-34 15,-5 8-6-15,-1 13-34 0,6 5-9 16,33-15 9-16,-39 36 7 0,14-3-66 16,5 4-160-16,14-1-108 15</inkml:trace>
  <inkml:trace contextRef="#ctx0" brushRef="#br0" timeOffset="7780">0 2219 581 0,'0'0'51'16,"26"-11"13"-16,0 11 18 15,6 8-17-15,7-1 5 0,6 4-17 16,1 0-24-16,5-4-2 16,8 4-38-16,-14-4 14 0,7-3-21 15,-7 0 13-15,-6-4 15 0,-39 0-3 16,0 0-57-16,0 0 12 16,0 0 5-16,19-33 16 15,-19 33 1-15,-26-40 28 0,26 40 13 16,-45-33 36-16,6 8 13 0,39 25 13 15,-39-15-43-15,39 15 3 16,0 0 6-16,0 0-44 0,-45 15 4 16,45-15 0-16,0 0-23 15,0 0 10-15,7 40-84 0,-7-40-130 16,26 29-125-16</inkml:trace>
  <inkml:trace contextRef="#ctx0" brushRef="#br0" timeOffset="8152">952 2179 1144 0,'0'0'86'16,"0"0"26"-16,0 0-26 0,0 0-48 15,0 0 2-15,32 22-49 16,-32-22 29-16,52 18-51 0,-7-7-68 15,-6-4-66-15,0 1-1 0,-7-5 13 16,-32-3 43-16,26 0 23 16,-26 0 38-16,0 0 28 0,32-18 11 15,-32 18 10-15,0 0-7 16,13-36-8-16,-13 3 34 0,0 4 26 16,0 29 30-16,-19-29 29 15,19 29 17-15,-32-15-9 0,-1 15-19 16,7 8-20-16,26-8-40 15,-39 21 9-15,39-21-14 0,-32 30-7 16,32-30-16-16,-13 32 9 0,13-32-27 16,20 37 21-16,-20-37-67 15,45 21-111-15,7-10-66 0,-1-7-51 16</inkml:trace>
  <inkml:trace contextRef="#ctx0" brushRef="#br0" timeOffset="8832">3263 2132 582 0,'0'0'106'0,"0"0"49"0,0 0 41 16,0 0-29-16,0 0-68 0,0 0-35 15,0 0-1-15,0 0-23 16,-7 40-25-16,7-40-7 0,0 0-8 16,0 0 11-16,45 36-27 15,-12-17 24-15,-33-19-123 0,39 10 5 16,-39-10-8-16,25 4 14 15,-25-4 46-15,0 0 36 0,0 0 7 16,0 0-3-16,26-29 11 16,-26 29-5-16,-6-36 19 0,6 36 7 15,-13-29 40-15,13 29 8 0,0 0-13 16,-32-26-6-16,32 26-43 16,-39 0-4-16,39 0 10 0,0 0-2 15,0 0 8-15,0 0-111 0,-13 36-127 16,13-36-102-16</inkml:trace>
  <inkml:trace contextRef="#ctx0" brushRef="#br0" timeOffset="9204">3819 2201 776 0,'0'0'107'16,"39"15"-34"-16,-7-4-23 0,7-1-32 16,7 1 1-16,5-3-3 15,1-1-12-15,-13 0-44 16,0 1-61-16,-39-8-39 0,32 3 0 16,-32-3 31-16,33-11 42 0,-33 11 28 15,0 0 20-15,19-29 12 16,-19 29 19-16,0-36 11 0,-6 7 29 15,6 29 58-15,-13-29 39 0,13 29 6 16,0 0-26-16,0 0-34 16,0 0 5-16,-26-26 6 0,26 26-22 15,0 0-6-15,0 0-59 0,0 0 10 16,0 0-25 0,0 0 16-16,0 0-23 0,39 22-54 0,-1-8-164 15,-5-3-54-15,-1-7-18 16,-32-4 3-16</inkml:trace>
  <inkml:trace contextRef="#ctx0" brushRef="#br0" timeOffset="9628">4000 2692 937 0,'0'0'176'0,"0"0"12"16,0 0-2-16,0 0-57 0,0 0-66 15,0 0-15-15,0 0-36 0,46 40 6 16,-46-40-33-16,0 0 23 16,0 0-13-16,39 33 1 0,-39-33-32 15,0 0-7-15,0 0-39 16,0 0 27-16,0 0 41 16,0 0 14-16,0 0 0 0,0 0 0 15,-13-40 7-15,13 40-7 0,0 0 18 16,0 0-5-16,-13-36 9 15,13 36-26-15,0 0 12 0,0 0-22 16,0 0 0-16,0 0-128 0,0 0-107 16,0 0-79-16</inkml:trace>
  <inkml:trace contextRef="#ctx0" brushRef="#br0" timeOffset="10108">3534 2904 848 0,'0'0'74'0,"39"-3"1"16,-39 3 2-16,39 3-40 0,-39-3-13 16,45 15-20-16,-45-15 6 15,33 4-13-15,-33-4 3 0,0 0 7 16,0 0-13-16,0 0-36 0,0 0-35 15,0 0-75-15,0 0-29 16,0 0-72-16</inkml:trace>
  <inkml:trace contextRef="#ctx0" brushRef="#br0" timeOffset="10649">602 2846 799 0,'0'0'213'15,"0"0"4"-15,52 33-61 16,-52-33-38-16,58 29-35 0,-19 0-53 16,0-11-13-16,-39-18-8 15,39 22-18-15,-39-22 16 16,38 15 4-16,-38-15-24 0,0 0 6 16,0 0 15-16,0 0-5 0,0 0-51 15,0 0-5-15,0 0 48 16,0 0-15-16,0 0 17 0,0 0 11 15,0 0-12-15,0 0 31 0,0 0 15 16,-45-37-31-16,45 37-26 16,-39 0 19-16,39 0 19 0,0 0-35 15,0 0-188-15,0 0-180 16</inkml:trace>
  <inkml:trace contextRef="#ctx0" brushRef="#br0" timeOffset="10844">440 2999 829 0,'0'0'29'0,"0"0"-7"0,-39-29-13 16,39 29-49-16,0 0-73 15,0 0-98-15</inkml:trace>
  <inkml:trace contextRef="#ctx0" brushRef="#br0" timeOffset="11001">304 2908 926 0,'0'0'173'16,"0"0"36"-16,0 0-42 0,0 0-56 15,0 0-52-15,0 0-33 16,0 0-61-16,0 0-144 0,0 0-145 16,0 0-70-16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9:23.3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440 153 884 0,'0'0'184'0,"0"0"56"16,-13 7-59-16,13-7-73 16,0 0 42-16,-19 19-36 0,0 2-52 15,6 5-29-15,0 0-16 16,13-26-8-16,-26 29-16 16,0-3 18-16,0-8-15 0,-6 0 4 15,-7-3-3-15,0-4 12 16,0-4-20-16,7 0 11 0,-1-7 8 15,33 0-8-15,-45-7-12 16,19 0 26-16,26 7-12 0,0 0-16 16,0 0 10-16,0 0 19 0,0 0-21 15,0 0 12-15,0 0-14 16,0 0 30-16,0 0 20 0,0 0-6 16,0 29 8-16,13-4 3 15,13 15 45-15,0 0 1 0,6 0-9 16,7 1-9-16,0-1-31 0,0-4-31 15,0-7 3 1,-7-7-16-16,-32-22 4 0,0 0-194 16,26 29-231-16,-26-29-162 0,0 0-92 15</inkml:trace>
  <inkml:trace contextRef="#ctx0" brushRef="#br0" timeOffset="420">686 289 1038 0,'0'0'170'15,"0"0"26"-15,0 0-37 16,0 0-51-16,0 0 48 0,0 0-59 15,46-8 7-15,-1 23 3 0,-6 10 5 16,6 8-31-16,1 7 20 16,-1 8 14-16,-6 3-17 0,6 3 3 15,-13 1-47-15,1-4-32 0,-7-11-9 16,-13 3 12-16,-13-5-8 16,-7-9-9-16,-19 0-8 0,-6-7-3 15,-14-4-14-15,1-7-24 16,0-4-13-16,-7-7 11 15,13-7-13-15,0-8 26 0,7-10 20 16,6-8-2-16,13-11 4 0,0-11-2 16,13-7 5-16,7 4 5 15,6 3 0-15,6 4 0 0,7 4 2 16,6 7-8-16,-6 7-128 0,0 4-149 16,-26 29-211-16,26-25-137 15</inkml:trace>
  <inkml:trace contextRef="#ctx0" brushRef="#br0" timeOffset="851">1587 146 1019 0,'0'0'169'16,"0"0"18"-16,0 0-56 0,-39 29-41 15,7 7-39-15,19 5-40 16,0 3 30-16,20-4-26 0,-1 0-15 16,7-4 12-16,6-3 2 15,-19-33-25-15,0 0 13 0,46 33-2 16,-14-15 0-16,-32-18-24 15,45 4 12-15,-6-11 28 0,-39 7-8 16,46-22-2-16,-46 22-18 0,38-29 5 16,-38 29 17-16,26-33 116 15,-26 33-27-15,0 0-34 0,0 0-6 16,0 0 19-16,0 0-15 0,0 0-26 16,-39 40-10-16,1 4-2 15,-1 6 18-15,6 5-8 16,1 0-6-16,6 3-17 0,0-3-2 15,7-4-109-15,6-7-230 16,0-7-175-16,13-5-71 0</inkml:trace>
  <inkml:trace contextRef="#ctx0" brushRef="#br0" timeOffset="1169">2862 343 839 0,'0'0'168'0,"0"0"68"0,0 0-30 16,0 0-64-16,-38 40-35 15,12 8-2-15,-7-8-42 0,1 14-16 16,6-3 17-16,-6 4-5 16,-7-4-15-16,6 3-18 0,-5-2-13 15,5-4-13-15,-6-1-17 0,1-7-118 16,38-40-128-16,-46 44-100 16,46-44-33-16,-45 29-34 0</inkml:trace>
  <inkml:trace contextRef="#ctx0" brushRef="#br0" timeOffset="1392">2623 438 948 0,'0'0'156'0,"0"0"4"0,0 0-47 15,0 0 44-15,0 0-24 16,0 0-47-16,39 33-13 15,0-1-17-15,6 5-5 0,0-1-35 16,13 1 5-16,1 3 7 0,5 0-20 16,-5-4-15-16,-1-2-180 15,-6-9-136-15,-13-6-92 0,-1-1-79 16</inkml:trace>
  <inkml:trace contextRef="#ctx0" brushRef="#br0" timeOffset="1707">4054 219 904 0,'0'0'199'0,"-12"-37"16"16,12 37-73-16,0 0-28 0,0 0-46 15,-46-18 15-15,0 18-15 0,1 11-51 16,6 7 5-16,0 15-9 16,0 4-4-16,0 7 47 0,13 3 13 15,0 11 6-15,7-3-28 16,6-4-34-16,0 4 4 16,13-8-2-16,7 0 3 0,6-3-22 15,0-8 4-15,12-2-49 0,-25-34-141 16,26 36-128-16,-26-36-65 15,33 26-81-15</inkml:trace>
  <inkml:trace contextRef="#ctx0" brushRef="#br0" timeOffset="2143">4398 248 677 0,'0'0'175'0,"0"0"-80"15,0 0 31-15,0 0-41 16,0 0-3-16,0 0-1 0,0 0 49 16,0 0-10-16,32-11-39 15,-32 11 31-15,39 26-4 0,-13 7-26 16,-7 0-30-16,7 10-18 0,0 5-17 15,0 3 28-15,-7-11-16 16,7 7-21-16,-7 0 12 16,-6-10-9-16,-6-4-1 0,-7-33-2 15,-7 36-5-15,7-36 12 0,-38 29-26 16,-8-3 8-16,-5-15 20 16,-8-7-10-16,7-4-27 0,-6-7 15 15,13-4 22-15,0-5-12 0,6-9-23 16,19-4 18-16,7-11 0 15,13 0 12-15,7 7-12 0,12-4-21 16,1 5 16-16,6 10 0 16,6-4 1-16,0 1-32 15,-32 25-161-15,46-29-157 0,-1 11-93 0,-6-1-45 16</inkml:trace>
  <inkml:trace contextRef="#ctx0" brushRef="#br0" timeOffset="2556">5194 0 770 0,'0'0'221'0,"-33"0"-4"15,-5 11-74-15,5 7-53 16,1 11-26-16,-1 8-14 0,14-1-29 15,0 1-8-15,12-12-13 0,7-25 2 16,0 44 1-16,13-10 18 16,0-5-5-16,-13-29-13 0,45 29-3 15,-12-7-17-15,-1-15 17 0,-32-7-3 16,39 0 7-16,-7-4 4 16,-32 4-14-16,39-18-14 0,-13 0 20 15,-26 18 6-15,0 0 16 16,32-29-32-16,-32 29 71 0,0 0 12 15,0 0 46-15,0 0 36 0,0 0-43 16,-32 40-24-16,0 3-2 16,-1-3-16-16,7 1-19 15,1 2-20-15,-1 1-9 0,6-4-12 16,1 4-10-16,6-8 9 0,-7 4-61 16,7 0-193-16,7-6-207 15,-7 2-43-15,0-3-25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8:56.75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7088 608 630 0,'0'0'177'0,"0"0"48"15,0 0-35-15,0 0-12 0,0 0-28 16,0 0-3-16,0 0-15 16,0 0-52-16,-32-7-31 15,-7 7-10-15,-19 7-20 0,-7 4 8 16,0-4-24-16,-6 8 5 0,13 3-8 16,-7 0 0-16,20 1 0 15,6 2 6-15,7-2 4 0,32-19-14 16,-20 29-6-16,20-7 7 15,0-22-5-15,33 25 2 0,5-7-18 16,8 4 0-16,-1-4 17 0,7 4-11 16,-13-4 7-16,-1 4 22 15,-5-4-2-15,-7 1-23 0,-26-19 9 16,0 0 12-16,19 25-7 0,-19-25-11 16,0 0 20-16,-39 15-6 15,-12-8-10-15,5-3 4 16,-6-8-20-16,-6-3-41 0,6-4 30 15,14 0 13-15,-8-4-3 0,14 1-17 16,32 14 13-16,-26-29 6 16,7-1-11-16,19 30 25 0,-7-29-3 15,7 29 11-15,0 0 5 16,0 0-14-16,0-29-3 0,0 29 25 16,0 0-30-16,0 0-6 0,0 0 34 15,0 0-5-15,0 0-6 16,0 0 21-16,0 0 0 15,-32 7-24-15,32-7 9 0,-26 11-6 16,26-11 0-16,0 0 6 0,-39 8 11 16,39-8-40-16,0 0-21 15,-32-4 7-15,32 4-28 0,0 0 33 16,0 0 10-16,0 0 1 16,-20-40 11-16,7 15-21 0,13 25 40 15,0 0-6-15,0-30-31 0,0 30 44 16,0 0-10-16,0 0 8 15,0 0-11-15,0 0 19 0,0 0 15 16,13 33 21-16,-13-33-30 0,-6 33-6 16,6-33 20-16,0 0-21 15,0 0-27-15,0 0 21 16,-46 33-12-16,14-22-13 0,0-8 10 16,32-3 16-16,-33-7-28 0,33 7 3 15,-39-18 18-15,39 18-9 16,-25-29-16-16,25 29 26 0,0 0-18 15,0 0-1-15,0 0 9 16,0 0 9-16,0 0-15 0,0 0 12 16,0 0-3-16,-26 40-10 0,13 3 2 15,13 5 29-15,6 3-24 16,1 0-12-16,-1 3 35 16,1-3-10-16,6 0-6 0,-13-4 22 0,0 1 37 15,0-12 28-15,-13 0-10 16,-20-6 15-16,-6-9 5 15,-12 1-14-15,-21-11-14 0,-5-4 2 16,-7-3-11-16,-7-8-7 0,-6-3 3 16,6-4-30-16,7-3-6 15,6-8-18-15,14 0-7 0,5-3 4 16,14-1-19-16,0 1-59 0,12 3-158 16,33 22-269-16,-25-37-195 15</inkml:trace>
  <inkml:trace contextRef="#ctx0" brushRef="#br0" timeOffset="209">6680 1780 2403 0,'0'0'177'0,"0"0"-44"16,0 0-61-16,0 0-79 16,0 0-246-16,0 0-214 0,7-29-197 15</inkml:trace>
  <inkml:trace contextRef="#ctx0" brushRef="#br0" timeOffset="417">6434 30 1609 0,'-25'-30'95'0,"25"30"15"15,0 0-51-15,0 0-21 16,0 0-38-16,0 0-206 0,0 0-154 15,0 0-100-15</inkml:trace>
  <inkml:trace contextRef="#ctx0" brushRef="#br0" timeOffset="651">5923 313 1170 0,'-39'-29'280'0,"39"29"-30"16,-26-40-8-16,20 11-67 0,6 29-81 15,13-29-26-15,-13 29-13 0,39-14-21 16,-1 10-6-16,1 11-18 16,-6 4-10-16,-1 4 11 0,-32-15-29 15,0 0-64-15,32 47-208 0,-19-7-209 16,-13-40-95-16</inkml:trace>
  <inkml:trace contextRef="#ctx0" brushRef="#br0" timeOffset="1528">5438 688 1035 0,'0'0'343'16,"0"0"-45"-16,0 0-47 0,0 0-21 16,19 44-74-16,-13-8-16 0,-6-6-21 15,-6 2-47-15,0 1-25 16,-14 0-22-16,1-4-15 0,-1 0 8 16,20-29-13-16,-45 36-22 0,6-14-122 15,0-4-179-15,7-7-186 16,32-11-75-16,-45 4-14 0</inkml:trace>
  <inkml:trace contextRef="#ctx0" brushRef="#br0" timeOffset="1716">5431 616 1559 0,'0'0'309'0,"0"0"1"0,7-37-73 15,-7 37-86-15,0 0-92 16,0 0-17-16,0 0-29 0,0 0-3 16,0 0-137-16,0 0-227 0,0 0-215 15,0 0-68-15</inkml:trace>
  <inkml:trace contextRef="#ctx0" brushRef="#br0" timeOffset="2055">5172 605 944 0,'0'0'319'0,"-32"36"-23"0,32-36-1 0,0 0-93 16,-20 33-34-16,20-33-54 15,-19 29-28-15,19-29-12 16,-32 18-45-16,-1-3-2 0,1-4-23 15,0-11 6-15,32 0 7 0,-46 0-4 16,20-4-1-16,26 4 19 16,-32-15-16-16,32 15-9 0,-19-29 13 15,6 0-9-15,13-7-21 0,0-4 23 16,6-4-12-16,7 0-10 16,0 1 16-16,6-5-6 0,1 1-10 15,-7 3 5-15,0 12 18 0,0 3-13 16,-13 29-26-16,0 0-77 15,6-26-101-15,-6 26-143 16,0 0-136-16,0 0-27 0</inkml:trace>
  <inkml:trace contextRef="#ctx0" brushRef="#br0" timeOffset="2237">4680 976 1159 0,'46'14'284'16,"5"-6"28"-16,-5-1-77 15,-1 0-96-15,-6-3-68 0,-7-4-52 16,-32 0-56-16,0 0-376 0,0 0-242 16</inkml:trace>
  <inkml:trace contextRef="#ctx0" brushRef="#br0" timeOffset="2484">4350 532 1615 0,'32'-11'359'16,"-6"11"-38"-16,-26 0-55 15,52 25-57-15,-20 5-63 0,1-1-62 16,-14 3-22-16,1-3-9 0,-20 1-19 16,0-30-24-16,-39 40-1 15,-13-11-106-15,-6-7-136 0,-7-4-182 16,-6-7-228-16,6-4-61 0</inkml:trace>
  <inkml:trace contextRef="#ctx0" brushRef="#br0" timeOffset="2836">4175 514 952 0,'0'0'274'0,"0"0"-14"0,0 0 0 15,0 0-67-15,0 0-61 0,0 40-42 16,-13-8-58-16,-19 5-10 15,6 3 9-15,-13 0 26 0,7 7 5 16,0 4-14-16,-1 0-13 0,7 4-1 16,0-4-32-16,20-4 6 15,-7-3 11-15,0-8-19 16,13-36-3-16,-19 36 33 0,6-14 19 16,13-22-8-16,0 0-9 0,-39 0-13 15,39 0-1-15,-39-29 19 16,13 0-11-16,7-11-21 0,12-7 4 15,7-4 7-15,0-8-13 0,7-2-18 16,6 6 15-16,6 8 4 16,-6 7-138-16,-7 3-180 0,-6 37-255 15,20-36-148-15</inkml:trace>
  <inkml:trace contextRef="#ctx0" brushRef="#br0" timeOffset="3048">3373 273 1632 0,'0'0'372'0,"0"0"-30"16,6 48-82-16,-6 6-81 0,0 12-71 15,-6 3-63-15,-1 0-13 16,-6 4-15-16,-13-4-157 0,0-3-188 15,7-8-255-15,-13-7-86 0</inkml:trace>
  <inkml:trace contextRef="#ctx0" brushRef="#br0" timeOffset="3245">3172 776 1506 0,'0'0'320'15,"0"0"41"-15,0 0-6 16,0 0-96-16,-13 32-94 0,0 1-78 16,-6-4-51-16,-1 8-8 0,-12-5-13 15,-7-2-22-15,-6-5-99 16,6 1-168-16,-6-8-189 16,12-11-181-16,33-7-30 0</inkml:trace>
  <inkml:trace contextRef="#ctx0" brushRef="#br0" timeOffset="3425">2984 576 1099 0,'0'0'263'15,"0"0"-19"-15,39-26-83 16,-39 26-101-16,0 0-15 15,0 0-106-15,39-7-296 0,-39 7-218 16</inkml:trace>
  <inkml:trace contextRef="#ctx0" brushRef="#br0" timeOffset="3823">2505 747 939 0,'0'0'200'0,"0"0"84"16,-6 29-9-16,6-29-93 0,0 0-69 15,26 32-53-15,-26-32-38 0,38 15 8 16,-38-15-27-16,39 7 13 16,-39-7-22-16,0 0 11 0,26-11-9 15,-26 11 23-15,0 0 4 0,0 0 34 16,0 0-9-16,0 0-37 15,0 0-8-15,0 0 3 0,-52-21 17 16,7 10 4-16,-7 3 10 0,13 5 12 16,-6 3-14-16,6-4 39 15,0 0 15-15,39 4 1 16,-38-3-29-16,38 3 3 0,-39-15-26 16,39 15-5-16,0 0-1 0,-26-36-18 15,13 3-7-15,7 0-2 16,6 1 11-16,6-12-26 0,7 0 17 15,0-7-51-15,0 0-34 0,0 4-98 16,0 7-73-16,-13 40-156 0,6-44-140 16,-6 19-80-16</inkml:trace>
  <inkml:trace contextRef="#ctx0" brushRef="#br0" timeOffset="4103">1845 630 849 0,'0'0'216'0,"0"0"79"15,0 0-3-15,0 0-37 0,0 0-63 16,0 0-47-16,0 0-50 16,0 0-20-16,0 0-42 0,0 0-12 15,-19 36 34-15,-1-6 43 0,-12 2-44 16,-1 12-4-16,-5-4-38 15,-8 4 10-15,1 3-22 16,-7 0 17-16,7 1-10 0,-7-5-4 16,7-3 3-16,-7-3-23 0,7-12-83 15,6-17-133-15,39-8-142 16,-39 14-186-16,39-14-25 0</inkml:trace>
  <inkml:trace contextRef="#ctx0" brushRef="#br0" timeOffset="4285">1586 350 1350 0,'0'0'161'0,"52"-33"11"15,0 8-83-15,-1 6-33 0,1 5-45 16,0 7-23-16,-7-1-283 0,-6 1-165 15</inkml:trace>
  <inkml:trace contextRef="#ctx0" brushRef="#br0" timeOffset="4788">1243 430 1165 0,'0'0'222'0,"0"0"-2"16,0 0-26-16,6 44-42 15,-6-44-64-15,0 40-14 0,0-40-36 16,-25 36-17-16,-14-14-10 0,-7-8-15 16,-5-6 11-16,-1-5-2 15,6-6-3-15,-5-8-10 0,12 0 20 16,0-4-25-16,39 15 18 0,-39-25-16 15,39 25 8-15,0 0 13 0,0 0-24 16,0 0 14-16,0 0-13 16,0 0 33-16,0 0-9 15,0 0 11-15,26 40 13 0,-7 0-11 16,-6 4 8-16,-6 3-4 0,-1-3-2 16,-6 3 11-16,0-3 68 15,-13-1-25-15,-6 1 7 0,-13-8-50 16,-7-3-4-16,-13-4-22 0,-13-7 1 15,-6-7-5-15,-7-12-10 16,-6-6 12-16,7-12 6 0,-1-3-1 16,13-8 1-16,0-6 8 0,14-8-17 15,12-8 12-15,0-3-15 16,20-3 0-16,12-8 2 16,7 0-15-16,20 4 10 0,5 3 4 15,14 11-20-15,7-3-73 0,5 14-104 16,14 4-148-16,0 7-208 15,-7 8-94-15</inkml:trace>
  <inkml:trace contextRef="#ctx0" brushRef="#br0" timeOffset="4984">479 1675 2008 0,'39'29'212'0,"13"-7"-29"15,12-4-101-15,1-7-51 0,6 0-28 16,7-8-371-16,0-3-332 0</inkml:trace>
  <inkml:trace contextRef="#ctx0" brushRef="#br0" timeOffset="6116">5580 2512 1368 0,'0'0'257'16,"0"0"79"-16,0 0-5 16,0 0-94-16,0 0-65 0,0 0-46 15,0 0-41-15,0 0-45 16,0 0-22-16,0 0-21 0,-13-26-15 16,13 1-13-16,7-1-40 0,12-10-25 15,13-1-30-15,7-13-41 16,6 2 7-16,14 1 79 15,-8 3 43-15,-12 11 11 0,0 15 4 16,0 11 28-16,-13 7-10 0,0 15 10 16,-26-15 7-16,6 43 6 15,-12-3-4-15,-7 4 13 0,-13-4 19 16,-6 0-17-16,-7-4 15 0,-7-3-39 16,1-7 25-16,-7-5-19 15,-12-6-25-15,5-4 31 0,-5-11-34 16,-8-4 25-16,8-7-22 15,-1-3 24-15,7-4-30 0,6-8 12 16,13-3-36-16,7-7 24 0,12-1-19 16,1 4 29-16,12 8-3 15,1 3 17-15,6 22-23 16,0 0 26-16,0 0-22 0,0 0 64 16,0 0-6-16,0 0 12 0,-32 29 23 15,12 8 14-15,-6-8 12 16,7 4-34-16,-7 3-15 0,0-7-20 15,26-29-8-15,-45 33-14 0,-1-11-7 16,8-8 4-16,-8-3 4 16,1-11-7-16,6-4-18 0,0-3 1 15,-6-7-8-15,13 3 2 0,-1-11-19 16,14-4-51-16,6-10 20 16,6 3 17-16,14 4 30 0,12 4 9 15,-19 25 4-15,46-22-3 16,-1 11 3-16,-6 18 17 15,-7 0-8-15,0 8-6 0,-32-15 0 16,39 18 3-16,-39-18 11 0,0 0-11 16,20 37-4-16,-20-37 12 15,0 32 7-15,0-32-8 0,0 0-17 16,-39 26 10-16,0-12 13 0,0 1 9 16,0-4 17-16,-12 3 34 15,-1 1 19-15,-6 10 21 0,-7 8-6 16,-6 4-5-16,-7 10-25 0,7 4 0 15,0 3-16-15,6 5-19 16,-6-1-27-16,12-3-5 16,1-1-2-16,6-10-13 0,7-8 2 15,0-10-105-15,-7-12-120 0,0-10-150 16,7-11-92-16,45 7-83 16,-46-33-18-16</inkml:trace>
  <inkml:trace contextRef="#ctx0" brushRef="#br0" timeOffset="6463">4603 1882 1088 0,'0'0'238'16,"0"0"0"-16,0 0-63 0,0 0-81 15,0 0 4-15,32 7-34 0,-32-7-25 16,0 0-32-16,32 11 4 16,-32-11 0-16,39 4 2 0,-7-4-24 15,-32 0 11-15,26-11 4 0,-26 11 5 16,0 0-9-16,0 0-9 16,26-29 9-16,-26 29 12 0,-6-33-10 15,6 33-16-15,-26-22 18 16,-13 15 2-16,-6 7-9 0,-1 4-4 15,1-4 4-15,13 11 3 16,-1-1 11-16,33-10-17 0,-38 19-9 16,38-19-82-16,0 0-140 0,-13 32-154 15,13-32-51-15</inkml:trace>
  <inkml:trace contextRef="#ctx0" brushRef="#br0" timeOffset="6727">4013 1704 1456 0,'0'0'278'0,"13"47"46"0,-6 4-12 15,-1 7-83-15,-6 0-74 16,-6 8-72-16,12-1-22 0,-6 1-27 16,0-1-26-16,7-3-4 15,-14-3-130-15,7-8-213 0,-13-8-275 16,13-43-145-16</inkml:trace>
  <inkml:trace contextRef="#ctx0" brushRef="#br0" timeOffset="7211">3755 2268 1090 0,'0'0'192'16,"0"0"-10"-16,0 0 24 15,0 0-81-15,0 0-72 0,-26 47-14 16,6-10-12-16,20-37-27 0,-13 40-3 15,13-40 19-15,-6 36-13 16,6-36-17-16,0 0-9 0,0 0-51 16,0 0-38-16,0 0 10 0,0 0 42 15,-46 22-35-15,46-22 43 16,-51-11 19-16,12-4 30 0,39 15 40 16,0 0 9-16,-39-25 40 0,39 25 53 15,-52-11 1-15,13 11 9 16,1 4 25-16,5 10-22 0,-12 4-3 15,6-3-20-15,-6 10-21 16,-7-3 3-16,0 11 0 0,0-8-33 16,-6 1-11-16,-7 7 0 0,-6-1-23 15,0-6-6-15,0-4-7 16,-13-4 0-16,-1-11-13 0,1-3-14 16,7-1 5-16,-1-13 0 0,13-5-9 15,1-10 9-15,-1-5-2 16,13-2-13-16,7-5 6 0,6 5 5 15,6-9-5-15,8 9-36 0,5 3-40 16,1-1-36-16,19 30-83 16,-7-29-164-16,7 29-135 15,0-36-104-15,13 3-13 0</inkml:trace>
  <inkml:trace contextRef="#ctx0" brushRef="#br0" timeOffset="7365">2156 2217 981 0,'45'4'157'0,"0"-8"25"16,20 0-14-16,0 1-47 0,6-8-44 15,7 3-31-15,6 5-46 16,-13-5-43-16,0 5-264 0,-13-4-156 16</inkml:trace>
  <inkml:trace contextRef="#ctx0" brushRef="#br0" timeOffset="7933">1269 2741 515 0,'0'0'52'0,"0"0"13"15,0 0-20-15,0 0 18 16,0 0-22-16,0 0-6 16,0 0 4-16,0 0 93 0,0 0-1 15,45 4-63-15,-45-4 18 0,0 0-15 16,52 3-26-16,-52-3-11 15,45 0 8-15,-45 0-22 0,46-11-20 16,-46 11 0-16,45-14-11 0,-45 14 27 16,0 0-1-16,0 0 0 15,0 0 26-15,32-44 33 0,-32 44 27 16,0 0-21-16,0 0 0 0,0 0-4 16,0 0-28-16,0 0-29 15,0 0-13-15,-52-22-2 16,52 22 0-16,0 0-18 0,0 0 18 15,-45 4-84-15,45-4-199 0,0 0-190 16,0 0-131-16</inkml:trace>
  <inkml:trace contextRef="#ctx0" brushRef="#br0" timeOffset="35999">9949 1100 617 0,'0'0'89'15,"0"0"-35"-15,0 0-2 0,0 0-19 16,0 0-38-16,0 0 13 16,0 0-2-16,0 0 2 0,0 0 35 15,0 0 13-15,0 0 15 16,0 0 24-16,0 0 21 0,0 0-12 16,0 0-16-16,0 0-16 15,0 0-11-15,0 0 155 16,0 0-39-16,20 21-28 0,-1 9-6 0,1 6-43 15,-1 8 8 1,13 10-27-16,-6 4-44 0,13 8-7 16,-6-8-28-16,5 0 12 0,1-10-6 15,-13-1-11-15,0-7 8 16,-7-7-12-16,-19-33-64 0,13 29-151 16,-13-29-250-16,0 0-146 15</inkml:trace>
  <inkml:trace contextRef="#ctx0" brushRef="#br0" timeOffset="36468">10797 1511 811 0,'0'0'146'15,"0"0"-11"-15,0 0-18 16,0 0 83-16,0 0-34 0,0 0-36 16,0 0-43-16,13 33-3 0,-13-33-40 15,13 36 7-15,-13-36-17 16,13 36-6-16,-13-36-4 0,0 0-24 15,26 33 19-15,-26-33-15 16,39 18-9-16,-13-14 19 0,-26-4-22 16,32-7 10-16,-32 7 5 0,0 0-16 15,33-37 18-15,-14 1-9 16,-6 3-6-16,-13 33 18 0,0-36-16 16,0 36-2-16,0 0 14 15,0 0 0-15,0 0-8 0,-39-8-12 16,0 12 5-16,13 7 12 15,26-11-5-15,-32 29 3 0,32-29-12 16,-19 33 9-16,19-33 0 16,0 0-19-16,0 33 15 0,0-33-190 15,0 0-186-15,45 21-94 0</inkml:trace>
  <inkml:trace contextRef="#ctx0" brushRef="#br0" timeOffset="36951">11581 1547 926 0,'0'0'174'0,"0"0"-53"0,0 0 80 15,0 0-65-15,0 0-68 0,26 15-33 16,-26-15-5-16,38 25 11 15,-38-25-1-15,33 26-36 0,6-8 5 16,-14-7 4-16,-25-11-1 16,0 0-9-16,0 0-3 0,33 3 0 15,-33-3 0-15,0 0 15 16,0 0-15-16,0-40-5 0,-7 8-1 16,-6-1 6-16,13 33 59 15,-38-36 1-15,12 6 7 0,26 30 3 16,-46-18-28-16,14 11 14 15,0 14 11-15,6 4-10 0,26-11-4 16,-20 29 5-16,7-3-14 0,7-4-19 16,6-22-11-16,13 32-6 15,0-10-8-15,-13-22 0 0,26 18-4 16,-7-7 1-16,-19-11-2 0,26 8 2 16,0-8 7-16,-26 0-4 15,0 0-23-15,32-19-50 16,-32 19-6-16,13-32 6 0,-13 32 28 15,0-37-3-15,0 37-10 16,0 0-40-16,-32-29-40 0,32 29-83 16,-39-14-131-16,7 6-97 0</inkml:trace>
  <inkml:trace contextRef="#ctx0" brushRef="#br0" timeOffset="38631">12409 1514 815 0,'0'0'228'16,"0"0"42"-16,0 0-52 0,0 0-50 15,0 0-50-15,0 0-29 16,0 0-26-16,26-3 69 15,-26 3-11-15,0 0-53 0,7 33-33 16,-14-1-11-16,7-3-11 0,0 1-13 16,7-5-3-16,-7-25 8 15,19 29-5-15,-19-29 5 0,26 22-2 16,0-15-6-16,-26-7 11 16,26 0-8-16,-26 0-4 0,26-14 1 15,-26 14-1-15,25-29 0 16,-5-4 4-16,-14-4 0 0,7-3 4 15,-13 4 11-15,0 0-4 16,0 10 53-16,0 26 25 0,-6-22-28 16,6 22-7-16,0 0-16 15,-39 4-16-15,0 11-4 0,0 6 1 16,7 1-9-16,32-22-10 16,-26 37-109-16,26-37-247 0,-19 32-283 15,19-32-124-15</inkml:trace>
  <inkml:trace contextRef="#ctx0" brushRef="#br0" timeOffset="39331">9483 1354 974 0,'0'0'166'0,"0"0"84"16,0 0-51-16,0 0-60 0,0 37-65 15,0-8-39-15,0 4-13 16,-6-4-7-16,-1 0-15 0,7-29-3 16,-13 36-3-16,7-10 23 15,6-26-15-15,0 0-12 0,-39 25-2 16,39-25-43-16,-39 15-34 0,39-15-5 16,-32-4 28-16,32 4 24 15,0 0 16-15,-32-40-2 0,12 7 6 16,14 4 0-16,6 29 12 15,0 0 28-15,0-29-6 0,0 29 3 16,0 0 47-16,0 0-17 0,0 0 16 16,-13 36 7-16,0-3-3 15,0-4-10-15,0-3-30 16,13-26 2-16,-13 29 36 0,13-29 15 16,-26 25-18-16,7-10-15 15,-14-8-29-15,1 1-14 0,-7-8-2 16,0 0-6-16,-6-8 18 0,0-3-5 15,-7-3-15-15,0-1 8 16,7-7 3-16,6 8-14 0,0 3-7 16,39 11-146-16,-32-18-282 0,32 18-86 15</inkml:trace>
  <inkml:trace contextRef="#ctx0" brushRef="#br0" timeOffset="39572">9309 1813 1746 0,'32'-29'302'0,"-6"3"-24"16,-26 26-105-16,32-18-90 0,1 14-22 15,5 4-34-15,-12 8-18 16,7 3 10-16,-33-11-23 0,19 25 10 15,-19-25-80-15,-13 37-156 16,-19-8-136-16,-1-8-105 0,-5 1-49 16,-14 0-518-16</inkml:trace>
  <inkml:trace contextRef="#ctx0" brushRef="#br0" timeOffset="39713">8707 2053 917 0,'0'0'160'0,"38"-14"-21"16,8-5-58-16,-7 1-38 0,6 4-28 16,-6-5-18-16,-7 1-218 15,-32 18-110-15</inkml:trace>
  <inkml:trace contextRef="#ctx0" brushRef="#br0" timeOffset="40675">8635 1500 714 0,'0'-26'199'15,"0"26"17"-15,13-32-27 16,-13 32-68-16,7-33 16 0,-7 33-10 16,0-33-35-16,0 33-1 15,0-33-47-15,-7 4-27 0,7 29-3 16,-6-36 18-16,6 36 52 15,-7-29-20-15,7 29-13 0,0 0-43 16,0 0 8-16,0 0-6 16,0 0-20-16,0 0 14 0,0 0 9 15,0 0-18-15,0 0 10 0,0 0 93 16,0 0-2-16,-6 33-5 16,-1 7-43-16,1 7-24 0,-1 0-12 15,1 4 6-15,0 0-18 0,-7-4 5 16,6-7 1-16,-6-3-11 15,-6-4 9-15,-1-4 3 0,1-7-14 16,19-22 12-16,0 0-19 16,0 0-22-16,-26 18 4 0,26-18-5 15,0 0-4-15,-32-11 15 16,32 11-26-16,-20-33 15 0,20 0 22 16,0 4-5-16,0 29 9 15,0-25 18-15,0 25-21 0,0 0 18 16,0 0 5-16,0 0-14 0,0 0-3 15,0 0 25-15,0 0-22 16,0 0-7-16,0 0 24 0,0 0-3 16,0 0-16-16,0 0 12 0,0 0 6 15,0 0-16-15,0 0 5 16,0 0 9-16,0 0-12 16,0 0-9-16,0 0 12 0,-32 11-48 15,32-11 3-15,0 0 0 0,-26-26 2 16,26 26 21-16,0 0 22 15,-13-33-6-15,13 33-3 0,0 0 9 16,0 0 20-16,0 0-25 0,0 0 34 16,0 30-16-16,0-1-6 15,0 0 15-15,0-29-19 0,0 40 1 16,-6-11 18-16,6-29-22 16,-7 29-7-16,7-29 27 0,0 0-26 15,0 0-6-15,-39 18 25 16,39-18-22-16,-32 4-4 0,32-4 23 15,0 0-27-15,-33-29 7 16,14 0 21-16,13-8-24 0,-7-6 4 16,13-1 13-16,6 11-14 0,-6 33 10 15,0-33 0-15,0 33 0 16,0 0-13-16,0 0 23 0,13 30-2 16,0 10-11-16,-7 7 12 0,7 4-9 15,-6 7 16-15,-1 0 25 16,1-3-38-16,-7 3 13 0,-7-7 3 15,1-4-23-15,-14-3 19 16,-5-11-4-16,-8-8-11 0,33-25 9 16,-58 33 2-16,6-18-20 15,0-8 16-15,7-7-3 0,6-11-7 16,0-4 13-16,7-14-10 0,0 0-16 16,19-4 31-16,0-7-8 15,6 4-17-15,7-4 22 0,13 4-12 16,0-1-11-16,13 1-72 15,0-1-195-15,6-3-189 0,7-7-75 16</inkml:trace>
  <inkml:trace contextRef="#ctx0" brushRef="#br0" timeOffset="40900">8920 517 1021 0,'0'0'262'0,"20"44"21"0,-20-44-25 15,-7 36-103-15,7-36-72 0,-32 40-42 16,-1-3-16-16,-12-4-13 16,0 3-4-16,-14 8-39 15,1 3-132-15,-13 7-84 0,0 5-128 16,0 10-91-16</inkml:trace>
  <inkml:trace contextRef="#ctx0" brushRef="#br0" timeOffset="41128">8415 2304 1498 0,'46'15'434'0,"5"-8"-28"16,1 0-109-16,-7-7-108 0,-6-7-91 16,7 0-65-16,-8 0-6 15,-5-1-11-15,6 1-80 16,-13 3-128-16,-26 4-121 0,0 0-117 16,45 0-50-16,-45 0 11 0,45 4 24 15</inkml:trace>
  <inkml:trace contextRef="#ctx0" brushRef="#br0" timeOffset="42483">9930 2377 757 0,'0'0'179'15,"0"0"15"-15,0 0-49 0,0 0 98 16,0 0-32-16,0 0-68 16,-32 33 1-16,6-4 17 0,0 15-26 15,0-4-7-15,-6 7-39 16,-7 4-12-16,-13-4-19 0,-6 11-22 16,-7-7-11-16,0-3-8 15,-12-8-17-15,-1 3 5 16,7-14 2-16,-1-3-3 0,1-4-9 15,19-8 15-15,1-6-19 0,12-1 9 16,6 0 5-16,33-7-3 16,-25 4-2-16,25-4 3 0,0 0-3 15,0 0-11-15,0 0 4 16,0 0 14-16,0 0-31 0,0 0 1 16,0 0 18-16,0-33-22 15,0 33-4-15,19-33-4 0,-19 33 2 16,32-36-9-16,-32 36 17 0,0 0 15 15,33-26 7-15,-33 26-2 16,0 0-24-16,0 0 20 16,0 0 19-16,0 0-13 0,0 0 15 15,6 40-9-15,-6-7 4 16,-6-4-14-16,-7 0-1 0,6-3 21 16,7-26-6-16,-19 25-7 15,19-25-6-15,-20 26 2 0,20-26 0 16,-32 14 4-16,13-10-22 0,19-4-43 15,-39-11-11-15,39 11 19 16,-39-33-20-16,13 1-15 0,13-5-14 16,0 1 42-16,7 3 31 15,6 33 16-15,0 0 14 16,-7-29 3-16,7 29 15 0,0 0 42 16,0 0 20-16,0 0-10 15,-6 44-15-15,-1-8-8 0,1 4-19 16,-1 0-17-16,1-7-4 0,6-33 22 15,-7 36-26-15,7-10 0 16,0-26 17-16,0 0-17 0,0 0 0 16,0 0 0-16,-38 0-16 15,38 0 21-15,0 0-5 0,-39-40-10 16,19 3-76-16,7-14 2 16,13 4 36-16,-6 7 36 15,-1 4 1-15,7 7 24 0,0 29-13 0,0 0 144 16,0 0 26-16,0 0-13 15,-45 43-47-15,0 5 4 16,12 6-26-16,1-7-40 0,-7 1-32 16,0-1-7-16,1-7-9 15,5 0 0-15,33-40-153 0,-39 29-218 16,7-18-231-16,32-11-83 16</inkml:trace>
  <inkml:trace contextRef="#ctx0" brushRef="#br0" timeOffset="42665">9121 2617 1911 0,'0'0'265'0,"32"-11"-8"0,-32 11-106 15,0 0-83-15,0 0-44 0,0 0-209 16,0 0-225-16,0 0-176 15,0 0-79-15</inkml:trace>
  <inkml:trace contextRef="#ctx0" brushRef="#br0" timeOffset="42836">8875 3480 1115 0,'58'-15'187'0,"7"-7"-8"16,13-3-92-16,12-1-36 16,7-10-20-16,20 7-178 0,12-4-194 15,7-3-146-15</inkml:trace>
  <inkml:trace contextRef="#ctx0" brushRef="#br0" timeOffset="44559">13529 914 247 0,'0'0'52'0,"0"0"47"0,0 0-2 15,0 0-20-15,0 0-9 0,0 0-16 16,0 0 14-16,0 0-12 15,0 0-32-15,0 0-3 0,-39-18 13 16,-6 7 6-16,-13-4-23 16,-1 12 9-16,-18-5-18 0,-14-3-15 15,-12 4 31-15,-14-7-35 0,-19 3 20 16,-19-7 4-16,-7 3-17 16,-6-7 0-16,-14 4 19 15,1-4-18-15,-7-3 5 0,1 3-5 16,-1 4 36-16,7 3 33 0,6-3 3 15,7 11 13-15,12 3-11 16,1 0-43-16,6 1 28 0,13 3-44 16,7 7-16-16,-1-3 36 15,7 3-48-15,7-7-6 0,-1 3 32 16,7-3-31-16,13 0-40 16,-7-3 26-16,1-1-20 0,6-3 20 15,0-4-34-15,0 7 29 0,-1-7 18 16,1 1 21-16,7 6 5 15,-1 4-6-15,7-4 4 16,6 4-15-16,1 4 36 0,5-4-35 16,8 4 20-16,5-1-10 15,1-6-1-15,13 6-6 0,6-3 25 16,39 0-19-16,-45-3-3 0,45 3 14 16,-46-4 4-16,46 4-4 15,0 0-11-15,-38-15 10 0,38 15 3 16,-39-7-8-16,39 7-22 0,-46 4 31 15,46-4-18-15,-38 3 4 16,38-3 2-16,0 0 9 0,0 0 2 16,-39 22-8-16,39-22-3 15,-33 22 3-15,33-22-5 0,-19 36 28 16,-1-3-9-16,14 0 42 16,0 7 5-16,6 7 13 15,6 8 42-15,7 14 1 0,-7 4-16 16,7 10-42-16,0 5-21 0,0 6-4 15,-6 5 8-15,-1 10-9 16,-6 0-16-16,-6 4 3 0,-1-4-18 16,-6 0 13-16,0-3-4 0,0-1-4 15,-6-3-3-15,6-3-7 16,0-5 3-16,7-3 0 0,-7 0-6 16,6-4-3-16,1-6 3 15,-1-5 11-15,1-11-5 0,6 1 11 16,0-11-1-16,-7 3-6 15,7-7-21-15,-6 3 20 0,-1-6-11 16,7-1 21-16,0-3-13 16,0-8-3-16,7 4 0 0,-7-40-3 15,13 47 9-15,-13-47-18 16,19 48 6-16,-19-48 9 0,0 0 19 16,26 36-24-16,-26-36 8 0,0 0-7 15,0 0-11-15,0 0 28 16,0 0-18-16,0 0 2 0,26 40 22 15,-26-40-19-15,0 0-11 0,19 36 20 16,-19-36-21-16,0 0 23 16,13 41-14-16,-13-41-5 15,26 36 17-15,-26-36-21 0,0 0 5 16,46 33 19-16,-14-8-12 16,7-14-20-16,6-4-12 0,7-7-7 15,13 0 28-15,12-7 6 0,14 0 8 16,19 0-3-16,13-1-15 15,26-6 23-15,19 10-2 0,13-3-6 16,14 3-5-16,5 0 2 16,14 1 7-16,6 3 17 0,-6 0-29 15,6 0 8-15,-7-4 10 16,-12-3-13-16,-7 7-1 0,-6-7-12 16,-7-4 22-16,-6 0 14 15,-7-7-43-15,-12 10 20 0,-8-3-8 16,-12-3 35-16,-6-1-37 0,-14 1 9 15,-12 3 19-15,-13 0-12 16,-7 0-6-16,-7 4-7 0,-18 3 22 16,-1-7-7-16,-6 4 7 15,-7 3-5-15,-6-3 0 0,-39 7 1 16,45-11 59-16,-45 11 10 0,33-7-2 16,-33 7-3-16,32-15-33 15,-32 15-12-15,32-25 12 16,-32 25 28-16,33-37-31 0,-14-10 6 15,-6 0 28-15,0-8-26 16,-13-14-18-16,-7-4-18 0,1-11-5 16,-7-10 9-16,7-15-5 0,-1-4-7 15,-6-7-3-15,13 0-5 16,-6-4-4-16,-1 0-1 0,1 0 8 16,-1 4 9-16,14 7 7 15,-7 12-8-15,0 13-17 0,6 15 14 16,1 12 10-16,-7 10-22 0,0 14-101 15,6 8-78-15,-6 29-137 16,0 0-140-16,-6-29-92 0</inkml:trace>
  <inkml:trace contextRef="#ctx0" brushRef="#br0" timeOffset="47345">13989 2992 1147 0,'0'0'283'0,"0"0"-17"0,0 0 48 16,0 0-22-16,26 33-69 15,-13 0-61-15,-1 14-9 0,8 7-47 16,-7 1-25-16,0 7-38 15,0 0-31-15,0-4 1 0,0-3-2 16,0-1-9-16,-7-6-2 16,1-16-35-16,-7-32-121 0,6 33-191 15,-6-33-217-15,0 0-165 0</inkml:trace>
  <inkml:trace contextRef="#ctx0" brushRef="#br0" timeOffset="47693">14345 3516 1146 0,'0'0'225'16,"39"-18"5"-16,-39 18-49 0,0 0-99 15,0 0-40-15,0 0-35 0,0 0 15 16,32-15 0-16,0 4-22 15,-32 11 0-15,33-14 6 0,-33 14-15 16,38-22 9-16,-38 22 7 16,0 0 5-16,33-40-15 15,-33 40 9-15,13-40-6 0,-13 40 0 16,0 0 36-16,0 0 39 0,-39-18 24 16,7 14-14-16,-1 15-20 15,1 0-24-15,32-11-12 0,-32 29-19 16,32-29 4-16,0 0-14 15,-20 37 0-15,20-37-62 0,0 0-166 16,0 0-175-16,0 0-72 0,32 21 3 16</inkml:trace>
  <inkml:trace contextRef="#ctx0" brushRef="#br0" timeOffset="48629">15471 3138 1041 0,'0'0'278'15,"0"0"-11"-15,0 0-83 16,0 0 64-16,0 0-28 0,0 36-62 15,-19 11-40-15,-1 1-3 16,-12 3-8-16,-1 3-20 16,-5 4-24-16,-1 1-28 0,-7-5-27 15,1 1-8-15,6-8 10 16,7-3-5-16,-7-8-16 0,13-3-128 16,26-33-140-16,0 0-196 0,0 0-178 15</inkml:trace>
  <inkml:trace contextRef="#ctx0" brushRef="#br0" timeOffset="48907">15290 3109 900 0,'0'0'145'0,"0"0"22"0,0 0-65 16,0 0-43-16,13-33-27 16,-13 33 111-16,26-8-6 0,-26 8 24 15,45 22 31-15,-13 11-34 16,-6 3-52-16,-6 15-1 0,-1 0-27 16,7 11-40-16,0-4-3 0,0-7-23 15,0 4-23-15,0-11-197 16,6-8-275-16,-6-3-189 15</inkml:trace>
  <inkml:trace contextRef="#ctx0" brushRef="#br0" timeOffset="49201">16151 3032 1282 0,'0'0'178'0,"0"0"67"16,0 0-53-16,0 0-85 16,6 40-43-16,1 4-32 0,6 3 8 15,0 4-13-15,6 4-4 0,7-4-5 16,6-4-13-16,-6-3-3 15,0 3 1-15,0-14-17 0,-7 7 9 16,-19-40-189-16,33 36-143 16,-33-36-62-16,32 36-64 0</inkml:trace>
  <inkml:trace contextRef="#ctx0" brushRef="#br0" timeOffset="49595">16740 3403 943 0,'0'0'249'16,"0"0"37"-16,0 0-69 15,0 0-80-15,0 0-58 0,0 0-57 16,0 0 8-16,-7 37-23 15,7-37-7-15,0 0 5 0,20 32-16 16,-20-32 11-16,0 0 6 0,0 0-14 16,26 19-4-16,-26-19 20 15,0 0-28-15,0 0-5 0,32-22 19 16,-32 22 2-16,19-37-6 0,-19 8 5 16,0 29-3-16,-19-29 8 15,-13 11-5-15,-1 11 11 0,1 3 1 16,-7 8-7-16,39-4 0 15,-39 7 13-15,7 4-18 0,32-11-8 16,0 0 21-16,0 0-15 0,0 0 13 16,0 0-45-16,6 29-289 15,-6-29-121-15,39 15-70 16</inkml:trace>
  <inkml:trace contextRef="#ctx0" brushRef="#br0" timeOffset="49964">17206 3392 1109 0,'0'0'240'0,"0"0"-66"16,0 0-71-16,0 0-52 0,26 11-5 15,-26-11-29-15,32 26-17 16,-32-26-8-16,32 14 8 0,-32-14 4 16,0 0-9-16,33 0-51 0,-33 0-8 15,0 0 27-15,0 0 1 16,13-40 38-16,-13 15 1 0,0 25-3 16,-20-37 6-16,20 37 44 15,-45-32 68-15,6 21-1 0,7 7-15 16,0 4-37-16,32 0-12 15,-33 11-13-15,33-11-30 16,0 0-10-16,0 0 8 0,0 0 0 16,0 29-29-16,0-29-201 0,0 0-195 15,33 15-130-15</inkml:trace>
  <inkml:trace contextRef="#ctx0" brushRef="#br0" timeOffset="50667">15808 2967 233 0,'0'0'13'16,"0"0"17"-16,0 0 7 16,19-30 13-16,-19 30-9 0,0 0 14 15,0 0 29-15,0 0-9 0,0 0 39 16,0 0-16-16,0 0 24 16,0 0-16-16,0 0 1 0,0 0 10 15,0 0-39-15,0 0 43 16,0 0 12-16,0 0-47 0,0 0 29 15,-39 41-4-15,7-9-1 16,6 5-17-16,-6-5-13 0,-1 5-21 16,1-4-1-16,0-1-16 15,-1 1-22-15,1 7-5 0,6-11-6 16,-6-3-7-16,12 3-2 16,20-29 0-16,-32 33-4 0,6-12-7 15,26-21-109-15,0 0-82 0,-39 30-70 16,39-30-48-16,-39 21-22 15,39-21-1-15,-39 33-19 0</inkml:trace>
  <inkml:trace contextRef="#ctx0" brushRef="#br0" timeOffset="52771">13620 3957 205 0,'0'0'41'16,"0"0"11"-16,0 0 26 0,0 0 14 16,0 0 27-16,0 0 33 15,26-30-71-15,-26 30-45 0,19-36 19 16,-6 7-20-16,0 0-8 0,-7-4-19 15,7-7-2-15,-6 0-6 16,-1-7 4-16,7-8-12 0,-6-7 0 16,6-7 19-16,-7 4-29 15,7-8 18-15,-6 4-17 0,-7-1 22 16,6 1 12-16,0 4-20 16,1 3-15-16,-1 4 27 15,1-1-16-15,-1 8 11 0,7 1 3 16,-6 6-18-16,-7 44 11 0,6-40 4 15,-6 40-4-15,7-33 0 16,-7 33-6-16,0 0 11 0,0 0 4 16,0 0-16-16,0 0-2 15,0 0 9-15,0 0 3 0,0 0-12 16,0 0 4-16,0 0 11 0,39-18-3 16,6 14-11-16,7 8 16 15,6-4-6-15,7 0-20 16,12 0 18-16,8-7-20 0,5-1-14 15,20 1 37-15,7-4-14 16,19 4 3-16,0-4-3 0,19 4 11 16,13-8 11-16,7 1-11 0,13-5-9 15,-1 5 4-15,1 3 16 16,0-4-11-16,6 4 5 0,-19 4-20 16,6 7 25-16,-6 0 1 15,6 0-11-15,-6 7-7 0,6 4 11 16,0 0 3-16,-6 4-11 0,-13-1-2 15,-7 1 9 1,-12-4-10-16,-14-4 19 0,-12 4-26 16,-27-4 9-16,-12-3-2 0,-26 3 19 15,-7 8-6-15,-45-15 53 16,39 3 14-16,-39-3 6 0,0 0-25 16,0 0-14-16,0 0 1 15,0 0 5-15,0 0 8 0,0 0 9 16,-39 59 50-16,-6-8-10 0,13 3-54 15,-7-3 9-15,6 15 9 16,1 3-19-16,0 4-28 0,-1 7-1 16,7-4-5-16,0 4-8 15,13-3 2-15,1-8 14 16,5 0-22-16,1-4-4 0,6-14 11 16,0 4-11-16,6-15-2 0,1-7-130 15,-7-33-136-15,0 25-112 16,0-25-71-16</inkml:trace>
  <inkml:trace contextRef="#ctx0" brushRef="#br0" timeOffset="53544">18565 1700 972 0,'7'-29'145'0,"-7"29"88"16,0 0-8-16,0 0-45 0,0 0-107 15,0 0-24-15,0 0 114 16,0 0-33-16,13 29-20 0,-7 11-66 16,1 7-13-16,-7 4-12 0,0 0-13 15,6 4-2-15,-6 0-4 16,7-8-57-16,-7-3-211 0,0-12-186 15,-7 1-78-15</inkml:trace>
  <inkml:trace contextRef="#ctx0" brushRef="#br0" timeOffset="54055">18332 1846 890 0,'0'0'292'0,"0"0"-3"15,-13 36-15-15,0-3-40 0,0-8-73 16,-6 4-51 0,-13-3-42-16,-1-8-19 0,-12-3-26 15,-13-4-20-15,-7-4-6 0,0 0-1 16,7-3-16-16,0-4-43 15,6-8-28-15,13-2-10 0,0-5 22 16,39 15 20-16,-26-25-3 0,26 25 31 16,0-37-5-16,0 37 8 15,13-29 13-15,-13 29 12 0,39-11 11 16,-39 11 13-16,32 18 10 16,-32-18-3-16,13 29 44 0,-13-29 24 15,0 44-24-15,-19-11-10 16,19-33-31-16,-45 36-9 0,-7-10-11 15,7-12 4-15,6 1-5 16,-7-8-4-16,8-7-6 0,5 0-5 16,33 0 0-16,-39-11-9 0,39 11 18 15,-32-22 1-15,19-7-5 16,7-7 0-16,12-4 0 0,1-11-8 16,5-11 4-16,1 4-5 15,7 0 13-15,-1 10 9 0,-6 8-5 16,0 11-37-16,-13 29-148 0,0 0-74 15,0 0-63-15,0 0-89 16,0 0-53-16</inkml:trace>
  <inkml:trace contextRef="#ctx0" brushRef="#br0" timeOffset="54240">17853 2301 1296 0,'0'0'351'16,"0"0"-12"-16,0 0-63 16,0 0-119-16,0 0-90 0,0 0-67 15,0 0-125-15,0 0-114 0,0 0-184 16,-39-30-90-16,7 1-35 16</inkml:trace>
  <inkml:trace contextRef="#ctx0" brushRef="#br0" timeOffset="54468">16947 1667 965 0,'0'0'324'0,"0"48"-3"0,6-5-45 15,7 1-2-15,0 7-83 0,-6-4-37 16,6 4-56-16,-13-3-36 15,-7-5-30-15,-12-3-23 16,-14-3-1-16,-12-5-2 0,-13 1 5 16,0-7-52-16,-20-5-173 0,7-2-153 15,6-12-152-15,0 0-68 16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04.5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6086 1103 998 0,'-26'-18'259'0,"26"18"-60"16,0 0-26-16,-13 11 99 15,0 11-19-15,7 14-109 0,6 11-51 16,0 8-47-16,0 11-13 15,13-1-26-15,-7 1-13 0,20-1-36 16,0-7-179-16,0-7-220 16,-7-3-154-16</inkml:trace>
  <inkml:trace contextRef="#ctx0" brushRef="#br0" timeOffset="491">6500 808 451 0,'-45'-29'42'0,"0"4"63"15,-7-1 19-15,-6 1 5 16,-14 3 24-16,14 15-39 0,-7 3-7 15,-6 8 16-15,0 10 6 16,-13 12-6-16,13 17-11 0,-13 19-5 16,12 18 9-16,1 8-28 15,6 14-4-15,1 3 18 16,12 4-26-16,13-3-18 0,7-1-3 16,32 1-22-16,13-8-8 15,13-7 7-15,6-3-5 0,33-8-12 16,12-4-15-16,14-7-13 15,0-11 9-15,25-10 4 0,-6-15-18 16,0-12-60-16,7-13-40 16,-7-23-44-16,6-18-15 0,-12-21 25 15,-1-30 12-15,-18-18 58 16,-1-25 47-16,-13-12 35 0,-13-6 55 16,-32 7 14-16,-13 7-15 15,-13 10-24-15,-19 16-22 16,-20 10 15-16,-13 8-16 0,-19 14-22 15,-13 11-97-15,-7 8-66 16,-6 10-151-16,13 11-98 0</inkml:trace>
  <inkml:trace contextRef="#ctx0" brushRef="#br0" timeOffset="1363">4441 889 754 0,'0'0'195'0,"0"0"82"16,0 0-9-16,0 0-25 0,0 0-86 16,0 0-76-1,0 0-48-15,0 0-9 0,0 0-29 16,0 0 13-16,0 0-8 0,6-37 11 15,14 8-38-15,12 0 17 16,7 7-43-16,6 4-13 16,7 0 38-16,6 7 16 0,-6 7 6 15,-7 8-8-15,1 7-2 16,-14 3 25-16,-32-14-27 0,26 37 18 16,-13-1 21-16,-13-3 7 15,-7-8 20-15,-12 4 3 0,19-29 34 16,-45 37-15-16,12-15-26 15,-18-12 9-15,12-2-16 0,-13-8-17 16,0-8-11-16,7-2 8 16,-7-5-8-16,7-7 5 15,6 0 21-15,7 1-10 0,32 21-9 16,-26-48-16-16,13 8 6 16,0-7-1-16,26 0 1 15,0-8-2-15,6-11-29 0,7-3-60 16,0 4-65-16,-7 7-58 15,1 7-66-15,-7 7-93 0,0 4-29 16,-13 11-2-16</inkml:trace>
  <inkml:trace contextRef="#ctx0" brushRef="#br0" timeOffset="1600">5023 263 1101 0,'0'0'253'0,"-51"32"-22"16,-1 5-50-16,0-1-65 16,-6 4-52-16,0 4-43 0,-1 3-14 15,-5 8-7 1,5-1-52-16,1 5-149 0,0-9-114 15,12-2-65-15,-18-8-36 16</inkml:trace>
  <inkml:trace contextRef="#ctx0" brushRef="#br0" timeOffset="1812">4033 783 727 0,'0'0'243'0,"0"29"27"0,0 0-13 16,-13 0-43-16,-6 4-77 15,-7 0-71-15,-13 0-32 16,13-1-15-16,-13-3-32 0,39-29-197 16,-52 37-157-16,14-12-42 15,5-10-48-15</inkml:trace>
  <inkml:trace contextRef="#ctx0" brushRef="#br0" timeOffset="2060">3936 688 924 0,'0'0'214'0,"0"0"101"16,-39-3-4-16,7 10-50 15,6 8-80-15,-7 6-37 0,-5 5-16 16,-8 7-19-16,1 3-24 16,0 4-38-16,-1-4-20 0,1 4 1 15,6-3-13-15,13-8-7 16,-6 4-4-16,32-33-123 0,-32 36-217 16,6-7-264-16,26-29-95 15</inkml:trace>
  <inkml:trace contextRef="#ctx0" brushRef="#br0" timeOffset="2240">3645 1456 2107 0,'0'0'131'16,"32"0"-67"-16,-32 0-35 15,39-22-24-15,-39 22-221 0,26-40-253 16,-7 8-187-16</inkml:trace>
  <inkml:trace contextRef="#ctx0" brushRef="#br0" timeOffset="2555">3289 328 907 0,'0'0'289'15,"0"0"19"-15,0 0-3 16,0 0-35-16,0 36-16 0,0-36-45 15,13 51-47-15,-7-3-43 16,-6-5-40-16,7-6-32 0,-1 3-16 16,-12-4-8-16,-1 1-6 15,1-1-6-15,-20 0-6 0,-7-3-63 16,-12-4-154-16,-13 0-222 16,-7-7-228-16,-13-4-20 0</inkml:trace>
  <inkml:trace contextRef="#ctx0" brushRef="#br0" timeOffset="2804">2790 157 1909 0,'0'0'105'0,"0"0"99"16,0 0 12 0,-13 44-62-16,0 10-69 0,13 4-41 15,0 8-27-15,7 3-11 16,-1 0-24-16,7 0-174 0,-6-3-167 16,-1-8-166-16,-6-7-41 15</inkml:trace>
  <inkml:trace contextRef="#ctx0" brushRef="#br0" timeOffset="2996">2602 714 1906 0,'-38'14'285'0,"38"-14"7"15,0 0-69-15,-33 33-94 16,7-4-62-16,26-29-26 0,-32 40-28 15,0-7-151-15,-7-7-217 16,39-26-210-16,-52 29-55 0,7-18 11 16</inkml:trace>
  <inkml:trace contextRef="#ctx0" brushRef="#br0" timeOffset="3159">2557 514 1863 0,'0'0'279'0,"0"0"-10"16,0 0-95-16,0 0-92 15,0 0-97-15,0 0-235 0,0 0-284 16,0 0-223-16</inkml:trace>
  <inkml:trace contextRef="#ctx0" brushRef="#br0" timeOffset="3599">2279 208 1254 0,'0'0'279'0,"-33"-26"21"15,33 26-65-15,0 0-111 0,0 0-59 16,0 0 14-16,0 0-15 15,0 0-23-15,20 37-12 0,-7 7-1 16,-7-1-5-16,-6 1-10 16,0 0-5-16,0-4-8 15,-6-8-11-15,-7-3 11 0,13-29 0 16,-26 37-48-16,26-37-31 0,-39 25 8 16,39-25-12-16,-45 4 15 15,45-4 5-15,-45-15 9 16,45 15 13-16,-46-36 8 15,46 36 28-15,-45-51-5 0,0 11 5 16,45 40 11-16,-46-36 34 16,-6 17 60-16,-6 19 25 0,6 11-21 15,-7 8 4-15,14 10-39 16,0 0-10-16,12 4-27 0,7-1-4 16,7-3-9-16,12 1 3 15,7-1-17-15,0-29 2 0,39 40-78 16,13-11-148-16,0-7-207 15,20-4-171-15,-7-4-23 16</inkml:trace>
  <inkml:trace contextRef="#ctx0" brushRef="#br0" timeOffset="3748">2117 889 1600 0,'0'0'217'0,"0"0"-33"0,0 0-77 15,0 0-47-15,0 0 1 16,0 0-178-16,0 0-290 16,13-30-211-16</inkml:trace>
  <inkml:trace contextRef="#ctx0" brushRef="#br0" timeOffset="4084">1132 310 1444 0,'0'0'388'0,"-32"40"-12"0,32-40-96 16,-7 40-107-16,7-40-65 16,-6 36-52-16,6-36-15 15,0 0-26-15,-33 40-7 0,33-40-1 16,-51 26 5-16,12-12-2 15,6-10-4-15,33-4-16 0,-51-15 16 16,51 15-9-16,-39-40-1 16,13-7 4-16,6-4 4 0,14-3 2 15,-1-8-1-15,14 3-2 16,-1 5-19-16,7 3 3 0,-6 7-49 16,6 11-90-16,-13 33-84 15,0 0-104-15,0 0-86 16,0 0-49-16,0 0 5 0</inkml:trace>
  <inkml:trace contextRef="#ctx0" brushRef="#br0" timeOffset="4240">1009 688 1150 0,'0'0'251'16,"0"0"-85"-16,39 37-91 15,-39-37-54-15,0 0-61 0,52 3-343 16,-52-3-124-16</inkml:trace>
  <inkml:trace contextRef="#ctx0" brushRef="#br0" timeOffset="4667">511 284 848 0,'6'-36'281'0,"-6"36"-6"15,0 0-56-15,0 0-121 16,0 0-19-16,0 0 103 0,0 0-33 16,0 0-51-16,-32 58-49 0,-1-7-24 15,-5 0-1-15,5-4-10 16,1-3-10-16,6 0-16 15,0-4 5-15,7-4 1 0,-1 1 18 16,1-5-5-16,-1 1 12 16,7 0-10-16,7-4 26 15,-7 0 7-15,13-29 5 0,-7 44 6 16,-5-15-7-16,12-29 3 16,-7 33 0-16,7-33 23 0,0 0 26 15,0 0-10-15,0 0-29 16,-32 11-30-16,32-11-13 15,-39-22-13-15,6-7 0 0,8-11 4 16,5-15-7-16,14-14-5 16,6-11-23-16,0-4-42 0,13 0-44 15,6 15-67-15,0 15-162 16,7 17-146-16,-26 37-56 0,52-3 16 16</inkml:trace>
  <inkml:trace contextRef="#ctx0" brushRef="#br0" timeOffset="4784">362 874 1889 0,'0'0'80'15,"0"0"-51"-15,0 0-29 0,0 0-337 16,0 0-329-16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5:52.23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32 1632 0,'156'-3'17'0,"18"-8"-178"16,1-7-265-16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5:51.0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9375 557 1109 0,'0'0'146'0,"0"0"28"16,0 0 92-16,13 0-69 15,13 7-84-15,6 8-12 0,7 3 16 16,0 4 24 0,13 0-21-16,-13-4-42 0,6 7-16 15,-13-7-37-15,-6-3 1 16,-26-15-1-16,20 14 4 0,-20-14-7 16,0 0-3-16,0 0-9 15,-26 22-3-15,-20-11-7 0,14-3 7 16,-7-5-12-16,0-3 20 15,13-3-15-15,-6-1 13 0,32 4-24 16,-13-18 17-16,0-4-16 16,13 4 10-16,0-8 0 0,0 26-9 15,13-22 13-15,-13 22-17 16,0 0 10-16,0 0-6 16,0 0-9-16,0 0 25 0,26-7-13 15,-26 7 20-15,0 0-11 16,0 0 13-16,19 26-1 0,-12-1-2 15,-7-25 1-15,-19 29-10 16,-7-7 13-16,-7-4-14 0,1-3 11 16,-7-4-17-16,-6-4 14 15,-1-3 48-15,8-1 4 0,-1-10 13 16,-7 0-15-16,21-1 27 16,25 8-17-16,-46-25-4 15,20-8-18-15,0 0-17 0,7-10 27 16,0-8-31-16,-1-7-5 15,1-8-19-15,-1-7-1 0,1 0 2 16,0 1-10-16,-7 6 14 16,0 4-27-16,0 11 9 0,0 11-55 15,-6 11-69-15,32 29-85 16,-52-18-89-16,52 18-148 0,-52 7-131 16,13 11-9-16,39-18-587 15</inkml:trace>
  <inkml:trace contextRef="#ctx0" brushRef="#br0" timeOffset="405">8611 448 935 0,'0'0'338'16,"0"0"-4"-16,0 40-66 0,0-40-77 15,7 36-87-15,-7-36-33 16,13 36-28-16,-13-36-28 0,0 0 13 16,13 40-19-16,-13-40 4 15,0 0-18-15,0 0 25 16,0 0-9-16,-7 37 3 0,7-37-4 16,-32 22-5-16,-14-15-15 15,1 4 4-15,0-4 11 0,0 8-20 16,-7-1 33-16,6 12 20 15,1 7 90-15,0 3 22 0,0 8-29 16,6 3 10-16,0-3-46 16,6 7-11-16,8-8-14 0,-8 1-20 15,7-4 8-15,0-11-17 16,1 0-24-16,-8-7-1 0,-6-7-82 16,0-8-69-16,-6-7-88 15,-7-11-117-15,7-4-171 0,6-6-49 16,0-16 3-16</inkml:trace>
  <inkml:trace contextRef="#ctx0" brushRef="#br0" timeOffset="578">7880 138 1317 0,'39'-14'266'0,"-39"14"-25"0,45-18-104 15,-6-1-59-15,6 5-44 16,7 3-67-16,0 7-259 16,-7 1-173-16,-6 3-50 15</inkml:trace>
  <inkml:trace contextRef="#ctx0" brushRef="#br0" timeOffset="1080">7699 426 1300 0,'-20'40'354'0,"14"-7"-34"0,6-33-83 16,0 36-84-16,0-36-65 15,0 44-4-15,-20-12-45 0,-19 1-26 16,-12-4 8-16,-21-7-61 15,-5-4-20-15,-7 0-9 0,-1-10 15 16,8-1 45-16,12-11-18 16,7 1 36-16,12-8-16 0,8 4 12 15,38 7 19-15,0 0-45 16,0 0 70-16,0 0 7 0,0 0 13 16,38 29 44-16,1 11 27 15,-6 7 35-15,5 11-14 16,1 4-24-16,-6 4-48 0,-7 3-32 15,-13-4-20-15,-20-3-19 16,-19 0 11-16,-19-7-29 0,-20-4 15 16,-13-8-15-16,-12-14 12 15,-14-7-12-15,-6-15 26 0,0-14-24 16,0-15 1-16,0-10-12 16,6-16 15-16,14-17-12 0,12-15 27 15,13-11 23-15,27-4 25 16,18-3-17-16,14 0-44 0,25 7-2 15,14 0-18-15,12 14-8 16,13 8-106-16,13 14-101 16,0 15-188-16,14 15-254 0,-1 14-223 15</inkml:trace>
  <inkml:trace contextRef="#ctx0" brushRef="#br0" timeOffset="1770">4915 80 1845 0,'0'0'379'0,"0"0"-33"16,0 0-88-16,0 0 4 16,26 18-56-16,0 11-27 15,6 15-38-15,1 7-31 0,-1 11-28 16,0 3-39-16,1 8-17 16,-14-4-80-16,1 0-178 0,-14 1-209 15,-12-5-380-15,-27-3-254 16</inkml:trace>
  <inkml:trace contextRef="#ctx0" brushRef="#br0" timeOffset="2208">4378 568 2154 0,'0'-26'178'16,"0"26"24"-16,0 0-7 0,0 0-45 16,0 0-43-16,0 0-18 15,-13 44 26-15,0-4 29 0,-13-4-2 16,-19 4-26-16,-7-3-20 16,-13-1-7-16,-19-3-3 0,-7-4-11 15,-6 0-10-15,-6-3-22 16,-1-5 5-16,1-6 12 0,12-8 19 15,7-3 22-15,6-4-1 16,20-7-53-16,6-4-13 16,7-4 21-16,45 15 16 0,-52-33-41 15,52 33-5-15,-39-51-16 16,13 1-6-16,13 2-12 0,0 1 2 16,0-8 12-16,7 1-23 15,-1-5-16-15,1 1-17 0,0 4-34 16,-7-1-24-16,6 0 5 15,1 8-21-15,-7 0-43 0,-7 7-41 16,7 3-54-16,-6 8-80 16,19 29-190-16,0 0-292 15,0 0-34-15</inkml:trace>
  <inkml:trace contextRef="#ctx0" brushRef="#br0" timeOffset="2472">3096 1365 1318 0,'0'0'314'0,"0"0"-72"0,0 0-91 16,0 0-81-16,0 0-40 16,45-22 7-16,-6 4-8 15,-6 0-20-15,12 10 10 0,-13 8 23 16,-32 0 9-16,52 8 32 15,-52-8 20-15,39 25-18 0,-39-25-19 16,19 33-13-16,-19-33-22 16,-13 43-26-16,13-43-30 0,-64 48-184 15,-20-16-299-15,-1-10-195 16</inkml:trace>
  <inkml:trace contextRef="#ctx0" brushRef="#br0" timeOffset="2654">2423 717 686 0,'6'-36'-3'0,"-6"36"-15"0,0 0-67 16,0 0-76-16</inkml:trace>
  <inkml:trace contextRef="#ctx0" brushRef="#br0" timeOffset="3252">3355 724 358 0,'0'0'50'0,"0"0"36"15,0 0 4-15,13-40 6 0,-13 40 28 16,0 0 25-16,0 0 44 16,0 0 40-16,0 0-13 0,0 0 4 15,0 0-21-15,6-25 1 16,-6 25-40-16,0 0-46 0,0 0-44 15,0 0-24-15,0 0-46 16,0 0 11-16,0 0 47 0,0 0 16 16,20 47-24-1,-7-3 1-15,6-1-6 0,-6-3-22 16,0-3-27-16,0-1 3 16,-13-36-103-16,13 44-324 0,-13-44-383 15</inkml:trace>
  <inkml:trace contextRef="#ctx0" brushRef="#br0" timeOffset="3625">2572 699 1121 0,'0'0'425'15,"0"0"5"-15,32 43-61 0,-19 1-42 16,-19 0-58-16,-7 3-81 16,-7-3-52-16,-6 3-46 15,-6 4-37-15,-7-7-16 0,0-1-40 16,0-3-90-16,1-3-158 16,-14-4-270-16,7-8-353 0</inkml:trace>
  <inkml:trace contextRef="#ctx0" brushRef="#br0" timeOffset="4188">2028 244 1476 0,'39'-37'103'16,"-39"37"155"-16,0 0 42 16,0 0-43-16,0 0-68 0,39 59-38 15,-33-5-26-15,-12 1-38 16,-14-1-42-16,-12-6-19 0,-20-1-8 16,-6 0 4-1,-7-7-17-15,-6-10-22 0,0-9 4 16,6-2-6-16,7-16-5 15,6-3-2-15,7-7 19 0,-1-8 7 16,46 15 7-16,-39-25-18 16,39 25-3-16,0 0 11 0,0 0-15 15,0 0-3-15,-38 4 51 16,38-4 23-16,0 58 22 0,0 7 30 16,6 8 30-16,7 0-2 15,0 3-31-15,-13 1-21 0,-6-1-21 16,-14-7-1-16,-19-3-19 15,-19-8-26-15,-26-7 4 16,-20-15-4-16,-6-14-14 0,-19-7 5 16,6-19 0-16,0-14 1 15,0-15-9-15,13-18 3 0,13-22 12 16,6-14-12-16,20-18-10 16,6-8 21-16,26 0 10 0,13 4 7 15,20 10-7-15,12 16-13 16,7 14 1-16,13 10-22 0,13 8-145 15,0 15-138-15,0 7-221 16,0 11-416-16,-39 18-69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5:55.6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52 501 918 0,'0'0'242'0,"32"52"72"16,-32-52-43-16,0 0-85 0,19 40-34 15,-19-40-36-15,0 0-17 16,20 36-10-16,-20-36-2 0,0 0-26 16,0 0-20-16,0 0-1 15,39 8-36-15,-39-8 5 0,45-22 11 16,-45 22-11-16,32-40-16 16,-32 40 24-16,20-38 26 0,-20 38 8 15,0 0 6-15,0 0-10 16,0 0-31-16,0 0-9 0,0 0-1 15,0 0-6 1,0 0-5-16,-39 8 15 0,39-8-7 16,-32 19-13-16,32-19 16 15,0 0-3-15,0 0-3 0,0 0 3 16,0 0 16-16,0 0-19 16,0 0-5-16,0 0 5 0,0 0-122 15,0 0-198-15,0 0-312 16,0 0-94-16</inkml:trace>
  <inkml:trace contextRef="#ctx0" brushRef="#br0" timeOffset="1887">0 669 470 0,'0'0'89'15,"0"0"20"-15,0 0-4 16,0 0-10-16,0 0-30 0,0 0-39 16,0 0-6-16,0 0 7 15,0 0-13-15,0 0-9 0,0 0 7 16,0 0 13-16,0 0-8 15,32-3 2-15,-32 3-6 0,46-7 1 16,-46 7-6-16,45-19-52 16,-45 19 71-16,45-18-23 0,-45 18-2 15,0 0 3-15,45-33-5 16,-45 33-4-16,0 0 4 16,0 0 66-16,13-44 8 0,-13 44-21 15,0 0-9-15,-19-44 7 16,19 44-8-16,0 0 14 0,0 0-57 15,-52-22 20-15,52 22 25 16,-39 7 26-16,39-7 46 0,0 0 38 16,-38 51-94-16,25-6-30 15,13-45 5-15,-7 47 10 0,7-47-21 16,20 48-8-16,-20-48 25 16,19 36-21-16,-19-36-21 15,0 0 19-15,0 0 6 16,45 18-17-16,-45-18-8 0,0 0 26 15,0 0-32-15,0 0 2 16,26-43 1-16,-13 3-35 0,-6 3 13 16,-7 37 16-16,-13-40 2 15,13 40-11-15,0 0-1 0,0 0 19 16,0 0-4-16,-46-7-15 16,46 7 36-16,0 0-21 0,-38 25-4 15,38-25 17-15,-20 37-9 16,20-37-105-16,0 0-239 0,-13 40-258 15</inkml:trace>
  <inkml:trace contextRef="#ctx0" brushRef="#br0" timeOffset="2795">194 56 473 0,'0'0'90'0,"0"0"16"0,0 0 23 16,0 0-36 0,0 0 5-16,0 0 10 0,0 0-28 15,-45 36 11-15,45-36-9 16,-20 48-55-16,20-48 33 0,-6 48-51 16,6-48 8-16,13 47 12 15,-13-47-35-15,0 0-3 0,0 0 21 16,0 0-12-16,0 0 0 15,0 0-21-15,45 11-36 0,-45-11 10 16,0 0 8-16,0 0 23 16,39-63 10-16,-20 12 14 0,-12 4-20 15,-7 47 73-15,-7-54 38 16,7 54 19-16,0 0-18 16,-13-40-63-16,13 40-27 0,0 0 21 15,0 0-25-15,0 0 6 16,-45 25 1-16,45-25 5 0,-32 36 21 15,32-36 13-15,-20 48-9 16,20-48-24-16,0 40-7 0,0-40-4 16,0 0 13-16,26 40-12 15,-26-40-9-15,0 0 18 0,0 0 3 16,39 8-26-16,-39-8 10 16,0 0 14-16,0 0-41 15,32-48 19-15,-32 48 44 0,0-37 1 16,0 37-42-16,0 0 51 15,0 0-76-15,-45-18-8 0,45 18-67 16,-45 7-247-16,45-7-155 16,0 0-14-16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0:25.5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107 198 750 0,'0'0'235'0,"0"0"-17"16,0 0-74-16,0 0-52 0,0 0-34 16,0 0-7-16,0 0-35 15,37-24 28-15,7 6-11 0,7 4-18 16,5 3 3-16,13 1-18 16,7 3-6-16,-7-4 22 15,-6 0 0-15,0-3-32 16,-1-3 29-16,-11 2-10 0,-7-6 2 15,-44 21-5-15,44-14 5 16,-44 14 7-16,0 0-37 16,0 0 25-16,31-11-11 0,-31 11 28 15,0 0-11-15,0 0-13 16,0 0 7-16,0 0-25 0,0 0 28 16,0 0-3-16,0 0 0 15,0 43-6-15,-6-4-6 0,0 7 25 16,-7 7 2-16,7 7 20 15,-7 10-25-15,-6 5 3 16,13 13 3-16,-7 4 48 0,7 7-33 16,0 3 36-16,-7 1-14 15,7 3-46-15,0 3 9 16,-7-3-16-16,7 0 10 0,-7 0-10 16,7 4 5-16,0 0 36 15,-1-4 10-15,1 0-51 16,-6 0 43-16,5 0-27 0,1-4 16 15,-7 8-25-15,7-4 5 16,-6 0-2-16,-1-4 3 0,0 1 3 16,1-8-16-16,-1 0 7 15,13 1-11-15,-6-4 11 0,0 0-2 16,12 0-5-16,0 3 18 16,1-3 9-16,5 3 34 15,-6 4-22-15,1-3-22 0,-1-4-15 16,-6-4 3-16,0-3 6 15,-6-4-16-15,6-7 5 16,0-3 9-16,0-4 2 0,0-10-2 16,0-4-9-16,6-4 0 15,-6-7-5-15,0-3 12 0,0-3-4 16,6-5 1-16,-6-2-7 16,0-29 3-16,-6 42 4 0,0-3-4 15,-1 3-3-15,1 1 3 16,6-8-18-16,6 8 12 0,-6-5 11 15,13 1-5-15,-7 0-11 16,7 4 14-16,-1-1-3 16,1 4 9-16,0-4-9 0,-1 1 8 15,-6-1-8-15,7-7 13 16,-13 4-13-16,0-7-5 0,0 0-9 16,-6-4 7-16,-1 1 15 15,1-8-5-15,-6 3-8 0,12-24 7 16,-13 25 4-16,13-25-12 0,-13 28-2 15,13-28 3-15,-12 22 15 16,12-22-6-16,0 0-11 0,-13 24-3 16,13-24-4-16,0 0 6 15,-6 29-11-15,6-29-4 16,-6 21 15-16,6-21 15 0,0 0-3 16,0 28-4-16,0-28-13 15,6 28 7-15,-6-28 25 0,6 25-19 16,-6-25-13-16,7 25 13 15,-7-25 9-15,0 21 1 0,0-21-8 16,6 28-11-16,-6-3 2 16,0-25 13-16,6 25-4 0,0 0-8 15,-6-25-37-15,0 24 24 0,0-24 7 16,0 29-4 0,0-29 16-16,0 24 8 0,0-24-4 15,0 0-2-15,0 0 1 0,7 22-3 16,-7-22 0-16,0 0 0 15,0 0 0-15,0 0-6 0,0 0 6 16,0 0-4-16,-38 21-3 16,7-7-5-16,-1-7 18 0,1 4-6 15,-1-4 4-15,-5 0 6 16,-1-4-23-16,-6 4 13 0,0-3 10 16,0 3-10-16,0-4-11 15,6-3 6-15,7 4 13 0,-1-1 2 16,7 1-15-16,0-4 9 15,25 0-14-15,-31 7-7 0,31-7-66 16,0 0-83-16,-38 4-81 16,38-4-139-16,-25-4-51 0,25 4-15 15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6:52.5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0 159 1084 0,'0'0'187'16,"0"0"3"-16,0 0-49 16,0 0-45-16,7 55-13 15,12-4-59-15,14-4-27 0,19-3 5 16,12-11 20-16,1-4-35 16,7-7-54-16,-7-12-18 0,-7-6-5 15,-6-11 18-15,0-11 46 16,-13-8 18-16,-39 26 8 15,51-65-20-15,-18-5 17 16,-14 1 64-16,-12 4 73 16,-7 10 13-16,-7 12-31 0,7 43-41 15,-39-30-38-15,-6 23-6 16,-7 14-3-16,-12 15-2 0,12 4-20 16,0 6-6-16,7 5-35 15,45-37-42-15,-39 47-91 16,39-47-85-16,0 0-68 0,19 40-61 15,20-18-45-15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6:52.9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130 194 1271 0,'0'0'232'0,"0"0"-52"15,-46 0-22-15,46 0-43 0,-45 30-18 16,45-30-12-16,-26 40-17 16,20 0-26-16,6-40-33 15,45 40 12-15,0-14-9 16,7-4 0-16,6-19-23 0,2-3-54 15,4-7-23-15,-12-11 40 16,-7-4 34-16,-12-7-5 16,-7-8 8-16,-13-3 61 0,-7 4 31 15,-19 6 16-15,13 30 4 16,-52-22-24-16,0 18-19 0,-6 8-30 16,6 14-25-16,6 0 16 15,7 9-32-15,39-27 13 16,-39 36-66-16,39-36-143 0,0 0-204 15,46 44-164-15,13-19-11 16</inkml:trace>
  <inkml:trace contextRef="#ctx0" brushRef="#br0" timeOffset="332">1337 161 1527 0,'0'0'144'0,"0"0"11"16,0 0-30-16,0 0-15 16,19 49-62-16,7-13 4 15,-26-36-25-15,65 55-27 16,12-15-22-16,-5-8-82 0,5-13-39 16,1-12 56-16,-12-3 8 15,-8-15 22-15,-13-8 28 16,-6-10 1-16,-7-7 75 0,-12-8 48 15,-7-10 32-15,-13-2 85 16,-7 9 28-16,-12 7-13 16,-7 7-70-16,-19 11-54 0,-7 11-35 15,-6 11-35-15,-8 11-4 16,14 4-24-16,7-1-25 16,12 8-73-16,33-22-132 0,0 0-246 15,-6 44-271-15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6:50.4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3110 27 456 0,'-52'0'3'0,"-7"-4"26"0,-5 4 20 15,5 0 6-15,-5 0-16 16,5 0 0-16,1 4 15 0,13 0 3 16,-2 3 14-16,2-7 16 15,45 0-13-15,-39 0 3 16,39 0-13-16,0 0-27 0,-39 0-37 15,39 0 18-15,0 0-1 16,0 0 161-16,-45 44-10 16,19-1-26-16,7 5-38 15,12 2 3-15,-6 1-42 0,13 8-13 16,0 6 18-16,0 4-1 16,0 8 1-16,0 6 6 0,0 5-14 15,0 3 1-15,0 7 3 16,-6 8-9-16,-1 3-12 15,1 11-2-15,-7 4 6 0,0 3 22 16,-6 0-18-16,-7 4-12 16,-7-3-15-16,1-1-4 15,0 1-1-15,-1-1 5 0,-7 0 3 16,15 1 3-16,-8-5-1 16,7 5-11-16,0-1-7 15,0 4-7-15,-6 4-6 0,0 3 9 16,-1 4 4-16,-12 4-5 15,-7-4 3-15,-6 0-3 0,-8-4 2 16,8-4-5-16,-7 12 87 16,1 0-40-16,5-1-33 15,14-3-5-15,6-11-14 0,13-7 4 16,7-8-7-16,6-6 3 16,6-12 7-16,7 0-4 15,13-11 6-15,7-7-4 16,6-10 7-16,13-8 6 0,6-15-1 15,13-11 0-15,13-10 1 16,7-8 5-16,14-11-3 0,5-7-13 16,0-11 0-16,0-11-7 15,0-3 0-15,-12-1-9 16,-7-3-12-16,-7 4-30 0,-19 3-11 16,-52 22-37-16,0 0-87 15,39-55-131-15,-39 55-155 0,0-65-251 16,-13 14-37-1</inkml:trace>
  <inkml:trace contextRef="#ctx0" brushRef="#br0" timeOffset="528">3 2906 1524 0,'0'0'351'16,"-20"47"41"-16,20-47-86 16,0 0-74-16,0 0-79 15,0 0-43-15,0 0-38 0,0 0-51 16,0 0-2-16,39-40-19 16,13-15-14-16,0-21-59 15,6-22-34-15,14-15 7 16,-7-4 28-16,6 5 25 0,-13 6 40 15,-6 19-12-15,-13 21 11 16,-7 23-18-16,-32 43 22 16,0 0 32-16,0 0-2 0,0 50 4 15,-6 20-5-15,-14 6 6 16,7 4-8-16,0 7 3 0,13-3-14 16,7-4 0-16,6-7 9 15,0-4-21-15,-7-18 12 16,7-4-80-16,-13-47-67 0,0 0-120 15,0 0-144-15,0 0-259 16,0 0 24-16</inkml:trace>
  <inkml:trace contextRef="#ctx0" brushRef="#br0" timeOffset="733">80 2655 1300 0,'0'0'350'0,"0"0"-3"16,0 0-70-16,0 0-49 16,0 0-47-16,0 0-63 15,0 0-53-15,91-30-8 16,7 12-34-16,6-4-20 0,6 8-87 16,0-4-210-16,-7-4-302 15,2 4-125-15</inkml:trace>
  <inkml:trace contextRef="#ctx0" brushRef="#br0" timeOffset="1171">1494 2491 1483 0,'-45'-15'198'16,"45"15"86"-16,0 0-43 15,0 0-69-15,0 0-79 0,0 0 11 16,0 0-3-16,0 0-38 16,45 0-31-16,1 0-32 0,-1 4 17 15,-45-4-33-15,58 7-5 16,-58-7-88-16,0 0-48 15,0 0-57-15,0 0-131 16,0 0-47-16,-58 66 46 0,-7-12 108 16,-12-10 105-16,5-4 49 15,-5-4 51-15,12-6 29 16,6-5 63-16,59-25 16 0,-58 29 26 16,58-29 115-16,0 0 53 15,0 0-18-15,0 0-32 0,0 0-80 16,45 18-32-16,14-18-29 15,12-7-27-15,7-4-25 16,13-3-65-16,-1-1-171 0,-12 0-310 16,-6 1-150-16</inkml:trace>
  <inkml:trace contextRef="#ctx0" brushRef="#br0" timeOffset="1764">3525 391 1859 0,'-46'11'271'0,"46"-11"-25"15,-52 51-70-15,20-8-37 0,13 5-57 16,12-8-41-16,7 3-22 16,20-6-10-16,6-4 8 0,12-15-2 15,14-4-7-15,0-6-43 16,1-12-44-16,-1-7-8 15,-1-14 9-15,-12-1 19 0,-13-10 12 16,-13-4 12-16,-7-4 19 16,-18 8 8-16,12 36 24 15,-52-44 19-15,-7 22-5 16,1 15-15-16,6 14 4 0,-7 8-1 16,14 3-11-16,0 0-10 15,45-18-21-15,0 0-29 16,0 0-90-16,0 0-181 0,19 40-222 15,33-22-62-15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6:57.3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46 1019 0,'0'0'242'0,"32"-25"39"0,-32 25 26 16,0 0-38-16,32-18-18 16,-32 18-48-16,20-8-11 0,-20 8-27 15,0 0-39-15,32 26 3 16,-12 7-9-16,-7 7-14 16,0 14-42-16,0 12-12 15,-13 6-1-15,12 9-10 0,-5-1-22 16,-1 0-19-16,1 0 18 15,-7-7-14-15,6-8-14 0,1-7-41 16,-7-7-74-16,0-14-92 16,0-37-140-16,0 43-268 0,0-43-208 15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6:58.0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4 950 0,'32'-25'225'0,"-32"25"99"16,0 0 7-16,0 0-69 0,0 0-53 16,0 0-53-16,0 0 5 15,0 0 28-15,20 40 3 16,-20 19-49-16,0 10-56 0,0 20-40 16,6 2-25-16,7 12-15 15,7-1-16-15,6 1-129 0,6-1-265 16,7-6-431-16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6:58.8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193 0 912 0,'0'0'178'0,"0"0"89"15,-46 7 13-15,46-7-48 16,-51 22-46-16,51-22 21 16,-46 44-23-16,20-8-31 15,7 8-13-15,12-8-22 0,20 4-35 16,-13-40-19-16,59 47-26 15,-1-14-27-15,13-7-15 0,7-12-5 16,-7-10-20-16,-6-8-24 16,-7-7-12-16,-6-11 19 15,-13-7 11-15,-14-4 3 0,-5-7 15 16,-27-3 17-16,-12-5 3 16,-7 5 15-16,-13 6 34 15,-13 12-6-15,1 10-14 16,-1 15-15-16,0 11-9 0,20 7-15 15,32-18 2-15,-33 37-105 16,33-37-189-16,13 44-299 0,-13-44-109 16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6:59.2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146 29 1038 0,'-51'14'236'16,"51"-14"83"-16,-53 37-71 0,53-37-39 15,-33 54-58-15,27-13-55 16,6-41-48-16,32 48-26 0,15-19 12 16,4-7-9-1,9-8-25-15,4-10-9 0,-11-8-10 16,-1-7-16-16,-7 0-25 16,-5-14-4-16,-40 25 31 0,32-44 28 15,-19-3 15-15,-19 2 23 16,-13 5 40-16,19 40 30 15,-60-40 2-15,2 18-46 0,-1 19-20 16,0 6-11-16,0 12-13 16,14 7-28-16,45-22-122 0,-32 43-145 15,32-43-259-15,12 48-138 16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6:59.6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0 273 1616 0,'0'0'129'16,"0"0"77"-16,0 0-16 15,0 0-48-15,0 0-59 16,0 0-50-16,45 51-8 0,0-18 19 16,1-11-70-16,-1-7-23 15,7-12 1-15,-7-6 34 16,0-5-9-16,1-6 16 0,-7-8 17 16,-39 22 6-16,45-51 8 15,-19 0 37-15,-7 0 70 0,-12 0 31 16,-14 4 11-16,1 3-23 15,-20 15-46-15,-7 11-52 16,-5 11-21-16,-1 10-16 16,6 12-7-16,33-15-33 0,-45 36-80 15,19 1-123-15,26-37-218 16,7 54-265-16,12-17-105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00.1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129 198 1938 0,'0'0'133'15,"0"0"21"-15,0 0-4 16,0 0 6-16,0 0-52 16,-39 18-19-16,39-18-44 0,-19 43 0 15,12-6-10-15,7-37-27 16,33 43 14-16,-33-43-12 0,51 33-13 15,-5-15-12-15,-7-10-29 16,-39-8 18-16,45-11-2 16,-45 11 17-16,0 0 10 0,32-51-6 15,-25-4 21-15,-14-3 2 16,-12 3 32-16,-7 1 40 16,-6 10 5-16,-1 8-11 15,-6 14-36-15,1 11-20 0,-8 11-11 16,7 15-30-16,39-15-112 15,-38 36-184-15,38-36-264 0,0 51-152 16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00.5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74 31 1568 0,'0'0'156'0,"0"0"111"16,0 0 7-16,0 0-57 0,-26 51-52 15,0-11-50-15,7-3-38 16,19-37-30-16,0 47-15 0,0-47-11 15,32 47-10-15,7-21-4 16,0-12-17-16,7-3-5 16,-1-7-3-16,1-4 3 15,-1-7 15-15,-6-15 3 0,0 0-11 16,7-11 8-16,-7 0 6 16,-7-3 58-16,-12 3 52 0,-8-3-1 15,-18 7-33-15,6 29-40 16,-58-33-28-16,-14 18-11 0,-13 8-96 15,-5 11-219-15,-8 3-415 16,1 0-312-16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0:27.3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748 0 683 0,'0'0'37'0,"0"0"0"15,0 0 40-15,-32 46-9 0,32-46 5 16,-31 57-31-16,31-57 5 16,-51 64-5-16,1-15 7 15,0-14-42-15,0-3-18 0,-1-7 0 16,51-25 11-16,-63 18 24 15,63-18 2-15,-62 0-30 0,62 0-7 16,-44-25 11-16,44 25 42 16,-26-53-7-16,14 7-28 15,18 3-30-15,-6 43 47 16,13-49 15-16,-13 49-20 16,0 0-16-16,0 0 61 0,44-32 16 15,-44 32-8-15,56 4 59 16,-12 20-33-16,0 15 51 0,7 11 32 15,5 13-36-15,-6 5-18 16,7-1-31-16,-7 3-44 16,1-6-31-16,-7-7-12 0,-7-15-14 15,-5-7 5-15,-32-35-3 16,0 0-79-16,0 0-137 16,0 0-222-16,0 0-85 15,0 0 3-15</inkml:trace>
  <inkml:trace contextRef="#ctx0" brushRef="#br0" timeOffset="452">0 965 885 0,'0'0'198'0,"0"0"115"15,0 0-54-15,44-35-91 16,12 14-57-16,26 3 3 0,12 0-14 16,19 1-38-16,13 3-10 15,6 3-28-15,13 4-2 16,-1 3-15-16,13 4 16 0,-12 4-10 15,-7 3-13-15,-18 0-11 16,-20-3-3-16,-31-1-85 0,-18-3-124 16,-20-3-213-16,-31 3-125 15</inkml:trace>
  <inkml:trace contextRef="#ctx0" brushRef="#br0" timeOffset="2016">1024 1545 484 0,'0'0'115'16,"0"0"-2"-16,0 0 13 0,0 0 6 16,0 0-17-1,0 0-39-15,0 0 32 0,0 0 20 16,0 0-8-16,0 0-49 15,-56-14-4-15,-1 10-32 0,0 4-30 16,-5 7 5-16,-1 0 34 16,-13 0-36-16,13 0-14 15,7-3 2-15,-1-1-7 0,20-3 32 16,-1 4-8-16,38-4-11 16,0 0-8-16,-38-7 10 0,38 7 23 15,0 0-1-15,-19-39-56 16,19 4 23-16,7-4 10 15,11 0-3-15,1 0 22 16,6 4-30-16,-25 35 4 0,38-57-8 16,-6 18 24-16,-32 39 8 15,37-46-36-15,-37 46 20 0,32-38 0 16,-32 38 28-16,0 0 6 16,0 0-7-16,25-36-6 15,-25 36 3-15,0 0 6 0,0 0-37 16,0 0-11-16,0 0 27 15,0 0 6-15,0 0-16 0,0 0-3 16,0 0 37-16,0 0-12 16,0 0 7-16,0 0-13 15,31-32 13-15,-31 32-5 16,0 0-15-16,0 0 2 0,0 0 18 16,0 0 0-16,0 0-9 15,0 0 15-15,0 0 16 16,0 0 13-16,0 0-26 0,0 0-22 15,0 0 4-15,0 0 3 16,0 0-14-16,0 0 42 0,0 0-8 16,38 29-7-16,-19 17 7 15,0 14 7-15,-13 17-12 0,0 12-7 16,1 10-17-16,-7 7 8 16,0 3-11-16,0 4-14 15,-7-3-127-15,7-8-441 16,0-6-467-16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01.2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149 64 1660 0,'-38'22'281'0,"38"-22"37"16,-46 36-39-16,20 4-70 15,7 0-68-15,6 8-34 0,7-1-31 16,12 4-21-16,7-4-6 16,26-3-26-16,0-8-5 15,12-10-18-15,14-4 8 16,6-15-8-16,1-7 7 0,-1-15-12 16,0-3-13-16,-13-15 18 15,-12-7-15-15,-8-11 18 16,-12-11-3-16,-6-3-8 0,-20-4 4 15,-7 3 4-15,-6 15 0 16,-19 15-4-16,-13 14 0 0,-7 22 6 16,-6 15-2-16,-1 10 0 15,8 12-22-15,5 6-106 0,7 1-179 16,13 3-287-16,26-3-180 16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01.6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91 226 2175 0,'0'0'281'0,"0"0"-13"16,-32 33-54-16,19-4-91 16,13-29-59-16,6 43-25 15,20-6-5-15,6-8-13 0,20-4-14 16,6-6-15-16,1-12 17 15,5-7-34-15,-5-11 18 0,-8-7-10 16,1-8-22-16,-13-10 15 16,-13-4-4-16,-7-7 5 0,-12-12 27 15,-7 5-11 1,-13 3 66-16,-7 7 16 0,1 11-7 16,-20 11-7-16,-19 19-13 15,-7 10 6-15,-12 11-24 0,-1 8-23 16,7 3 3-16,6 7-44 15,13 4-110-15,26 11-171 16,13 0-344-16,33-3-291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02.4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25 160 1531 0,'-26'44'310'16,"26"-4"-7"-16,0-4-53 15,20 1-46-15,-1-1-40 0,13 4-35 16,14-3-37-16,13-8-46 16,6-4-19-16,12-3-3 0,-4-11-16 15,-9-7-8-15,1-4 0 16,-13-11-33-16,-6-8-5 16,-13-6-9-16,-14-11-9 0,-6-12 39 15,0-6-4-15,-13-12 12 16,-13-3 4-16,0 7-10 15,-6 4 44-15,-14 18 4 0,1 14 1 16,-21 19 15-16,1 22-7 16,-12 10-5-16,5 12-14 15,6 6-23-15,2 8-7 0,5 4-84 16,20-4-184-16,14 0-289 16,18-8-275-16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09.6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0 107 897 0,'0'0'163'0,"0"0"39"0,0 0-13 15,0 0-55-15,0 0-59 16,0 0-48-16,0 0-18 0,0 0 1 16,0 0 7-16,0 0-26 15,0 0 5-15,0 0-4 16,0 0 22-16,0 0-3 0,0 0-29 15,0 0 34-15,0 0-20 16,0 0 14-16,0 0-37 0,0 0 24 16,0 0 21-16,0 0-33 15,0 0-35-15,0 0-5 16,0 0 10-16,0 0-9 16,0 0-16-16,0 0-3 0,0 0 10 15,0 0 10-15,0 0 26 16,0 0 33-16,0 0-16 15,0 0 3-15,0 0-1 0,0 0-4 16,0 0 23-16,0 0-3 16,0 0 16-16,0 0-30 0,0 0-11 15,0 0 36-15,0 0-28 16,0 0 26-16,0 0 12 16,0 0 17-16,0 0 0 0,0 0-23 15,0 0-3 1,0 0-10-16,0 0-23 0,0 0 15 15,0 0 11-15,0 0-21 16,0 0-21-16,0 0-1 0,0 0-7 16,0 0-47-16,0 0 33 15,0 0 10-15,0 0-27 16,0 0 28-16,0 0-38 0,0 0 16 16,0 0-10-16,0 0-22 15,0 0 13-15,0 0-7 0,0 0 4 16,0 0 72-16,0 0-14 15,0 0 39-15,0 0 3 16,13-38 14-16,-13 38 20 16,0 0 3-16,0 0 9 0,0-33 6 15,0 33-11-15,0 0 10 16,0 0-11-16,0-36-1 16,0 36 46-16,0 0 5 0,0 0 20 15,0 0 55-15,0 0 4 16,0 0 9-16,0 0 0 15,0 0-16-15,0 0-40 0,0 0-8 16,0 0-20-16,0 0-4 16,0 0 25-16,0 0-41 15,7 33-13-15,-1 7 8 16,1 12-31-16,6 6 4 0,0 1-6 16,0 7-22-16,-7-8 2 15,1 1-17-15,5-4-12 0,-5-12 6 16,-1-2-13-16,1-8-23 15,-7-33-86-15,0 0-156 0,0 0-171 16,0 0-305-16,0 0-57 16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10.1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220 103 1896 0,'0'0'262'16,"0"0"86"-16,0 0-60 0,-32 47-103 15,19-3-77-15,13-1-41 16,7 1-23-16,6-4-15 15,19 4-10-15,20-8-8 0,12-3-14 16,8-4 12-16,12-11-17 16,0-7 20-16,-6-11-10 0,-14-11 3 15,-12-14-5 1,-7-15 5-16,-12-11 34 0,-14-11 26 16,-12-7 29-16,-20 0 1 15,-13 3-10-15,-13 19-44 16,-19 14-6-16,-13 15-29 0,-20 21 6 15,-6 12-38-15,-13 14-124 16,-7 15-195-16,-6 10-399 0,-13 5-306 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10.8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162 154 2266 0,'-51'55'361'16,"12"-4"-59"-16,13-1-73 16,0 1-62-16,13-3-55 0,7 0-31 15,6-8-26-15,0-40-14 16,25 47-14-16,14-14-25 15,13-18-9-15,13-12-18 0,7-17-20 16,-1-4-7-16,7-15 0 16,0-11 2-16,-14-11 8 15,2-11 10-15,-14-7 4 0,-20-7 8 16,-6-1 20-16,-13 12 8 16,-13 14 14-16,0 55-13 15,0 0-2-15,-65-18-7 16,1 29 11-16,-2 18-1 0,1 11-19 15,13 11-70-15,13 5-120 16,14-2-139-16,25 1-167 0,25-8-208 16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11.1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278 132 2153 0,'0'0'84'15,"0"0"107"-15,-71 22 12 0,6 0-41 16,7-4-78-16,13 4-29 16,45-22-24-16,-39 36-22 15,39-36-14-15,19 40 2 0,14-14-13 16,25-11-9-16,7-8-28 15,6-7-15-15,7-7 28 0,-7-15 12 16,-6-7 34-16,-7-8 2 16,-58 37-17-16,45-69 17 15,-38 11 40-15,-20 7 24 16,-26 14-4-16,-13 16-14 0,-19 13-2 16,-7 12-16-16,1 11-10 15,5 10-18-15,8 4-18 16,12 8-68-16,52-37-106 0,-33 47-222 15,40-11-338-15,-7-36-94 16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11.5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233 220 2630 0,'0'0'29'16,"0"0"-18"-16,-39 8-22 15,0-1 15-15,1 7 15 0,38-14-17 16,-39 33-2-16,39-33-4 16,-33 33 10-16,27 0-1 15,6-33-17-15,0 0 12 0,65 29 4 16,-7-15 1-16,-6-10-13 15,6-15-9-15,0-4 9 16,-12-10 14-16,-8-8 6 16,-5-7-12-16,-14-11 22 0,-12-3 39 15,-14-1 44-15,-12 4 30 16,-20 15-48-16,-6 14-48 16,-14 18-30-16,-5 19 3 0,-1 10-2 15,0 12-34-15,13 6-111 16,13 5-179-16,20-1-213 0,32-7-234 15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11.9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76 94 1420 0,'0'0'61'0,"0"0"150"15,6-36 44-15,-6 36 0 0,0 0-14 16,0 0-50-16,-38 29-55 16,12 4-68-16,13 7-40 15,6-3-24-15,20 3-1 16,20-7 7-16,5-4 1 0,14-7-11 15,7 0-22-15,6-8-10 16,0-10 8-16,0-4 18 16,-7-7 6-16,-5-12-5 0,-8-6-7 15,-13-12 19-15,1-6 10 16,-14-13-14-16,-6 5 3 16,-13 0-6-16,-19 11 6 0,19 40 1 15,-52-29 6-15,-6 26-13 16,-2 17-27-16,2 8-91 0,6 7-81 15,52-29-176 1,-32 47-250-16,26-10-91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12.3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256 166 973 0,'0'0'166'0,"0"0"194"16,-52-41 20-16,6 31-37 0,1 10-105 15,5 7-96-15,40-7-64 16,-45 33-33-16,45-33-19 15,-26 48 1-15,19-12-7 0,7-36-6 16,39 40-14-16,14-11-3 16,5-14 3-16,7-11 10 0,7-1-29 15,-7-10 19-15,1-4 0 16,-8-14 19-16,-13-8-2 16,-5-7-12-16,-8 0 18 15,-12-1 31-15,-20 1 5 0,-20 7-17 16,-18 4-16-16,-28 11-18 15,-12 7-16-15,-13 11 3 16,5 7-62-16,9 0-129 0,18 1-249 16,13-1-241-16,46-7-1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16:59.9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11483 647 1685 0,'44'-11'347'0,"7"-6"-101"0,11-8-100 15,1 4-65 1,0 0-58-16,-6 3-315 0,-7 0-431 16</inkml:trace>
  <inkml:trace contextRef="#ctx0" brushRef="#br0" timeOffset="-1772">14262 1735 2377 0,'0'0'317'0,"0"0"2"15,0 0-64 1,0 0-48-16,-26 57-54 0,-11-4-68 15,-7-7-32-15,-7 7-31 16,1 0-8-16,-6-4-24 0,-7 4-120 16,0-7-115-16,-6 0-207 15,12-10-440-15</inkml:trace>
  <inkml:trace contextRef="#ctx0" brushRef="#br0" timeOffset="-1456">13721 1795 1706 0,'0'0'340'0,"-63"-28"-25"15,63 28-95-15,-50-21-58 0,50 21-46 16,0 0-67-16,0 0-20 15,0 0-29-15,6-42-10 0,-6 42-6 16,57-43-4-16,-1 18 15 16,-5 8-1-16,-1 13 3 15,-50 4 3-15,44 7-3 16,-44-7 10-16,0 0 3 0,-6 64 3 16,-26-8-3-16,-18-3-10 15,-7-3-5-15,-6-1-145 16,-6-6-329-16,0-4-380 0</inkml:trace>
  <inkml:trace contextRef="#ctx0" brushRef="#br0" timeOffset="-1061">13608 1297 1070 0,'0'0'216'15,"0"0"-12"-15,0 0 5 0,0 0-24 16,0 0-37-16,-50 4 27 16,6 17-13-16,0 18-30 15,-13 10 0-15,0 11 1 0,-5 11 10 16,-8 14 4-16,-5 3-38 15,6 4-18-15,-13 7-6 16,-6 7 20-16,0 4-10 16,-12 6-39-16,-20 4-10 0,-12 4-4 15,-12 0-2-15,-7-1-14 16,-19-6-14-16,-6-11-6 16,0-11-10-16,0-13-3 0,0-22-36 15,0-11-69-15,13-17-48 16,-1-11-28-16,7-10-71 0,12-18-147 15,1-14-220-15,12-15-76 16</inkml:trace>
  <inkml:trace contextRef="#ctx0" brushRef="#br0" timeOffset="-172">12055 1124 1107 0,'44'-11'176'0,"-44"11"-1"15,0 0-37-15,0 0-16 16,0 0 1-16,-6 36 49 15,-13 6-26-15,0 8-13 0,-6 10-7 16,0 7-16-16,6 4-2 16,-6-4-13-16,-6 7-38 15,-1-3-24-15,-12-1-20 0,-12-6-3 16,-14-4-5-16,-5-14-35 16,-7-7-53-16,1-15 4 15,5-9-16-15,20-15-1 0,5-11-39 16,51 11 41-16,-44-53 35 15,32-11-12-15,18-6-39 16,19-1 32-16,13 0 39 0,12 8 17 16,-6 10 3-16,0 10 9 15,-44 43 2-15,57-31 21 16,-57 31-2-16,44 3 59 0,-44-3 46 16,0 0 12-16,6 60-5 15,-12-3-28-15,-19-8-42 16,-13-3-27-16,38-46-22 0,-82 64 9 15,13-18-7-15,0-15-16 16,6-13-16-16,6-7 9 16,57-11-29-16,-56-11-50 0,56 11 24 15,0 0 26-15,-32-56 1 16,26 10 30-16,6 46 20 16,19-50 1-16,-19 50-6 15,0 0-36-15,0 0 40 0,0 0 75 16,0 0 27-16,0 0-10 15,0 0 13-15,-25 60-54 16,-13-10-1-16,-6-8-23 0,0-7-18 16,-6-3 3-16,50-32 35 15,-57 21 21-15,13-10 30 0,44-11 6 16,0 0-45-16,0 0-8 16,-37-60-17-16,30 0-11 15,7-4-9-15,13-6-7 0,-1-5-9 16,7-6-2-16,0 0-38 15,0 3-169-15,0 0-210 16,0 4-265-16,6 3-137 16</inkml:trace>
  <inkml:trace contextRef="#ctx0" brushRef="#br0" timeOffset="315">10289 1707 1915 0,'-44'4'317'15,"44"-4"-24"-15,0 0-125 0,0 0-87 16,0 0-37-16,0-50-22 16,0 50-15-16,31-46 12 0,-31 46-13 15,57-25-6-15,-57 25 6 16,44 8 19-16,-44-8 24 16,25 45 1-16,-19 8-11 0,-18 4-18 15,-7 0-21-15,-12-1-8 16,-13 1-110-16,-13-4-144 15,-6-7-221-15,-12-11-152 0,-1-3-10 16</inkml:trace>
  <inkml:trace contextRef="#ctx0" brushRef="#br0" timeOffset="639">10163 1456 1570 0,'0'0'234'0,"0"0"-15"0,0 0-59 16,0 0-27-16,0 0-14 15,0 0-8-15,-63 0-15 16,7 11-26-16,-7 6 15 16,-6 8 25-16,0 11 0 0,-7 9-11 15,-5 16-5-15,-1 6 7 16,0 10-7-16,1 8-14 15,-1 4-29-15,6-1-17 0,-5-3-1 16,5-4-14-16,-5-7-5 16,-1-3-10-16,0-7-19 0,7-11-68 15,-7-15-50-15,7-9-59 16,-7-5-83-16,19-9-137 16,0-12-234-16,7-6-43 0</inkml:trace>
  <inkml:trace contextRef="#ctx0" brushRef="#br0" timeOffset="817">8856 2668 1779 0,'82'7'254'0,"6"-10"-72"16,12-4-79-16,13-4-66 15,7-3-11-15,-13-4-228 0,0 1-431 16</inkml:trace>
  <inkml:trace contextRef="#ctx0" brushRef="#br0" timeOffset="-3608">16524 1082 1738 0,'0'0'260'0,"0"0"2"15,0 0-51-15,0 0 12 16,0 0-39-16,0 49-59 0,13 11-55 16,6 7-29-16,0 4-25 15,6 3-3-15,12 7-6 16,7 1-7-16,7-1-144 0,-1-3-190 16,-6-11-421-16,-13-7-102 15</inkml:trace>
  <inkml:trace contextRef="#ctx0" brushRef="#br0" timeOffset="-3048">16336 1668 1509 0,'0'0'128'0,"0"0"101"15,0 0-5-15,0 0-41 16,0 0-74-16,0 0-38 0,-38 50-50 16,38-50 11-16,-25 60-16 15,-13-14 6-15,-6-7-17 0,-6-8-5 16,0-2 9-16,-1-12-29 16,7-3-4-16,44-14 12 15,-56 4 3-15,56-4 22 16,0 0-32-16,0 0 6 0,-38-49 1 15,38 49 12-15,0 0 10 16,0-50-10-16,0 50 17 16,0 0-3-16,0 0 27 0,44 0-14 15,-44 0 4-15,0 0 28 16,38 57-18-16,-19-11 13 16,-19-46-29-16,-7 56 7 0,-5-10-12 15,12-46-14-15,-50 42-6 16,6-13 9-16,0-15-9 0,44-14-6 15,-63-4 6 1,63 4-32-16,-51-39-8 0,51 39-13 16,-31-74 3-16,18 4 27 15,13 6 17-15,7 11-9 0,-7 53 15 16,12-50 0-16,-12 50 35 16,0 0 56-16,0 0 17 15,0 0-12-15,-25 61-24 0,-6 2-32 16,-20-3-20-16,-11 4-13 15,-8-8-55-15,1-6-211 16,0-4-329-16,6-18-321 0</inkml:trace>
  <inkml:trace contextRef="#ctx0" brushRef="#br0" timeOffset="-2860">15978 2382 2199 0,'37'25'333'15,"-37"-25"-46"-15,0 0-119 16,0 0-89-16,0 0-176 16,0 0-284-16,0 0-517 15</inkml:trace>
  <inkml:trace contextRef="#ctx0" brushRef="#br0" timeOffset="-2668">15569 1534 1597 0,'44'-50'170'0,"19"15"-41"0,12 7-68 16,1 10-44-16,5 4-312 16,1 3-370-16</inkml:trace>
  <inkml:trace contextRef="#ctx0" brushRef="#br0" timeOffset="-2424">15129 1106 2519 0,'0'0'282'15,"0"0"-17"-15,0 0-68 0,-13 57-86 16,20 6-46-16,12 8-33 15,6 10-24-15,6 11-109 16,1 4-275-16,-7-1-633 0</inkml:trace>
  <inkml:trace contextRef="#ctx0" brushRef="#br0" timeOffset="2280">7769 1195 1305 0,'0'0'235'16,"0"0"8"-16,0 0-73 0,0 0-85 16,0 0-37-16,0 0 17 15,0 0-11-15,-13 49-16 0,7-6-10 16,12-1 0 0,-6-3 2-16,0 0 13 0,-6 0-18 15,-7-4 24-15,-12 4-24 16,-6 0-25-16,-13 0 0 15,-13-4-11-15,-6-7 28 0,-6 0-25 16,6-6-10-16,7-8 34 16,5-11-14-16,51-3-10 0,-50-17-26 15,50 17-3-15,-25-36 1 16,19 1 1-16,6 35 20 16,31-42-1-16,7 13 0 0,-1 15 10 15,7 4 2-15,-6 10-12 16,0 10 13-16,-38-10 36 15,0 0 64-15,31 60 32 16,-18 4 19-16,-13-4-4 0,-19 0-33 16,-19 4-31-16,-6-1-28 15,-12 1-26-15,-20-11-18 16,-5-7 1-16,-1-14-63 0,-6-8-86 16,12-10-88-16,1-10-108 15,18-22-153-15,7-6-134 0</inkml:trace>
  <inkml:trace contextRef="#ctx0" brushRef="#br0" timeOffset="2504">7825 608 1758 0,'0'0'167'16,"0"0"-11"-16,0 0-59 0,38-3-52 15,-38 3-20-15,38 7-71 16,-38-7-309-16,31 17-310 16</inkml:trace>
  <inkml:trace contextRef="#ctx0" brushRef="#br0" timeOffset="2880">7209 1322 1651 0,'0'0'277'15,"0"0"4"-15,0 0-63 0,0 0-35 16,0 0-20-16,-38-7-64 16,38 7-43-16,0 0-10 0,-44-11-19 15,7 8 2-15,-1 6 42 16,-6 8 11-16,-13 10 5 16,-5 11-16-16,-14 10 11 0,-6 18 35 15,1 15 57-15,-7 16-11 16,0 8-55-16,0 0-21 0,6 7-31 15,-6-3-20-15,6-4-7 16,-6-11-23-16,13-10-6 16,-7-11-13-16,7-14-116 15,-7-14-119-15,13-11-65 0,0-14-88 16,6-14-148-16,13-10-223 16,12-12 7-16</inkml:trace>
  <inkml:trace contextRef="#ctx0" brushRef="#br0" timeOffset="3113">6543 2548 2357 0,'88'7'268'16,"0"-10"-77"-16,6-15-102 16,0 0-37-16,1-10-39 0,-7-4-183 15,0-7-314-15,-7-3-425 16</inkml:trace>
  <inkml:trace contextRef="#ctx0" brushRef="#br0" timeOffset="3453">6801 711 1927 0,'0'0'235'0,"0"0"-10"16,0 0-61-16,0 0-54 0,0 0-31 16,0 0-34-16,0 0-21 15,0 0 1-15,0 0-7 0,37 21-18 16,-37-21 9-16,0 0 37 16,0 0 49-16,0 0-25 0,0 0 5 15,0 0-30-15,0 0-27 16,0 0-18-16,0 0-8 15,0 0-28-15,-37-4-126 0,37 4-161 16,-51 28-262-16,14 4-183 16</inkml:trace>
  <inkml:trace contextRef="#ctx0" brushRef="#br0" timeOffset="3736">5990 537 2486 0,'-7'-35'94'0,"7"35"88"16,0 0 33-16,-12 42-35 15,6 19-47-15,-1 16-49 0,7 15-49 16,7 11-3-16,-1 3-27 16,6-4-52-16,-12 1-163 0,0-1-158 15,-6-6-270-15,-19-5-186 16</inkml:trace>
  <inkml:trace contextRef="#ctx0" brushRef="#br0" timeOffset="4484">5336 951 1364 0,'0'-39'96'0,"0"39"-1"15,0 0 39-15,-44 0-13 16,6 18-35-16,1 13-9 0,-1 5-33 16,6 3-24-16,1 0 12 15,6-1 7-15,12 1 23 16,1-7-39-16,12-32-5 0,19 39-2 16,-19-39 3-16,44 28-39 15,6-10 8-15,6-11 1 16,1-7-23-16,-7-4 12 0,1 1 0 15,-14-4 22-15,-37 7 7 16,38-4-21-16,-38 4 49 0,0 0 55 16,0 0-70-16,0 0-2 15,0 0-4-15,0 0-27 0,-63 11 28 16,7 10-15-16,-1 7 25 16,-6 4 25-16,0 4-22 0,7 2 5 15,-1 5 1-15,13-1 13 16,0-3-11-16,13 3 5 15,31-42-13-15,-19 64-21 16,13-18 3-16,18-4 6 0,-12-42-16 16,32 43 9-16,-32-43-26 15,56 32 27-15,-12-18-18 0,-44-14-14 16,57 3-10-16,-57-3-18 16,44-21 44-16,-44 21-24 0,0 0 37 15,31-46-10-15,-31 46-1 16,0-39 49-16,0 39-5 15,0 0 26-15,-44-35 22 0,-6 21-31 16,0 10 22-16,-1 8 0 0,-5 3 14 16,5-7 15-1,1 0-16-15,50 0 11 0,-44 0 6 16,44 0 25-16,0 0-31 16,-50-21-30-16,50 21-16 0,-32-43-24 15,14 4 0-15,11-3-15 16,7-4-10-16,-6-7 9 0,6-7-20 15,0-7 9-15,-6-11-12 16,-1 0 6-16,7-3-101 0,-6 0-84 16,-6-1-115-16,-1 8-184 15,0 11-306-15,-5 10-145 0</inkml:trace>
  <inkml:trace contextRef="#ctx0" brushRef="#br0" timeOffset="4892">4135 764 1965 0,'0'0'356'0,"-18"-32"-58"0,18 32-114 15,0 0-72 1,0 0-67-16,0 0-14 0,-13 46 11 15,13 17-7-15,6 26-4 16,-6 17 2-16,13 14 32 0,-1 11-34 16,7 10-16-16,-6 7 10 15,6-3-25-15,-7 0 20 0,1-7 0 16,-13-7 18-16,-6-15-11 16,-20-6-4-16,-11-15-16 0,-14-21-1 15,-5-17 4-15,-13-18-5 16,-7-21-5-16,-5-22 6 15,5-17-6-15,-6-14-6 0,13-19 6 16,13-16 0-16,-1-15 0 16,13-10-6-16,13-15 6 15,12 0 10-15,19 4-1 0,12 8-6 16,20 2-37-16,6 8-107 16,6 14-176-16,6 13-324 0,-6 8-261 15</inkml:trace>
  <inkml:trace contextRef="#ctx0" brushRef="#br0" timeOffset="5367">2658 1541 1929 0,'0'0'260'15,"0"0"-36"-15,0 0-65 16,57 39-69-16,-7-21-37 0,1-11-29 16,-7-7-10-16,0-11-4 15,-13 0-5-15,-31 11 0 0,0 0 5 16,38-46-10-16,-26 4 0 16,-12 3 0-16,-6-3-5 0,-7-1 5 15,13 43-9-15,-31-39 2 16,31 39 0-16,-44-7 2 15,6 22 9-15,-6 20 25 16,0 25 7-16,0 11 17 0,0 10 18 16,-6 4 2-16,0 3 9 15,-7-7 5-15,1-3 19 0,5-11-7 16,1-7-20-16,0-14-17 16,6-14 10-16,6-11 34 0,38-21 28 15,-44 0 11-15,44 0-36 16,0 0-47-16,-38-74-22 0,32-4-13 15,12-6-19-15,13-8 0 16,19-11-1-16,12 4-3 16,7 0-36-16,-1 11-113 15,7 10-110-15,-13 11-116 0,-6 18-222 16,-18 10-396-16</inkml:trace>
  <inkml:trace contextRef="#ctx0" brushRef="#br0" timeOffset="6092">1810 350 1621 0,'0'0'170'0,"38"4"31"0,-13 31 31 15,-6 25-47-15,-7 14-28 16,-6 4-40-16,-6 7-45 0,-6 0-22 16,-6-8-28-16,-1-6-9 15,-12-4-6-15,-13-10-1 0,0-8 2 16,-12-10-39-16,0-7-58 16,-7-11-42-16,1-7-25 0,-1-14 20 15,7-7 16-15,6-14 24 16,6-11-5-16,13-10 18 15,0-11 28-15,12 0 46 16,1 3 23-16,12 11 68 0,-7 8-28 16,7 31-25-16,0 0-42 15,0 0 44-15,0 0 29 0,0 0-4 16,-31 17 1-16,0 4-37 16,31-21 11-16,-38 43 0 0,0-4-6 15,7 0-2-15,-1-1 21 16,7 1 11-16,6 7 21 0,0 0-12 15,13 0-22-15,0 0-15 16,12-4-5-16,0-3-22 16,-6-39 5-16,19 43-10 15,-19-43 5-15,0 0 0 0,19 32 11 16,-19-32-5-16,0 0-42 16,0 0-46-16,0 0 23 0,0 0 28 15,0 0 0-15,-50-32 31 16,6 4-12-16,0-4 17 0,-6 7-5 15,6 0 18-15,6 8-7 16,0 2 6-16,0 5 6 0,1 6-1 16,37 4 7-16,-51 4 9 15,51-4-7-15,-44 25 29 0,44-25 14 16,-44 56 31-16,13-3-8 16,18 7-15-16,7 7-4 15,6 4-20-15,13 14 3 16,-1 0-28-16,13 3-23 0,1-3 0 15,5 0-1-15,0-8 3 16,1-6-9-16,-7-7-126 0,-6-11-164 16,0-11-249-16,-19-42-303 15</inkml:trace>
  <inkml:trace contextRef="#ctx0" brushRef="#br0" timeOffset="6296">735 658 2486 0,'-6'-32'190'0,"6"32"-59"16,-13-32-65-16,13 32-38 0,0 0-28 15,0 0-135-15,0 0-283 16,0 0-337-16,38 56-4 15</inkml:trace>
  <inkml:trace contextRef="#ctx0" brushRef="#br0" timeOffset="6456">861 2495 1101 0,'56'-14'48'15,"20"-14"-25"-15,12-11-5 16,12-4 1-16,1-10-102 0,-1-3-224 16</inkml:trace>
  <inkml:trace contextRef="#ctx0" brushRef="#br0" timeOffset="6684">3174 0 1827 0,'0'0'217'16,"0"0"-32"-16,0 0-42 0,0 0-62 16,-57-7-48-16,-18 28 4 15,-26 29-17-15,-37 20-71 16,-25 12-123-16,-26 13-183 15,-18 4-129-15,-20 11-60 0</inkml:trace>
  <inkml:trace contextRef="#ctx0" brushRef="#br0" timeOffset="6896">0 1287 2482 0,'44'7'199'0,"-44"-7"-49"0,44 3-81 16,-44-3-54-16,0 0 0 16,0 0-175-16,0 0-511 15,0 0-220-15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0:33.5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685 0 486 0,'0'0'89'16,"0"0"13"-16,0 0 0 16,0 0-46-16,0 0-36 15,0 0 41-15,0 0 46 0,0 0 0 16,0 0 0-16,0 0-12 16,6 39-9-16,-18-4 36 0,-1 1-45 15,13-36-4-15,-50 46-56 16,6-15 13-16,-7-2-18 0,1-8-18 15,-6-4 16-15,5-6-18 16,1-4 38-16,12 0-36 16,38-7 17-16,-50-3-11 0,50 3 0 15,-44-14 16-15,44 14-49 16,0 0 41-16,-25-39-6 0,19 3-14 16,6 36 32-16,12-39-31 15,-12 39 19-15,13-31-11 16,-13 31 15-16,0 0-10 15,0 0-2-15,37-15 37 0,1 19-18 16,-6 10 14-16,5 7 32 16,1 8-12-16,12-1 21 0,1 4-49 15,5 0 18-15,7 3-35 16,0-3 19-16,6-1-33 0,-12-2 11 16,-1-5-5-16,-12-2 10 15,-44-22-27-15,38 17-225 0,-38-17-213 16,0 0-165-1</inkml:trace>
  <inkml:trace contextRef="#ctx0" brushRef="#br0" timeOffset="305">0 724 924 0,'0'0'111'0,"0"0"77"0,0 0 37 16,0 0-62-16,44-3-76 15,12 6-22-15,20 1-37 16,12 3-2-16,12 0-30 0,13-7 9 15,7 11-5-15,-7-4 0 16,0 7 14-16,-12 4-166 0,-1-4-137 16,-18 3-59-16,-13 5 17 15</inkml:trace>
  <inkml:trace contextRef="#ctx0" brushRef="#br0" timeOffset="665">855 1127 321 0,'0'0'55'0,"0"0"7"0,-19-28-31 16,19 28-11-16,0 0-2 16,0 0-16-16,0 0 7 15,0 0 4-15,0 0-1 0,0 0-2 16,0 0-20-16,0 0 23 15,0 0-1-15,0 0-35 0,0 0 11 16,0 0-61-16,0 0-103 16</inkml:trace>
  <inkml:trace contextRef="#ctx0" brushRef="#br0" timeOffset="1324">968 1590 715 0,'12'-32'164'15,"-12"32"51"-15,0 0 33 16,0 0-62-16,0 0-55 0,0 0 2 16,0 0 21-16,0 0-13 15,0 0-2-15,0 0 10 16,0-24-55-16,0 24-45 0,-44-18-29 15,-12 7-16-15,-13 1 15 16,-1-1-13-16,-5 4-11 16,6 0 7-16,0 0 1 0,12 0-16 15,1 0 26-15,12 3 0 16,6 1-21-16,38 3 3 0,-32-4 10 16,32 4-20-16,0 0 19 15,0 0 10-15,0 0-14 0,0 0 16 16,0 0-16-16,7-31-6 15,5 2 12-15,7 1-4 0,13 0-2 16,5-8 6-16,1-3-3 16,6-3-3-16,0 0 0 15,0 3 6-15,-13 7-14 16,1 11 5-16,-32 21 16 0,0 0-7 16,31-25-10-16,-31 25 13 15,0 0-9-15,0 0 46 0,0 0 10 16,-12 39-13-16,-1 7-26 15,7 0 4-15,0 3 64 0,-1 11-33 16,7 4-35-16,7 3 2 16,-1 4-10-16,13-4-19 0,0 4-51 15,6-4-219-15,0 0-326 16,0-3-256-16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13.2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94 1605 0,'33'-14'154'16,"12"6"-20"-16,7 5-4 15,19 3-17-15,7-4-44 0,12-3-22 16,8 0-25-16,-8 3-22 16,-6-7 19-16,-6 0-3 0,-13 4-30 15,-14-1 21-15,-12 5-1 16,-39 3-2-16,33-7-10 0,-33 7 2 15,0 0 9-15,0 40-5 16,-26 14-5-16,-20 15 26 16,-5 22-18-16,-14 26-15 15,0 25 32-15,1 14-17 0,18 19-3 16,7 18 21-16,20 14 3 16,12 15-10-16,14 4 40 0,12 0-42 15,7-4 15-15,13-4-8 16,6 4-15-16,1-4 18 0,-1-7-14 15,0 4-8-15,-12-4 7 16,-20-7-13-16,-7-8 10 0,-12-10 11 16,-14-11-13-16,7-15 21 15,0-7 3-15,0-8-16 16,7 1 12-16,12-11-18 16,7-12 0-16,7-3-2 0,6-14-2 15,6-4 4-15,7-7-4 16,-7-8 36-16,-6-11 46 0,0 1-14 15,-20-8 16-15,1-4-6 16,-14-6-30-16,-12-5 5 0,-13-10 7 16,-1-8-11-16,-6-3 11 15,-12-8-24-15,5-6-23 16,-5-5 0-16,-8-3-13 0,1-7-60 16,-13-1-77-16,0-6-122 15,-7-8-215-15,7-4-279 16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16.1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36 2102 0,'0'0'380'0,"0"0"-89"16,0 0-138-16,39-36-74 0,-39 36-124 15,0 0-157-15,0 0-291 16,0 0-245-16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15.9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1871 262 1013 0,'0'0'323'0,"0"0"5"15,0 0-35-15,0 0-54 16,0 0-80-16,0 0-73 16,-39 26-45-16,0-1-23 0,0 11 0 15,-6 1-1-15,6 7-17 16,0 3-7-16,14-3 12 15,25-44 1-15,-26 58 6 16,26-15-12-16,0-43-12 0,13 44 5 16,-13-44 11-16,0 0 23 15,0 0-15-15,0 0-3 0,0 0-13 16,0 0 4-16,0 0 10 16,0 0 48-16,-52-11 58 15,13-3 27-15,0-5-1 0,39 19-13 16,-39-47-30-16,13-4-21 15,13 4-17-15,7-8-28 16,12-3-4-16,-6 0-17 16,7 3-12-16,-1 4-75 0,-6 4-123 15,0 0-287-15,7-1-318 16,-7 5-68-16</inkml:trace>
  <inkml:trace contextRef="#ctx0" brushRef="#br0" timeOffset="656">958 0 1681 0,'0'0'215'15,"0"0"1"-15,0 0-61 0,0 0-36 16,-26 40-50-16,13 0-20 16,7-3-21-16,6-37-25 15,-32 54 13-15,-14-17-16 0,1-1-19 16,-7-14-12-16,7-4 9 16,6-7 22-16,39-11-9 0,-52 0 18 15,52 0-17-15,-45-15 14 16,45 15-6-16,0 0 41 15,0 0 28-15,-39-36 2 16,39 36-25-16,0 0-41 0,0 0 18 16,0 0-18-16,26 40 12 15,0 4-13-15,0 3-8 0,-7 8 21 16,1-5-10-16,-20-2-3 16,-7-5 13-16,7-43-15 15,-52 55 6-15,-6-22-8 0,0-11 18 16,-13-11 40-16,6-11 7 15,0-11 27-15,0-8 7 0,7-10 5 16,6-7-23-16,20-15-25 16,0-7 3-16,12-4-12 15,20 0-13-15,13 4-16 16,13 10-22-16,13 8-46 0,13 8-101 16,12 14-177-16,-5 7-283 15,12 11-214-15</inkml:trace>
  <inkml:trace contextRef="#ctx0" brushRef="#br0" timeOffset="809">790 743 2572 0,'58'18'255'0,"7"-7"8"0,13-11-63 15,6-4-88-15,6-3-52 16,7-1-163-16,-12 1-248 0,-1-11-527 15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14.6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0 441 669 0,'0'0'163'16,"0"0"50"-16,0 0 7 15,0 0-13-15,0 0-24 0,0 0-40 16,58-33-10-16,14 11-15 16,18 4 21-16,20 3-22 0,39 8-8 15,32 0-1-15,26 3-16 16,7 0-26-16,-7 4-34 15,0 0-13-15,-19 4-5 0,-13 0-14 16,-20-1-10-16,-32-3 4 16,-19 0-2-16,-20 0-8 15,-19 0-6-15,-20 0-39 16,-45 0-16-16,45 0 4 0,-45 0-16 16,0 0-4-16,0 0-62 15,0 0-59-15,0 0-35 16,0 0-79-16,0 0-54 0,0 0 8 15</inkml:trace>
  <inkml:trace contextRef="#ctx0" brushRef="#br0" timeOffset="405">240 797 794 0,'0'0'165'0,"0"0"59"16,0 0-19-16,0 0-41 0,0 0-30 15,45-47-1-15,13 18 25 16,13 11-19-16,20 3-6 15,13 4 4-15,25 4 7 16,26 3-36-16,14 4-27 16,12 0-23-16,7 0-14 0,6 0-1 15,0-7-24-15,-13 3-19 16,-12-3-5-16,-21 0-1 0,-25 0 16 16,-25-4-7-16,-21 7-21 15,-18 0-10-15,-21 1 1 16,-38 3-17-16,0 0-47 0,39-11-88 15,-39 11-104-15,0 0-109 16,0 0-122-16,0 0-13 16</inkml:trace>
  <inkml:trace contextRef="#ctx0" brushRef="#br0" timeOffset="777">2415 0 849 0,'0'0'156'0,"0"0"48"0,0 0 42 16,0 0 17-16,0 0-53 16,0 0-91-16,19 62-35 15,26-4-35-15,14-7 24 16,5 0-14-16,8 0-29 0,5-3-30 15,1-5 7-15,-7-14 4 16,-13-3-11-16,-12-4-41 16,-46-22 5-16,38 11 6 0,-38-11 23 15,0 0-5-15,0 0 3 16,0 0 9-16,0 0-3 16,0 0 16-16,-58 0 8 0,6 14 14 15,1 12-16-15,-1 6 8 16,0 12 0-16,0 3-12 0,1 4-34 15,12 0-123 1,-7 0-228-16,46-51-224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20.2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429 179 951 0,'0'0'53'15,"0"0"64"-15,0 0 21 16,-45 11-67-16,-1-1-43 16,1 12-19-16,-7 4 3 0,7 3 15 15,6 4-27-15,39-33 9 16,-32 51-23-16,19-15 40 0,13-36-53 16,26 47 45-16,19-18-15 15,0-7-19-15,0-11 44 16,1-4-38-16,-7-7 44 0,-39 0-30 15,38-7-4-15,-38 7 49 16,0 0 62-16,0 0-41 0,0 0-19 16,0 0 13-1,-45-25-28-15,-7 25 16 0,-12 11 15 16,5 10-23-16,1 12 50 16,13 4-10-16,6 6 22 15,13 1 15-15,20 0-6 0,12-4-21 16,20 0-37-16,19-11-36 15,14-4-1-15,12-7-8 0,0-10 3 16,0-5-3-16,0-3-15 16,-6-3-18-16,-20-8-101 15,-45 11-185-15,52-26-324 0,-52 26-117 16</inkml:trace>
  <inkml:trace contextRef="#ctx0" brushRef="#br0" timeOffset="257">1361 488 1777 0,'0'0'358'15,"-39"-7"-48"-15,-6 21-89 16,0 15-76-16,-1 15-52 0,1 11-49 15,13-1-13 1,-1 4-13-16,7-3-4 0,7-4-6 16,6-7-18-16,6-8-112 15,7-36-174-15,0 0-199 0,0 0-157 16,0 0 18-16</inkml:trace>
  <inkml:trace contextRef="#ctx0" brushRef="#br0" timeOffset="444">1031 477 1463 0,'0'-36'266'16,"0"36"-26"-16,0 0 79 15,0 0 20-15,0 0-87 16,0 0-82-16,45 51-61 16,-12 0-34-16,-1 0-15 0,0 3-29 15,14 8-17-15,-1-4-12 16,7-3-116-16,-7-4-256 0,0-4-413 15,-6-14-231-15</inkml:trace>
  <inkml:trace contextRef="#ctx0" brushRef="#br0" timeOffset="4156">2164 0 691 0,'0'0'95'0,"0"0"-40"16,0 0 5-16,0 0 28 15,-39 19-1-15,-6 21 29 0,-1 14 16 16,14 1-50-16,6 3-29 15,7 4 43-15,12-8-4 0,7-3-35 16,13-7 29-16,-13-44-45 16,39 47-41-16,6-18 32 15,0-21-18-15,7-8-11 0,0-18 4 16,0-4 2-16,6-11-25 16,-6-7 16-16,-7-4 11 0,7-10 7 15,-13 3 10 1,0 7 138-16,-39 44-24 0,32-40-69 15,-32 40 3-15,0 0 77 16,-13 44-41-16,-6 14-68 0,-27 15-23 16,1 10 1-16,6 5-13 15,-6 6-14-15,12 1 5 16,-5 0 3-16,12-12-86 0,13-10-229 16,0-11-322-16,6-15-175 15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40.2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0 121 549 0,'0'0'101'15,"0"0"27"-15,0 0-28 0,0 0-34 16,0 0-33-16,0 0-7 15,0 0-4-15,0 0-2 0,0 0 16 16,0 0-2 0,0 0 5-16,0 0-10 0,0 0 0 15,0 0-14-15,32 34 11 16,-32-34-11-16,39 16-19 0,-39-16 4 16,46-7 15-16,-14-5-32 15,-32 12 17-15,39-31-8 0,-39 31-1 16,0 0-9-16,39-48 15 15,-39 48 3-15,6-38-15 0,-6 38 12 16,0 0 14-16,0 0-17 16,-39-24 25-16,7 20-19 15,32 4 0-15,-45 12 10 0,45-12 8 16,-46 23-3-16,46-23 6 16,0 0 21-16,-32 39-17 15,32-39 7-15,0 0 24 0,0 0-37 16,0 0 7-16,32 40-19 15,-32-40-4-15,33 19 7 16,-33-19-79-16,45 0-82 0,-45 0-67 16,32-16-57-16,-32 16-67 15</inkml:trace>
  <inkml:trace contextRef="#ctx0" brushRef="#br0" timeOffset="624">584-1 521 0,'0'0'71'16,"0"0"3"-16,0 0-17 0,0 0-2 16,0 39-14-16,0-39 5 15,0 0-12-15,0 43-18 16,0-43-1-16,0 0 2 0,0 0 6 16,0 0 2-16,0 0 1 15,0 0 10-15,0 0-23 0,0 0-13 16,0 0 0-16,0 0 9 15,0 0 1-15,0 0 31 0,0 0 24 16,0 0 13-16,0 0-16 16,0 0 16-16,13-39-41 0,-13 39 30 15,0 0-2 1,0 0-29-16,0 0 18 0,-46-4-2 16,46 4 8-16,0 0-18 15,0 0 26-15,-32 43-28 0,32-43-16 16,0 0 51-16,-7 40-20 15,7-40-31-15,0 0 0 0,0 0-5 16,39 22-5-16,-39-22-14 16,46 5 19-16,-46-5-22 15,38-20-12-15,-38 20 31 0,0 0-33 16,33-43 14-16,-33 43 21 16,6-47-18-16,-6 47 7 0,0 0 29 15,-19-35-18-15,19 35-26 16,0 0 21-16,-45 0 0 15,45 0-18-15,0 0-13 0,0 0 33 16,0 0-53-16,0 0-182 16,-26 35-260-16,26-35-155 15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42.2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391 0 498 0,'0'0'120'0,"0"0"-26"16,0 0-28-16,0 0-6 0,0 0-22 16,0 0-35-16,0 0 14 15,0 0 32-15,0 40-3 0,0-40 16 16,7 51-4-1,-7-8 28-15,0-2-5 0,-7-5-20 16,7-36-18-16,-26 47-8 0,-6-7-1 16,32-40-19-16,-45 44-10 15,-1-15 19-15,1-3-31 16,6-8-1-16,0-7 15 0,39-11 1 16,-45 7 17-16,45-7-8 15,-39-7-33-15,39 7 16 0,0 0 12 16,-26-33-23-16,26 33 11 15,-6-47-14-15,6 14 17 0,0 33 26 16,0-40-35-16,0 40 1 16,0 0-14-16,0 0-1 15,0 0 34-15,0 0 7 0,0 0-32 16,0 0 1-16,0 0 23 16,0 0 27-16,0 0 4 15,0 0 32-15,0 0 22 0,-7 47 32 16,7-3-9-16,7 3-28 15,6 4-38-15,-7 0-9 0,7 0-12 16,0 4-6-16,7 3-22 16,-7-4-6-16,0 1 0 0,6-4 13 15,-6-7-7-15,-13-44-48 16,19 51-191-16,-19-51-202 0,0 0-85 16</inkml:trace>
  <inkml:trace contextRef="#ctx0" brushRef="#br0" timeOffset="324">702 888 1360 0,'0'0'288'0,"45"11"-31"15,-45-11-42-15,39 3-51 0,-39-3-74 16,45 8-58 0,-45-8-7-16,52-4-6 0,-52 4-2 15,0 0-5-15,46-15-23 16,-46 15 27-16,0 0 19 0,25-36-4 16,-25 36-12-16,7-36 13 15,-7 36 8-15,0 0-17 0,-39-37-23 16,39 37 9-16,-58-14 6 15,13 17-15-15,6 8-49 0,39-11-231 16,-52 26-335-16,52-26-198 16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43.6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0 407 568 0,'0'0'130'0,"0"0"18"15,0 0-2-15,7 41 61 16,-7-41-5-16,13 40 11 16,-13-40-51-16,6 43 19 0,-6-43-80 15,7 51-13-15,-1-7-4 16,-6-8-34-16,-6 1 7 0,6-1-26 16,0 0-14-16,-7-3 24 15,7 4 2-15,0-1 2 16,7-3 13-16,-7-1-17 15,6-2-15-15,7-1-16 0,-7 0-7 16,7 0-11-16,0 4 8 16,-6-4-3-16,12 0 5 0,-19-29 3 15,13 40 2-15,0-7 5 16,-13-33 11-16,13 32 16 16,-13-32 11-16,0 0-4 0,0 0 14 15,20 30 19-15,-20-30 16 16,0 0 5-16,0 0-49 0,25-8-16 15,-25 8-20-15,46-47-11 16,-7-8-10-16,-1-10 14 16,8-8-14-16,-1 0 11 15,0-7-15-15,7 7 21 0,-7-3-16 16,-6 7 14-16,-6-4-13 16,-7 11 17-16,-7-3-13 0,-6 3-5 15,-7 4 13-15,1 3-16 16,-1 4 14-16,1 7-18 0,-7 1 16 15,6 6-12-15,1 1 4 16,-7 36 8-16,6-40-24 0,-6 40 5 16,0 0-32-16,0 0 17 15,13-40-15-15,-13 40-1 16,0 0-44-16,0 0-26 16,0 0-70-16,0 0-39 0,0 0-127 15,0 0-121-15,0 0-46 16,0 0-580-16</inkml:trace>
  <inkml:trace contextRef="#ctx0" brushRef="#br0" timeOffset="517">796 1037 1071 0,'0'0'289'15,"0"0"-14"-15,-13 40-67 16,13-40-23-16,0 0-69 0,0 0-38 16,0 0-42-16,0 0 2 15,0 0-33-15,0 0 13 0,39 7-15 16,-39-7 0-16,0 0-3 15,0 0 6-15,33-43 0 0,-20 3 3 16,-13 0-17 0,0 40 62-16,-7-40 30 0,7 40-1 15,0 0-41-15,0 0 22 16,-39-8 1-16,7 19 17 0,32-11-14 16,-39 33 4-16,7 0-26 15,19-4 2-15,13-29-16 0,-13 33 16 16,13-33-28-16,6 32 7 15,-6-32-23-15,39 11 12 0,-6-11-24 16,-1-7 17-16,-32 7-20 16,45-29 15-16,-45 29-8 15,39-36 7-15,-39 36-15 0,13-44 12 16,-13 44-13-16,0-29 16 16,0 29-18-16,0 0 20 15,0 0-21-15,-32-8-30 0,32 8-125 16,0 0-171-16,0 0-310 15,0 0-194-15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27.2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4068 117 392 0,'0'0'106'16,"0"0"26"-16,0 0-8 15,0 0-9-15,0 0-41 16,0 0-40-16,0 0 17 0,0 0-9 15,-65-18 20-15,-6 7-54 16,-20 7 25-16,-25 4 1 0,-26 7-47 16,-27 4 31-16,-12 0-22 15,-13 4 0-15,-7-4 12 16,-13 3-13-16,-6-3 17 0,-1-4-5 16,8 1-12-16,6-8 11 15,25 0-11-15,8-4 14 16,25 0-29-16,26-3 29 0,6 0 9 15,26 3-24-15,7-3 40 16,13 0-11-16,13-1 43 16,6 5-9-16,20 3-52 0,32 0-18 15,0 0 24-15,0 0 1 16,-52 0 1-16,52 0-32 0,0 0 10 16,-45 7 40-16,45-7-16 15,-52 11-15-15,52-11-15 0,0 0 15 16,-45 14 0-16,45-14 31 15,-46 19-25-15,46-19-19 16,-52 21 47-16,52-21 2 16,-51 26 3-16,51-26-15 0,-46 33 21 15,46-33 3-15,-45 29 20 16,45-29 9-16,0 0-9 0,-45 43 11 16,45-43 5-16,-39 55-17 15,19-7 17-15,14 0 5 16,-1 6 25-16,14 12-24 0,-1 10-27 15,14 12 21-15,-1 10-20 16,7 7-22-16,0 12-22 0,-7 11 19 16,-6 3-8-1,0 8-22-15,-6 2 1 0,-1 9 8 16,-6-1-9-16,-6-3-16 16,-7-4 10-16,0 0 12 0,0 4-15 15,0 0-10-15,-6-8 20 16,-1-3-2-16,1-7-11 0,-1-1-4 15,-6-10 7-15,7-1 12 16,-7-3-17-16,13-7-7 16,-6-4 26-16,12 4-7 0,1-8-23 15,6 0 16-15,0-7 8 16,6 4-20-16,1-11 19 16,6-4-5-16,6-3-2 0,1 0-11 15,-7-8-17-15,6-7 8 16,-6 0 20-16,-7-4-3 15,-6-7-14-15,0 0 23 0,-6 0-6 16,-1 0-7-16,7-51 10 16,-13 80 0-16,1-15 1 0,-1-3-10 15,0 1-8-15,6-8 23 16,7-8-12-16,0-47 10 0,20 65-22 16,-20-65-8-16,45 59 19 15,0-23 1-15,7-14-5 16,0-4-5-16,6-11 4 0,0-3 12 15,7-4 6-15,6-4-9 16,7 1-3-16,0-1-14 16,12 0 22-16,7-3 3 15,13 3-6-15,0 1-8 0,13 3 1 16,-6 0-5-16,6-4 20 16,0 1-10-16,6-1-5 0,7 0-18 15,7 1 14-15,6-5 3 16,-1 1 6-16,15 0-13 0,6 3 4 15,5 1-4-15,1-1 21 16,-7 0-5-16,1 1-14 16,-20-1 5-16,-13 0 2 0,-20-3 20 15,-12 0-6-15,-14 3-21 16,1 0 5-16,-13-3 15 16,-14 4-16-16,1 3 2 0,-13-4 21 15,-52 4-4-15,65-7-10 16,-65 7-13-16,51-4 25 15,-51 4-11-15,0 0 0 0,0 0 10 16,0 0 12-16,52-33-25 16,-52 33 23-16,0 0-14 0,45-51-21 15,-45 51 27-15,39-58-6 16,-13 6-9-16,0 1 11 0,-6 0 27 16,-8-11-7-16,-5 0-13 15,-1-10 13-15,-6-8 18 16,-6-11-14-16,-1-8-27 15,1-13 6-15,-7-20 1 0,0-7-13 16,0-6-6-16,7-1 8 16,-7 4-14-16,6 11 27 0,-6 3 40 15,7 8-41-15,6 3-3 16,0 4-13-16,-7 11 10 16,7 1-1-16,7-1-9 0,-7 7 7 15,0-4-2-15,0 4-17 16,-7 4 15-16,7-3-3 0,0-1 0 15,0-3-10-15,0-8 10 16,7 1-10-16,-7-6 10 16,6 9-11-16,1 1 17 15,-7 2-13-15,0 5 3 0,-7-1 15 16,-6 8-11-16,7 3-11 16,-7 3 1-16,-6 5 10 0,6 3-6 15,0 7-19-15,0 4 21 16,6 8-5-16,1 6 2 0,6-3-1 15,-7 4 0-15,7 0-9 16,0-4 3-16,0 0 3 16,0-4 4-16,0 1 3 15,0-1-12-15,0-4 12 0,0 8 4 16,0 0-3-16,-6 4-16 16,-7 3 5-16,0 8 3 0,0-1-5 15,0 8-13-15,13 29-19 16,-26-33 8-16,26 33 24 15,-32-29-7-15,32 29-19 0,0 0-24 16,0 0-6-16,0 0-60 16,0 0-98-16,0 0-136 0,0 0-139 15,0 0-37-15</inkml:trace>
  <inkml:trace contextRef="#ctx0" brushRef="#br0" timeOffset="940">319 2030 420 0,'0'0'115'0,"0"0"37"16,0 0-30-16,0 0 53 0,0 0-44 16,0 0 51-16,0 0-42 15,39 19 29-15,19-12-61 16,7-3-17-16,19-8-1 0,13 0-13 16,20 4 18-16,12-3-16 15,1 3-25-15,-7 0-27 16,-13 0-14-16,0 0 4 15,-20 3-24-15,1-3-8 0,-13 4 26 16,-1 0 0-16,7-1-11 16,-6-3 12-16,13-3-4 0,6-5-5 15,6 1-11-15,7 0-12 16,1-1 23-16,12 8 1 16,0 4 1-16,20 3 1 0,12 4-10 15,13 4 7-15,1-4-3 16,-7 3-5-16,-14-6-12 0,-18-1 19 15,-26-3-14-15,-14-4 27 16,-19 3-12-16,-12-3 3 16,-14-3 4-16,-45 3-5 15,45-4-9-15,-45 4 8 0,52-11-16 16,-52 11 8-16,39-11-2 16,-39 11 14-16,45-11 9 15,-45 11-15-15,46-7 13 0,-46 7 10 16,45-7 2-16,-45 7 8 15,0 0-24-15,0 0-11 0,45-8-5 16,-45 8 10-16,0 0-1 16,0 0-4-16,52-7 3 15,-7 3 5-15,1 4-11 16,5-3 6-16,-5 3-15 0,-1 0 0 16,-6 0-1-16,-39 0 5 15,0 0-91-15,0 0-183 16,0 0-204-16,0 0-174 0</inkml:trace>
  <inkml:trace contextRef="#ctx0" brushRef="#br0" timeOffset="2001">1620 179 325 0,'0'0'101'0,"0"0"10"0,0 0-10 15,0 0 13-15,0 0 31 16,0 0-34-16,0 0 23 0,0 0 24 16,39 3-27-16,-39-3-21 15,0 0 19-15,39 48-12 16,-13 3-32-16,-13 3 24 0,-13 8-28 16,0 12-19-16,-7 9 14 15,-6 16-7-15,0 6 23 16,0 8 8-16,0 7-17 0,0 0-6 15,0 5-2-15,7 2-35 16,-7 8-6-16,13 3-20 16,7 1-9-16,-1 3 14 0,7-7-19 15,6-4 34-15,-6 0-30 16,7-7 16-16,-7 3-11 0,-7 1-3 16,1-1-12-16,-7 2 3 15,0-6 12-15,0-3-9 16,0-3 6-16,0-4-16 0,0 0 20 15,0 0-10-15,0 0-7 16,0-4 13-16,0 1-11 16,-7-5 14-16,14-10-17 0,-7-4 15 15,0-8-16-15,0-2 17 16,0-4-8-16,0-4-11 16,6-4 23-16,-6 0-26 0,0 0 21 15,0 4-10-15,0-4 3 16,0 4 5-16,0 0 1 0,0-4-3 15,7-4-18-15,-7-5 24 16,6-6-9-16,1-3 0 0,-7-51 0 16,6 55-7-16,-6-55 12 15,0 0 3-15,13 43-8 16,-13-43 7-16,0 0-7 16,0 0-5-16,0 0 14 0,0 0-6 15,0 0-18-15,0 0 20 16,0 0-9-16,0 0-3 15,0 0 11-15,0 0-11 0,0 0-1 16,0 0 13-16,0 0-11 16,0 0-102-16,0 0-79 0,0 0-181 15,0 0-388-15</inkml:trace>
  <inkml:trace contextRef="#ctx0" brushRef="#br0" timeOffset="2893">2747 124 609 0,'7'36'144'15,"-7"-36"32"-15,6 44 39 0,-6 0 60 16,0 3-7-16,0 11-6 16,0 16-16-16,0 13-62 15,0 23-14-15,7 17-28 16,-1 19-11-16,7 10 2 0,0 16-29 15,0 10 8-15,7 11-1 16,-1-7-26-16,0-1-5 0,7-5-24 16,0-6 12-16,0 5-34 15,0-5-11-15,-7 6-11 0,1 2-12 16,-14-4 12-16,-6 4-20 16,-6-4 19-16,-7-6-11 15,6-15 2-15,-6-4-2 0,1-15 0 16,5-7 6-16,7-10-14 15,-6-8 14-15,6-11-15 0,-7-11 15 16,7-4-16 0,0-11 14-16,0 1-10 0,0-8 11 15,-6-3-2-15,6-8-8 16,0 1 7-16,6-1-8 0,-6-7 11 16,7 0-16-16,6-4 7 15,-7-3-8-15,-6-44-23 0,19 51 22 16,-19-51-2-16,20 51-1 15,-20-51 16-15,0 0-14 16,32 44 0-16,-32-44-9 16,0 0-15-16,0 0-19 0,0 0-79 15,0 0-125-15,46 3-121 0,-46-3-300 16,45-40-223 0</inkml:trace>
  <inkml:trace contextRef="#ctx0" brushRef="#br0" timeOffset="3556">753 780 814 0,'0'0'274'0,"0"0"7"0,26 58-41 15,-26-58-38-15,0 0-66 16,-7 51-70-16,7-51-4 16,0 0-39-16,0 0 3 0,-65 26-13 15,65-26-26-15,0 0 20 16,-58-18 8-16,58 18-9 16,-32-48-20-16,25 5-15 15,7 43 15-15,20-55 14 0,-20 55 2 16,0 0-7-16,39-40-15 15,-39 40 20-15,45 7 9 0,-45-7 10 16,45 51-11-16,-6 0 4 16,0 7 17-16,0 8 2 15,6-4 0-15,7 0-28 0,0-8 21 16,-1-6-12-16,-5-12-23 16,-46-36-13-16,51 45-152 15,-51-45-147-15,0 0-178 16,33 21-73-16</inkml:trace>
  <inkml:trace contextRef="#ctx0" brushRef="#br0" timeOffset="3788">1173 598 957 0,'-6'-44'170'15,"6"44"66"-15,0 0-13 16,0 0 42-16,0 0-9 0,-65 59-83 16,1 17-51-16,-1 15-52 15,0 7-28-15,0 1-22 0,1-1-13 16,5 0-81-16,1-13-236 16,6-16-208-16,20-7-96 15</inkml:trace>
  <inkml:trace contextRef="#ctx0" brushRef="#br0" timeOffset="4432">2261 653 735 0,'0'0'116'0,"0"0"74"16,0 0 42-16,0 0-6 15,0 0-81-15,0 0-52 0,0 0 3 16,0 0-5-16,19 54-37 15,-19-54-5-15,0 0-39 16,33 55-4-16,-33-55 4 0,0 0 12 16,0 0-4-16,59 22-18 15,-59-22-14-15,45-11 7 16,-45 11 26-16,46-37-14 0,-46 37-30 16,38-50 31-16,-38 50-13 15,20-48 20-15,-20 48 5 0,0 0-7 16,0 0-43-16,0 0 32 15,0 0 13-15,0 0 16 16,0 0 16-16,-7 51 9 16,7 11-15-16,0 14 60 15,7 1-19-15,-1 3-25 0,7 0-26 16,0 0-16-16,-6 1-22 16,-1-12 20-16,-12-3 5 0,-20-4 4 15,-7-11-15-15,-18-4-11 16,-8-14-8-16,-6-8-8 15,0-7 22-15,0-14 0 0,7-15 2 16,6-11-2-16,52 22-11 16,-52-65 6-16,20-8 5 0,19 0 0 15,26 0-14 1,6 4 9-16,7 6 12 0,7 5-1 16,12 4-11-16,7 10-120 15,0 7-185-15,-1 8-210 16,1 11-172-16</inkml:trace>
  <inkml:trace contextRef="#ctx0" brushRef="#br0" timeOffset="5413">3854 846 649 0,'46'-37'127'0,"-46"37"22"0,0 0-37 16,0 0-40-16,0 0-4 16,51 22-29-16,-51-22 57 15,0 0 5-15,59 36-44 0,-59-36-44 16,52 22-1-16,-52-22 27 15,0 0-44-15,58-7 15 0,-58 7-18 16,52-22 27-16,-52 22 0 16,0 0-37-16,0 0-10 15,0 0 24-15,19-51 15 0,-19 51-46 16,0 0 4-16,0 0 31 16,-58-18 19-16,6 18-1 15,-6 7-16-15,-1 1 4 16,1 3-29-16,6-4 19 0,52-7 27 15,-58 3-15-15,58-3-20 16,0 0 23-16,0 0-34 16,0 0 20-16,0 0-10 0,0 0-18 15,-19-43 15-15,19 43 16 16,19-48-12-16,-19 48 7 0,0 0-5 16,0 0 5-16,0 0-6 15,0 0 43-15,0 0 40 16,0 0-25-16,0 0-18 0,0 0-6 15,7 66 24-15,-7-66-52 16,-26 58-1-16,26-58-1 16,0 0 25-16,-52 51 5 15,52-51-30-15,0 0-57 0,-58 18-10 16,58-18-38-16,0 0-18 16,-46-36-18-16,46 36 35 15,-13-58 62-15,13 10 32 0,0 48 19 16,13-47 31-16,-13 47-25 15,0 0 81-15,0 0 65 16,0 0 48-16,0 0-38 0,-39 55-28 16,7-4-37-16,6 0-56 15,-6-8-15-15,32-43 9 16,-32 55-26-16,32-55-54 16,0 0-132-16,0 0-166 0,0 0-169 15</inkml:trace>
  <inkml:trace contextRef="#ctx0" brushRef="#br0" timeOffset="5597">4055 302 793 0,'65'-21'84'16,"-7"-1"-3"-16,0 0-46 15,1 4-27-15,-14-1-101 16,-13 5-116-16,1 3-121 0</inkml:trace>
  <inkml:trace contextRef="#ctx0" brushRef="#br0" timeOffset="5816">3634 168 886 0,'0'0'162'15,"-39"14"117"-15,39-14-43 16,-19 51-43-16,6 7-107 16,7 1-28-16,6 7-37 0,-13 3 5 15,0 0-109-15,-7-3-223 16,-12 0-150-16,-7-8-50 0</inkml:trace>
  <inkml:trace contextRef="#ctx0" brushRef="#br0" timeOffset="5997">3168 700 1176 0,'0'0'375'15,"0"0"11"-15,-6 62-92 16,-1 0-135-16,-6 0-61 0,-6 0-63 16,-7-4-139-16,-6 0-285 15,-7-3-311-15</inkml:trace>
  <inkml:trace contextRef="#ctx0" brushRef="#br0" timeOffset="7860">759 2511 713 0,'0'0'65'0,"0"0"41"16,0 0-15-16,0 0 8 15,0 0 19-15,0 0 18 16,0 0 61-16,7 54 24 0,-7-3 6 16,0 0-77-16,0 0 15 15,0 4-46-15,6 0-18 16,1 0-41-16,6 0 16 0,-1-8-18 16,8-3 4-16,-20-44-32 15,19 43-18-15,-19-43-6 16,0 0 2-16,0 0-12 0,0 0 7 15,0 0-64-15,0 0-63 16,0 0-133-16,0 0-171 0,0 0-106 16,0 0-83-16</inkml:trace>
  <inkml:trace contextRef="#ctx0" brushRef="#br0" timeOffset="10021">2177 2387 542 0,'0'0'78'0,"0"0"8"16,0 0-22-16,0 0-31 16,0 0-23-16,0 0 59 15,0 0 11-15,0 0 8 16,0 0 5-16,0 0 1 0,0 0 14 16,58 66 1-16,-6-19 5 15,-52-47-11-15,71 69-18 0,-18-18-21 16,-53-51-32-16,52 55-19 15,-52-55-10-15,45 51 30 16,-45-51 18-16,0 0-11 16,13 54-32-16,-13-54 7 0,0 0-10 15,-52 48 22-15,52-48-24 0,-71 22 3 16,12-11 1 0,59-11-7-16,-59-3 13 0,59 3 3 15,0 0 12-15,0 0-17 16,-45-67 13-16,19 5-17 15,13 8 10-15,13 6-14 0,0 48-27 16,20-58 12-16,-20 58 29 16,26-55-5-16,-26 55-29 0,0 0-99 15,38-50-200-15,-38 50-49 16,46-26-22-16,-46 26 16 16</inkml:trace>
  <inkml:trace contextRef="#ctx0" brushRef="#br0" timeOffset="10520">3447 2504 889 0,'0'0'221'0,"0"0"9"16,0 0-63-16,0 0 12 0,0 0-26 16,0 0-51-16,0 0 46 15,0 0 14-15,0 0 11 16,0 0-34-16,0 0-13 0,38 51-21 15,-12-1-17-15,-6-2-12 16,6 3-24-16,-7 0-24 0,0-4-21 16,1-2 1-16,-20-45 5 15,26 51-79-15,-26-51-179 16,0 0-281-16,0 0-297 0</inkml:trace>
  <inkml:trace contextRef="#ctx0" brushRef="#br0" timeOffset="18965">228 3553 651 0,'0'0'163'0,"0"0"19"0,0 0 2 15,0 0-5-15,0 0 15 16,13-40-3-16,-13 40-48 0,0 0-23 16,52-26-15-1,0 8-10-15,13 7 3 0,12 0-7 16,20 8-31-16,33-5-4 15,25 1-16-15,20 3 15 0,13 1 13 16,6 6 4-16,7-3-12 16,-1 8-8-16,7-1-6 15,-12 0 3-15,0 4-22 0,-7 0-18 16,-7 0-9-16,-6-4 4 16,-14-3 10-16,-18-1-8 15,-14-3-16-15,-19 0 7 0,-13 0 8 16,-19-3 5-16,-20-1 0 15,-12 4-16-15,-8-3 2 0,-38 3 0 16,33-4 13-16,-33 4 0 16,0 0-13-16,45-11-5 15,-45 11 6-15,33-11 3 16,-33 11 4-16,0 0-4 0,45-7-7 16,-45 7 3-16,45-7 10 15,-6-1 3-15,-39 8-9 16,45-3-4-16,-45 3 1 0,46-4 3 15,-46 4 16-15,38-4-16 16,-38 4-20-16,52-3 20 16,-52 3-5-16,52-4 5 0,-52 4 4 15,0 0-10-15,0 0-3 16,45 0 21-16,-45 0-22 16,0 0 10-16,0 0 6 15,0 0-34-15,0 0-28 0,0 0 14 16,0 0-57-16,0 0-71 15,0 0-150-15,0 0-252 0,0 0-114 16</inkml:trace>
  <inkml:trace contextRef="#ctx0" brushRef="#br0" timeOffset="25508">1012 4792 342 0,'13'-40'96'16,"-13"40"15"-16,0 0 10 15,0 0 6-15,0 0-29 0,0 0 15 16,0 0-57-16,0 0 39 16,0 0 96-16,0 0-27 15,0 0-37-15,0 0-55 16,0 62-3-16,-7-15 4 0,7-47-23 16,-6 55-33-16,6-55 1 15,-20 54 21-15,20-54-22 0,0 0 11 16,-52 44-18-16,52-44-13 15,-58 22-11-15,13-18 0 16,45-4 14-16,-52-19 9 0,52 19-16 16,-52-36-6-16,52 36-12 15,0 0 17-15,-45-40 24 16,45 40-16-16,0 0 5 16,0 0 65-16,0 0 16 0,0 0-5 15,-32 47-9-15,32-47 1 16,-7 62 6-16,20-18-24 15,-13-44 8-15,32 47-2 0,7-10-39 16,20-16-6-16,5-6-26 16,14-8-49-16,0-10-123 15,-7-8-171-15,-6-11-168 0,-1-4-78 16</inkml:trace>
  <inkml:trace contextRef="#ctx0" brushRef="#br0" timeOffset="25972">2106 4752 731 0,'0'0'67'0,"0"0"103"16,0 0 57-16,64 4 76 16,-64-4-73-16,65 47-53 0,0 4 5 15,-13 4-24-15,0 3-60 16,-6 0-50-16,-7 0-5 15,-7-7-26-15,-32-51-17 0,19 55 21 16,-19-55-9-16,0 0-20 16,0 0-72-16,-58 47-16 15,-7-31 43-15,-7-16 24 16,1-16-32-16,13-9 8 0,6-15 1 16,52 40 41-16,-45-62-2 15,45 62 10-15,-20-62 5 16,20 62 19-16,33-55-36 0,-33 55 21 15,71-40-21-15,0 18-130 16,0 4-222-16,-5 7-123 16</inkml:trace>
  <inkml:trace contextRef="#ctx0" brushRef="#br0" timeOffset="26437">3434 4788 823 0,'0'0'285'0,"-7"51"74"15,20-3-94-15,-13-48-46 16,26 62-43-16,0-8-39 16,-7-6-39-16,7-8-36 0,-26-40 6 15,33 54-27-15,-33-54-6 16,19 44-3-16,-19-44-27 0,0 0 10 15,0 0 20-15,0 0-8 16,0 0-27-16,0 0 0 16,45-29 3-16,-12-15 4 0,-1-7-35 15,0-7-32-15,1-4 28 16,-7 4 23-16,0 10 9 16,-7 5-6-16,-19 43-96 15,0 0-115-15,26-44-135 0,-26 44-98 16,0 0-65-16</inkml:trace>
  <inkml:trace contextRef="#ctx0" brushRef="#br0" timeOffset="26750">4087 4901 1015 0,'0'0'258'0,"0"0"31"16,0 0-44-16,0 0-59 16,0 0-68-16,0 0-66 0,39 40-15 15,-39-40 24-15,0 0-8 16,0 0-16-16,0 0-8 16,0 0 34-16,0 0-14 0,0 0 2 15,0 0-13-15,0 0-20 16,0 0-2-16,0 0 8 0,0 0-17 15,-52-14-26-15,52 14 14 16,-45 3 10-16,45-3-79 16,0 0-242-16,0 0-204 15,0 0-99-15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7:59.4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46 730 316 0,'0'0'-49'0,"0"0"39"16,-46-22 13-16,46 22 13 0,0 0 6 15,0 0 14-15,0 0 6 16,0 0 22-16,0 0-14 0,0 0-16 16,0 0 38-16,0 0-3 15,0 0 1-15,0 0-18 16,0 0 6-16,0 0 1 0,0 0 21 16,0 0-14-16,0 0-1 15,0 0-20-15,0 0 6 16,0 0 35-16,0 0 9 15,0 0-57-15,0 0 6 0,0 0 37 16,0 0-39-16,0 0 4 16,0 0-23-16,0 0-13 15,0 0 38-15,0 0 32 0,0 0-30 16,0 0-10-16,0 0-14 16,59 25 22-16,-1-14 18 15,19-4-26-15,1 1-19 0,13 3-11 16,6-8-5-16,6 1 21 15,7 0-16-15,8-4 3 0,-8 0-36 16,-6-4 17 0,-7-3 25-16,0 7-9 0,-7-4-6 15,1 0-10-15,-13 1-1 16,-7-1 11-16,0 4-2 0,-6 0-14 16,-7 0-3-16,0 0 15 15,-12-4 12-15,6 4 2 16,-7 0-14-16,-45 0-17 0,58 8 19 15,-13-5 11-15,-45-3-7 16,52 4-12-16,-52-4 12 16,52 4-18-16,-52-4 19 0,52 3-1 15,-52-3-6-15,59 0 0 16,-14 0-28-16,1 0 24 16,-46 0 19-16,58 0 7 15,-6 0-27-15,-13 0 5 0,6 0-17 16,-6 0 13-16,0 0 20 15,6-3-22-15,-6 3-4 0,12 0-2 16,1 0 5-16,6-4 13 16,1 0 11-16,5 4-17 15,8-3-8-15,-1 3-1 0,7 0 9 16,-1-4 16-16,7 0-16 16,-12 1 0-16,-1-4 0 15,-6-1 11-15,-1-3-9 16,-12 0-13-16,7 4 13 0,-7 0 2 15,0-4 4-15,0 0-3 16,-1 0-22-16,8 0 17 16,-1 0 13-16,-6 0-13 0,0 4 0 15,-7 0-7-15,-45 7 2 16,58-7 17-16,-58 7-10 0,45-4-12 16,-45 4 0-16,0 0 20 15,52-4-2-15,-52 4-12 16,39-3-12-16,-39 3 12 0,39-4 19 15,-39 4-9-15,0 0-13 16,0 0-22-16,0 0-105 16,0 0-155-16,0 0-199 15,0 0-86-15</inkml:trace>
  <inkml:trace contextRef="#ctx0" brushRef="#br0" timeOffset="656">830 47 519 0,'0'0'182'0,"0"0"3"16,0 0-38-16,0 0-53 15,0 0-28-15,0 0 27 0,0 0-27 16,0 0-2-16,0 0 13 16,0 0 38-16,0 0-57 0,0 0-30 15,0 0 64-15,0 0-16 16,26 55-18-16,-7-8-26 15,-6 0-15-15,0 2 10 0,0-6-14 16,-7 1-13-16,-6-4-21 16,7-4 28-16,-7-36-10 0,-7 44-99 15,7-44-137 1,0 0-62-16,0 36-33 0,0-36-47 16</inkml:trace>
  <inkml:trace contextRef="#ctx0" brushRef="#br0" timeOffset="1488">2333 58 444 0,'0'0'91'0,"0"0"14"16,0 0 5-16,0 0 8 0,0 0-10 15,0 0 24-15,0 0-91 16,0 0-14-16,0 0-27 16,0 0 10-16,0 0 10 0,0 0-10 15,0 0 0-15,0 0 8 16,0 0-27-16,-52 22 13 16,52-22 8-16,0 0 14 15,0 0-1-15,-45 43-7 0,45-43-15 16,-21 44 1-16,21-44-17 15,0 0 43-15,14 48-16 16,-14-48-1-16,0 0-4 0,52 44-5 16,-52-44-12-16,45 26-24 15,-45-26 37-15,0 0 26 0,0 0 39 16,0 0-1-16,0 0-44 16,0 0-4-16,0 0 8 15,0 0-15-15,0 0-9 0,0 0-31 16,0 0 36-16,-65-33-3 15,13 15-20-15,52 18 7 16,-52-22-14-16,52 22 34 16,0 0 2-16,-52-16-8 0,52 16-23 15,0 0 3-15,0 0 55 16,0 0 10-16,0 0-29 16,0 0-24-16,-32 52 45 0,32-52 25 15,-7 58-59-15,20-7-5 16,0 0 11-16,13-3-3 0,-26-48-22 15,45 54 22-15,-45-54-3 16,46 51-86-16,-46-51-265 16,46 22-128-16</inkml:trace>
  <inkml:trace contextRef="#ctx0" brushRef="#br0" timeOffset="2128">3601 40 472 0,'0'0'117'16,"0"0"-41"-16,0 0 24 16,0 0-8-16,0 0 6 15,26-40 5-15,-26 40-13 16,0 0-3-16,0 0-9 0,0 0-48 15,0 0-15-15,0 0-32 16,0 0 116-16,0 0 16 0,0 0-71 16,0 0 13-16,0 0-33 15,0 0-7-15,-52 51-11 16,52-51-15-16,-45 40 29 0,45-40-20 16,0 0-13-16,-52 32 18 15,52-32 0-15,0 0-5 16,-45 15-22-16,45-15 28 0,0 0-6 15,0 0 0-15,0 0-11 16,-19-51-7-16,19 51 29 0,-13-47-5 16,13 47-21-1,0 0 12-15,0 0 10 0,0 0 59 16,0 0-27-16,0 0 8 16,-26 43 13-16,6 5 3 0,7-5-3 15,7 2-23-15,6-1-10 16,0-1 7-16,13 5-16 15,-7-12 2-15,7 4-12 0,-13-40-15 16,26 44 1-16,-26-44-50 16,0 0-164-16,0 0-218 15,0 0-162-15</inkml:trace>
  <inkml:trace contextRef="#ctx0" brushRef="#br0" timeOffset="2513">3698 412 457 0,'0'0'121'0,"0"0"-4"16,0 0-37-16,0 0-2 15,0 0-34-15,0 0 60 16,0 0-1-16,0 0-60 15,47 0-29-15,-47 0 3 0,0 0 12 16,0 0 5-16,0 0-8 16,0 0-31-16,0 0 10 15,0 0 13-15,0 0 6 0,45 0-4 16,-45 0-14-16,0 0 20 16,0 0-10-16,32-40 29 15,-32 40 53-15,0 0 10 0,13-44-4 16,-13 44-5-16,0 0-18 15,0 0-35-15,0 0-56 0,0 0 21 16,0 0-1 0,0 0-13-16,0 0-35 0,0 0-41 15,0 0-191-15,0 0-234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0:35.9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612 0 516 0,'0'0'112'0,"0"0"-28"0,0 0-13 15,0 0-21-15,0 0 16 0,0 0 54 16,0 0-25-16,0 0 23 16,6 35 6-16,-18 4 4 0,-1 0-18 15,-12 0-34 1,0-1-18-16,-6-2-34 0,-7-4-16 16,0-4 14-16,0-7-39 15,1 4 32-15,-1-8-8 0,7-6-12 16,31-11 8-16,-32 11 23 15,32-11-24-15,0 0-6 0,0 0-20 16,-19-32 14-16,13 4 35 16,12-4-28-16,13 0-5 0,0-3 8 15,-19 35-8-15,38-36 16 16,-38 36-18-16,44-21 3 16,-13 18 24-16,-31 3 4 0,38 24 2 15,0 5-18-15,-1 6-2 16,-5-3 0-16,5 7 14 15,7-4-23-15,-11-3 0 0,5-4-211 16,-13-10-187-16,0-1-28 16</inkml:trace>
  <inkml:trace contextRef="#ctx0" brushRef="#br0" timeOffset="383">8 883 539 0,'0'0'111'0,"0"0"2"16,-13-32 16-16,13 32-60 0,0-24-15 16,0 24-14-16,0 0 6 15,0 0 71-15,44-29-30 16,-6 15 37-16,6 7-36 0,6 0 3 16,20 3-10-16,-1 1-11 15,13 6-33-15,6-3-30 0,6 4 6 16,8 0-16-16,-1 3 30 15,-1-4-43-15,-6 4-80 0,-17-3-119 16,-8-1-61-16,-12 1-21 16,-13-1 34-16,-7 8 4 0</inkml:trace>
  <inkml:trace contextRef="#ctx0" brushRef="#br0" timeOffset="963">1230 1441 751 0,'0'0'186'16,"0"0"23"-16,0 0 22 15,0 0-77-15,0 0-16 0,0 0-53 16,0 0-6-16,0 0-37 16,0 0-33-16,-38 32 20 0,-6-14-26 15,0-4-3-15,-12-3 21 0,5-1-28 16,-6-3-4-16,0 4 28 15,13-8-25-15,-6-3 13 0,12 0 3 16,7-3-4-16,31 3 1 16,-38-7-5-16,38 7 8 0,0 0 3 15,-19-32-19-15,19 32 14 0,7-39 7 16,5 0-40-16,7-3 27 16,6-4 6-16,7-4-18 15,-1 1 4-15,-6 7 19 0,0 3-9 16,-6 7-11-16,-6 4 14 15,-13 28-5-15,0 0-16 0,0 0 37 16,0 0-21-16,0 0 70 0,0 0 37 16,0 0-31-16,19 56 20 15,-13 4-19-15,0-3-29 0,-6 6-2 16,0 1-15-16,7-4-19 16,-1-10-18-16,6 10 27 15,1-7-24-15,6 0-82 0,0 0-235 0,0-11-283 16,6-7-44-1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7:58:10.7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6226 252 448 0,'0'0'69'0,"0"0"15"16,0 0 16-16,-52 11-23 16,52-11 5-16,-45-4-32 15,45 4 4-15,-52-7-21 0,13 0-12 16,1-1 31-16,-8 1-30 16,7 3-2-16,-6-3 17 15,-7 3-48-15,-6 1 39 0,-7-1-35 16,-6 1 17-16,-7 3 4 15,7-4 4-15,0 4 14 0,0-4-21 16,0 1 38-16,6 3-19 16,7-8 6-16,-1 1 7 15,8 0-10-15,-8-1 15 0,14-2 1 16,-7-1-15-16,52 11-2 16,-58-15-3-16,0 1-20 0,-1-1-39 15,1 4 22-15,6 4 26 16,1 0-26-16,-1-1 40 15,7 5-15-15,45 3-23 16,-59-4 9-16,14 0 10 0,45 4 9 16,-52 4-15-16,52-4 8 15,-45 0-10-15,45 0 0 0,-45 7 6 16,45-7-19-16,-59 4 11 16,7-4 23-16,14 0-17 0,38 0 7 15,-65 0 36-15,13 0 1 16,0 0 5-16,7 0-2 15,45 0-18-15,-65-4 2 0,13-3-15 16,1 3-14-16,5-3-2 16,-5 3-2-16,-1 1-13 15,-6-5 6-15,-1 5 0 0,-5-4-3 16,-1-1 41-16,0 1-5 16,0 0-3-16,7 3 14 15,0 0-8-15,13-3-10 0,-7 7-6 16,0-3-9-16,7-1-2 15,-1 4-1-15,-5 0-3 0,-1 0-2 16,6 4-3-16,-12-1-13 16,0 1 32-16,-7-1-11 0,-6 5-1 15,0-1-7 1,0-3-4-16,6 3-1 0,0-7 5 16,0 4 0-16,14-1 0 15,-1 1 5-15,0-1-16 0,7 1 3 16,-1 0 0-16,-5-4 12 15,-1 3-11-15,7-3 16 0,-7-3-9 16,6 3 0-16,1 0 14 16,0 0-14-16,0 0 2 15,12 0-2-15,33 0 0 0,-45 0 4 16,45 0-1-16,-52 3-3 16,20 1-5-16,-7 0 5 15,0 3 4-15,0 0 0 0,-6 4-4 16,-7 4 0-16,7-4 0 15,-1 3-6-15,1 1 6 16,0-1-17-16,6-3 22 0,-6 0-15 16,45-11 22-16,-46 7-4 15,46-7 4-15,-45 8-12 0,6-1 0 16,39-7 7-16,-45 4-10 16,45-4 7-16,-58 3-7 0,58-3 3 15,-52 4 4-15,52-4 2 16,-52 4-6-16,52-4-5 15,-45 3 2-15,45-3-5 16,0 0 3-16,-46 4-7 0,46-4 7 16,-45 7 14-16,45-7-12 15,0 0 20-15,0 0-2 0,0 0-12 16,-45 0 17-16,45 0 9 16,0 0-13-16,0 0-13 15,0 0 1-15,0 0-10 0,0 0-3 16,0 0 9-16,0 0-8 15,0 0 18-15,0 0-3 0,0 0 0 16,0 0-21-16,0 0 14 16,0 0 0-16,0 0 16 0,0 0-11 15,0 0-5-15,0 0 0 16,0 0 4-16,0 0-10 16,0 0 16-16,0 0-13 15,0 0 6-15,0 0-3 0,-20 51 0 16,20-51 6-16,-13 58-6 15,0-10 0-15,13-48 0 0,-6 61 0 16,0-13 5-16,6-48-11 16,-7 62 16-16,7-11 1 15,-13-4 0-15,13-47-11 0,-13 65 13 16,7-17-13-16,6-48 0 16,-7 62 0-16,7-62 4 0,-6 65-15 15,6-14 4-15,0-51 17 16,-7 62-14-16,1-11 13 15,6-51-1-15,-7 65 4 16,7-10-7-16,0-55-11 0,-13 62 10 16,7-11-4-16,6-51-3 15,-13 62 3-15,13-62-11 0,-13 65-2 16,7-10 7-16,-1-12 14 16,7-43 7-16,-13 55-6 0,0-8-2 15,13-47-2-15,-6 51-5 16,6-51-3-16,-20 59 5 15,14-9-10-15,-1-2 12 0,1 3-8 16,12-4 13-16,-6 8-14 16,0-1 23-16,7-3-12 15,-1 0-1-15,-6-4-5 0,0-3 11 16,0 0-7-16,0 3-4 16,0-7-5-16,0-40 0 15,-6 62 12-15,12-11 8 0,-6-4 6 16,-6 1 3-16,6-8-18 15,0 3 9-15,0-3-1 0,0 4-2 16,6 0-3-16,1-1-1 16,-1 1-6-16,-6-44-5 0,26 66 3 15,-6-16-10-15,-20-50 3 16,32 59 2-16,-32-59 21 16,32 54-2-16,-32-54-7 15,33 62-7-15,-7-11 11 0,-26-51-11 16,19 58 3-16,-19-58-3 15,26 62 0-15,-26-62 0 0,26 62 0 16,-26-62-5-16,26 51-3 16,-26-51 11-16,38 51-13 15,-38-51-1-15,33 44 11 0,-33-44 0 16,0 0 8-16,58 47 2 16,-58-47-16-16,52 36 11 0,-52-36 5 15,45 26-6 1,-45-26-1-16,58 18 3 0,-19-3-6 15,-39-15 0-15,59 7 0 16,-1-3-4-16,-13-1 9 0,7 1-5 16,0-4-3-16,-1 0 3 15,1 3-3-15,-6-3 3 0,5 0 0 16,1 4 4-16,0 0-4 16,6-1 0-16,0-3 0 0,7-3 0 15,6-1 2-15,1-3 1 16,-8 3 2-16,1 1-5 15,0-1 0-15,-7-3-6 0,0 7 6 16,-6-4 0-16,-7 0 0 16,1 4 0-16,-1-3 0 15,0-1 2-15,1 0-2 0,5-3 0 16,8-4-6-16,-1 4 6 16,0 0-15-16,7-4 15 15,-7 0 0-15,0 0-4 0,7 4 9 16,-7-4-2-16,1 0 2 15,-1 0-3-15,0 0 0 0,1 4-2 16,5-8 0-16,-5 4 0 16,5-3 0-16,1-1 0 0,6 1-14 15,0-1-1 1,7 0 7-16,-7 4-4 0,0-3 12 16,1-1-8-16,-8 4 8 15,-5 1 2-15,-1 2-2 0,-13 1 2 16,-45 7-9-16,71-4 13 15,-25 1-9-15,-46 3 3 0,64-8 0 16,-12 5 0-16,-52 3 0 16,71-11 0-16,-19 0-3 15,7 4 3-15,-14-4 0 0,-45 11-8 16,65-15 19-16,-65 15-8 16,58-11-3-16,-58 11 0 15,52-11 3-15,-52 11-21 0,0 0 20 16,64-7 4-16,-64 7-12 15,52-7 14-15,-52 7-11 16,52 0-2-16,-52 0-1 0,0 0 0 16,52-4 6-16,-52 4 0 15,0 0 9-15,0 0-3 0,0 0-6 16,51-3-13-16,-51 3 15 16,0 0 2-16,0 0 3 0,0 0-3 15,0 0 0-15,0 0 0 16,0 0-4-16,0 0 0 15,0 0 0-15,0 0 5 16,0 0-8-16,0 0 6 0,52-37-3 16,-52 37 5-16,0 0-5 15,0 0 0-15,0 0 4 0,0 0-4 16,39-47-6-16,-39 47 8 16,0 0 1-16,7-51 0 15,-7 51-8-15,13-47 5 0,-13 47 0 16,0-59 0-16,-7 16 3 15,7-1-3-15,0 44 0 0,0-51 0 16,7 11 0-16,-7 40 0 16,6-51 4-16,-6 7-4 0,0 44 0 15,19-54 4-15,-12 6-4 16,6 5 2-16,-13-1 8 16,0-7 5-16,0-7-6 15,0-4-4-15,0-7 3 0,0 3-8 16,6-3 0-16,-6 0 3 15,0 4-3-15,7 3-5 0,-1 7-8 16,1 1 7-16,-7 3 10 16,0 3-10-16,0 1 6 15,0 3 12-15,-7-3-5 0,1 3-4 16,-1 4 1-16,7 40-2 16,-13-58-2-16,7 7 11 0,6-4-18 15,6 5 3-15,-6-5 1 16,7 0 3-16,-1 4 0 15,1 8 0-15,-1-1 2 16,-6 44-2-16,7-51 2 0,-7 51-2 16,6-47 0-16,-6 47-4 15,0 0 4-15,0-48 0 0,0 48 0 16,0 0 0-16,-6-47 0 16,6 47 0-16,0-44 0 0,0 44-3 15,0 0 3-15,-7-50 2 16,7 50-6-16,-13-40-4 15,13 40-1-15,0 0 9 0,0-48 0 16,0 48 5-16,0 0-3 16,0-47-10-16,0 47 13 15,0 0-5-15,-13-47 4 0,13 47-4 16,0 0 3-16,-6-51 4 16,6 51-7-16,-7-44 0 15,7 44 0-15,0-44 0 0,0 44-6 16,-6-40 8-16,6 40-6 15,0 0 1-15,0-33-14 0,0 33 19 16,0 0-9-16,0 0 4 16,0 0 7-16,0 0 4 0,-7-36-17 15,7 36 21-15,0 0-16 16,0 0-1-16,0 0 14 16,0 0-9-16,0 0 0 15,0 0 0-15,-19-36-14 0,19 36-18 16,0 0-19-16,0 0-20 15,0 0-30-15,-19-48-27 0,19 48-29 16,-20-43-56-16,20 43-143 16,0 0-141-16,-13-40-69 15</inkml:trace>
  <inkml:trace contextRef="#ctx0" brushRef="#br0" timeOffset="716">6194 3429 1296 0,'0'0'80'16,"0"0"135"-16,0 0-5 15,-13 58-56-15,0-3-61 16,0-4-24-16,0-4-24 0,0-3-43 16,0-1 3-16,13-43-5 15,-26 48 26-15,26-48-16 0,-32 40-10 16,32-40-7-16,-58 14 25 16,6-10-18-16,6-11-11 15,1-11 14-15,0-1 3 16,0 1 7-16,6 4-34 0,0 10 40 15,0 11 39-15,0 11 35 16,39-18-9-16,-52 51 13 16,20 0-17-16,6 0-11 0,20 0-5 15,12 0-20-15,14-4-18 16,18 1-18-16,27-8 11 16,13-11-6-16,-1-4-18 0,14-6-1 15,-7-12 1-15,0-11-98 16,-6-7-185-16,0-3-252 0,-14-12-104 15,-5-6 3-15</inkml:trace>
  <inkml:trace contextRef="#ctx0" brushRef="#br0" timeOffset="968">7132 3545 1671 0,'-26'44'330'0,"-12"7"-47"15,12 4-77-15,-13-1-41 0,-6 8-65 16,6 0-57-16,6 0-15 16,1 0-11-16,0-8-17 15,6-6-15-15,6-12-156 16,20-36-200-16,-13 40-152 15,13-40-64-15,0 0 31 0</inkml:trace>
  <inkml:trace contextRef="#ctx0" brushRef="#br0" timeOffset="1158">6699 3720 1362 0,'0'0'260'16,"0"0"70"-16,0 0-56 15,0 0-61-15,38 15-91 16,8 17-55-16,-7 5-26 0,12 10-29 16,1 1-18-16,0 2 0 15,6 1 6-15,1-7-192 16,-8-4-266-16,1-7-241 0</inkml:trace>
  <inkml:trace contextRef="#ctx0" brushRef="#br0" timeOffset="1636">8395 3327 1242 0,'0'0'169'0,"26"40"63"16,-7 4-3-16,-13 3-35 16,-6 0-105-16,0 1-24 0,-6-8-41 15,-13 0 9 1,-7-4-25-16,-7-7-8 0,-6-7-8 16,1-7 8-16,-8-4-20 15,1-11-35-15,-7-4 45 0,7-14-9 16,-13 0-1-16,19-8 29 15,-13 1-23-15,0 3 61 16,0 11 21-16,-6 15 85 0,-13 14 17 16,19 11-23-16,-6 11-12 15,0 7-43-15,12 8 4 0,20 3-15 16,7 4-19-16,19 0-20 16,19-4-29-16,20-3-1 15,20-12-12-15,5-6 7 16,14-8-7-16,6-7-3 0,0-8 3 15,0-7-7-15,-12-7-63 16,-1-3-55-16,-26-4-98 0,-6-8-158 16,-39 15-195-16,13-25-14 15,-13 25 37-15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14.9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539 40 1452 0,'0'-22'298'0,"0"22"3"15,0 0-16-15,0 0-111 16,0 0 5-16,0 0 5 0,0 0-47 16,-7 25-38-16,1-3-34 15,-13 0-27-15,-15 4-19 0,2-8-24 16,-21-7-5-16,-6-4-39 16,-7-11-23-16,0 1-1 0,14-5-29 15,-1-6 5-15,20-8 24 16,33 22 30-16,-39-33 27 0,19 4 7 15,20 29-2-15,0-36-3 16,0 36 50-16,0 0-4 0,0 0 48 16,0 0 15-1,0 0-2-15,26 18-10 0,1 18-8 16,-8 12-21-16,7 6-30 16,1 8-8-16,6 4 0 0,0 0-3 15,-1-4-11-15,8-4-61 16,-8-7-128-16,2-11-195 0,-34-40-215 15,40 29-152-15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15.3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1198 120 1018 0,'-52'-47'173'0,"7"14"28"16,-13 11-33-16,-7 8-62 0,-6 10-12 16,-7 15 5-16,-6 15-24 15,0 10 24-15,-13 15 30 16,0 14-8-16,6 15-4 0,0 11-32 15,7 11-32-15,13 8-11 16,13 6-9-16,19 8-5 0,13-4-14 16,20-4 4-16,19-3-14 15,25-15 2-15,14-10-10 0,26-15-42 16,12-12-5-16,8-13-17 16,5-12 25-16,7-14 13 0,0-11-2 15,13-15 6-15,-6-14-53 16,12-26-34-16,-19-21 16 0,7-19 24 15,-20-21 13-15,-13-19 28 16,-19-11 16-16,-20-7 25 0,-19 11 1 16,-20 7 34-1,-19 19-10-15,-12 10-30 0,-27 19-4 16,-6 18-21-16,-27 18-92 16,-5 14-235-16,-7 8-158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15.83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0 706 1161 0,'0'0'116'0,"7"-40"21"16,6 3-79-16,-13 37-20 0,38-51-30 16,8 8-8-16,-6 6-12 15,11 8-1-15,-5 11 7 0,5 7-5 16,1 15 13-16,-7 3 9 15,-5 11 5-15,-1 4 112 16,-39-22 51-16,39 51-20 0,-20-4-23 16,-6-3 6-16,-13-8-10 15,0-36-12-15,-26 44-58 0,-12-15-22 16,-14-14-20-16,-1-12-4 16,8-6 28-16,-7-8 13 0,7-7-10 15,6-8-11-15,13-7 8 16,0 1 6-16,6-5-14 0,7-10-20 15,6-11-16-15,14-8-12 16,-1-7-35-16,7-7-92 16,1-3-130-16,-1 10-169 15,-7 7-127-15,-6 12-65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16.05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466 0 1555 0,'0'0'395'16,"0"0"-32"-16,-13 69-79 15,-13-3-115-15,-19 3-98 0,-7 4-19 16,-13 11-29-16,-6-4-159 15,7 7-236-15,-1-7-268 0,0-4-67 16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16.2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239 0 1471 0,'-26'32'271'0,"7"8"1"0,-1 4-58 16,7 0-98-16,-6 3-48 15,6 0-31-15,-13 1-92 16,-6-12-248-16,-1-7-254 0,-5-3-84 16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16.5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887 0 1044 0,'-39'7'219'0,"6"11"64"0,-5 4 28 15,5 3-63-15,-6 5-72 16,1 2-33-16,-8 5-16 0,1 6 14 15,0 8-16-15,-1 4-19 16,-5 7 14-16,5 7-28 0,-6 0-24 16,7 0-26-16,6 0-20 15,-6-7-10-15,0-4-15 0,6-7 3 16,-6-7-126-16,6-11-220 16,0-11-372-16,39-22-250 15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16.66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4 2208 0,'0'0'326'0,"32"-4"-126"0,-32 4-96 16,0 0-131-1,0 0-298-15,0 0-434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16.90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175 0 1542 0,'0'0'414'0,"20"48"19"15,6-1-58-15,6 4-65 0,0 0-90 16,-6 7-74-16,-6-3-63 16,-20 3-41-16,-13 0-17 0,-20 0-34 15,-12-3-150-15,-26-4-204 16,-7-4-351-16,-13-11-215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17.3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811 0 1318 0,'0'0'173'15,"0"0"145"-15,0 0 27 0,0 0-65 16,6 47-79-16,-6 8-80 16,7 10-34-16,6 8-31 0,0 0-26 15,0 0-15-15,-7-4-8 16,1-7-7-16,-1-11 0 0,-6-8-16 15,-6-10-32-15,6-33-44 16,-33 33-41-16,7-19 1 16,-13-14 49-16,-6-3 30 0,0-12 14 15,0-3-4-15,-1-11-3 16,1 0 14-16,6 3 5 0,7 1 13 16,-1 7 19-16,33 18 24 15,-45-11 36-15,6 11 86 0,0 18 23 16,-6 11-32-16,-7 7-16 15,7 12-14-15,0 3-20 0,-1 0-21 16,7 3-6-16,14 1-17 16,5-4-17-16,7 0-31 15,26-8-36-15,7-6-66 0,12-1-225 16,13-10-355-16,1-8-259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0:37.8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773 0 459 0,'0'0'116'0,"0"0"-27"16,0 0 11-16,0 0-22 0,0 0 23 15,0 0 3-15,0 0 25 16,0 0-48-16,0 0 13 0,19 29 22 16,-13 6-47-16,-12 0 20 0,-7 1-38 15,-12-1-25-15,0 4 3 16,-7-7-36-16,-5-4 7 0,-1-3 0 15,0-1 0-15,1-6-12 16,5-7 28-16,1-1 6 0,31-10-43 16,-38 4 35-16,38-4-11 15,-25-7 1-15,25 7-7 16,0 0 14-16,0 0-24 0,-25-36 19 16,25 36-17-16,-13-39 7 15,13 39-12-15,0 0 19 0,0 0 1 16,0 0-15-16,0 0 4 0,0 0 15 15,38 8 15-15,6 6-13 16,-6 3 4-16,6 8-29 0,-7 0 20 16,7-4 0-16,0 0-10 15,0-3-12-15,-6-4-27 0,6-3-78 16,0-4-90-16,0-4-52 0,0-3-43 16,-6-3-70-1</inkml:trace>
  <inkml:trace contextRef="#ctx0" brushRef="#br0" timeOffset="341">0 940 557 0,'0'0'64'16,"0"0"76"-16,0 0 50 15,44-24 1-15,12 9-33 0,7 5-7 16,13 6-81-16,5 8-16 0,14-4-21 15,-1 0-31-15,6 0 8 16,7 7 0-16,0 4-33 0,0-4-141 16,-6-4-95-16,-7 4-20 15,-12 0-45-15</inkml:trace>
  <inkml:trace contextRef="#ctx0" brushRef="#br0" timeOffset="1168">1012 1654 585 0,'0'0'113'0,"0"0"27"16,0 0-5-16,0 0-15 0,-38-7-26 15,0 7-11-15,1 4 17 0,-7 3-41 16,-7 0-27-16,-5-4-18 16,-7 1 15-16,0-1-11 0,-6 1-9 15,-7-4-22-15,7 0 17 16,0 0 11-16,13 0-10 0,5 0-2 16,14-4 2-16,5 4 8 15,32 0-13-15,-31-3 50 0,31 3 38 16,0 0 6-16,0 0-57 0,0 0-27 15,0-28-4-15,12-1-6 16,13 5-15-16,1-8 32 0,11-4-17 16,1-2-15-16,6-8 10 15,-6 0 27-15,-1 7-22 0,-11 7-4 16,-26 32 4-16,25-32-12 0,-25 32 34 16,0 0-3-16,0 0-19 15,0 0 43-15,0 0 19 16,0 0-5-16,0 0-17 0,25 28-19 15,-19-3 45-15,7 7 34 0,-7 0-24 16,7 7 8-16,-1 7-13 16,1 3 19-16,6-7-17 0,-7 4-13 15,13 0-10-15,0 0-21 0,-6-7-15 16,0 0-6-16,0-4 5 16,-6-3-13-16,-1-4-8 0,-12-28 20 15,13 36-12-15,-13-36-10 0,12 32-106 16,-12-32-144-16,0 0-217 15,0 0-140-15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17.5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2201 0,'0'0'249'0,"0"0"-70"16,0 0-91-16,0 0-161 15,0 0-282-15,0 0-378 16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17.8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264 531 1978 0,'-7'40'359'0,"7"-7"-13"0,0 0-41 16,0-4-65-16,0-29-78 16,0 40-56-16,-6-11-28 0,6-29-23 15,0 0-12-15,0 0-12 16,-40 25-11-16,7-14 2 0,33-11-13 16,-33-11-5-16,33 11-4 15,-39-54-10-15,12-5 4 0,8-17-23 16,-1-11 6-16,7-4 7 15,6-4 5-15,1 11-7 0,-1 8-19 16,7 18-42-16,-6 14-79 16,6 44-138-16,0-36-267 15,0 36-140-15,0 0 80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17.9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1763 0,'0'0'325'16,"39"41"-7"-16,6-18-101 15,-6-12-107-15,6-11-84 0,-6-11-267 16,0-12-354 0,-7-7-303-16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18.4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816 94 1524 0,'39'-7'273'0,"-39"7"-22"15,0 0-39-15,39 22-50 0,-39-22-36 16,0 0-14-16,0 0-11 16,19 47-19-16,-19-18-32 0,0-29-27 15,-32 45-2-15,-7-16-21 16,-7 4 0-16,1-8 0 0,6 4 0 16,0 4-3-16,7 4 3 15,0-1 3-15,6 4 0 0,13 4-3 16,6 3 5-16,1-3-1 15,6 0 2-15,0-4-6 0,6 0 5 16,1-11-1-16,-7-29-1 16,6 30 15-16,-6-30 61 0,0 0 20 15,0 0-7-15,-32 25-26 16,-13-18 9-16,-1-3 14 16,-12-11 1-16,-7-8 5 15,7-10 4-15,-7-15-19 0,7-11-25 16,6-15-23-16,7-11-39 15,19-3-3-15,0-4-1 0,26 4-6 16,7 7-5-16,32 3-44 16,6 8-76-16,20 15-113 0,-1 7-204 15,1 18-369-15,0 15-129 16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0:18.6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 0 2752 0,'0'0'235'0,"0"0"-45"16,-13 40-83-16,13-40-82 16,0 0-247-16,0 0-425 0,0 0-455 15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1:42.5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0 884 424 0,'0'0'137'0,"0"0"12"16,0 0-17-16,0 0-15 0,0 0 10 15,0 0-52-15,0 0 7 16,0 0 61-16,0 0-17 15,0 0 17-15,0 0-12 0,0 0-18 16,58 15-31-16,-6-12-25 16,0-10 22-16,13-8-6 15,12-3 0-15,14-4-43 0,25-3 6 16,1-8-20-16,19-3 17 16,13-4-33-16,6 0 0 0,7-4 22 15,0 4-7 1,6 0-22-16,-6-4 2 0,0 8 20 15,-13 3-5-15,-7 4-20 16,-6 0-3-16,-13 3 13 0,-7 1-9 16,-12 7 20-16,-7-1 3 15,-6 5-21-15,-14-1-3 0,-12 8 22 16,0 0-8-16,-7 0-17 16,-13 3 28-16,1 0-27 15,-7 1 3-15,-39 3 27 0,38-4-24 16,-12 0 6-16,-26 4 11 15,0 0-24-15,0 0 22 0,0 0-6 16,26-18-19-16,-26 18-7 16,0 0-11-16,0 0-35 15,7-33 20-15,-7 33-2 0,-13-36 4 16,13 36 29-16,-26-33 14 16,26 33-25-16,0 0 12 15,-52-36 2-15,52 36-14 0,-45-26 42 16,45 26-20-16,-46-18 10 15,46 18 8-15,0 0-14 0,-32-14 3 16,32 14-4-16,0 0-10 16,0 0 26-16,0 0-33 0,0 0 31 15,0 0-5-15,0 0-22 16,0 0 36-16,0 0-16 16,45 40 2-16,1-8 10 15,6-3-3-15,-7-7 10 0,7 0 23 16,-7-7-31-16,0-1-5 15,-45-14-5-15,46 18-4 0,-46-18 25 16,0 0 3-16,0 0-7 16,0 0 14-16,0 0-35 0,0 0 0 15,-20 41 22-15,-19-5-22 16,-6 0 15-16,-7-3 4 16,0 3-34-16,14-3 12 0,-8-4 14 15,46-29-23-15,-39 37-145 16,39-37-304-16,0 0-203 15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1:43.5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6192 2529 644 0,'0'0'131'0,"0"0"-32"16,0 0-26-16,0 0-20 0,0 0-35 16,0 0 21-16,0 0-2 15,0 0 40-15,0 0-17 16,0 0 43-16,0 0-36 0,7 36 61 16,-7-36-46-16,0 0-46 15,32 40-6-15,7-14-17 0,0-15 9 16,0-4-22-16,-7-11-3 15,7 1-1-15,-39 3 8 16,39-15 17-16,-39 15-35 16,0 0 14-16,26-36-5 0,-26 36 32 15,-7-37-14-15,7 37-13 16,-65-25-15-16,-6 10 31 16,-13 8 9-16,-7 4-30 0,1 3-5 15,-7 0 26-15,0 0-9 16,6-4-20-16,20 0 20 0,6-3-1 15,7 0 9-15,19-1-35 16,39 8 8-16,0 0-4 16,0 0-12-16,-13-40-13 0,13 40 4 15,26-36 25-15,-26 36 23 16,52-26-8-16,-7 16-13 0,-13 10 7 16,-32 0 3-1,46 18 0-15,-46-18-13 0,0 0-4 16,32 40 44-16,-32-40-21 15,7 40 21-15,-7-40-20 0,0 0 15 16,-59 40-10-16,8-18 36 16,-8-11-10-16,7-11-4 15,7-4 27-15,-7-3 11 0,14-8-1 16,38 15 18-16,-52-25-8 16,13-4-12-16,39 29-32 15,-32-51-37-15,12 3 15 0,1 1 0 16,12-8-22-16,7-3 11 15,0-7-8-15,7-8-3 16,6 0-15-16,0 4-22 0,0 3-92 16,-7 8-145-16,1 4-203 15,-7 10-133-15</inkml:trace>
  <inkml:trace contextRef="#ctx0" brushRef="#br0" timeOffset="248">6283 1335 1196 0,'0'0'195'0,"0"0"53"16,0 0-51-16,-26 66-71 15,-26 7-41-15,-12 7-44 0,-8 0-34 16,1 3-7-16,-6 1 2 16,-8-4-235-16,8-11-264 0,-7-3-145 15</inkml:trace>
  <inkml:trace contextRef="#ctx0" brushRef="#br0" timeOffset="684">4924 2085 1093 0,'0'0'199'0,"0"0"13"15,0 0-50-15,13 55-25 16,6 3-48-16,7 0-17 16,-7 11 35-16,7 0-40 0,-6 0-7 15,-1 4-22-15,-6-4 38 16,-7-3-45-16,-12-4 6 0,-13-4-7 16,-14-11-17-16,-12-7-1 15,-13-7 2-15,-20-15-19 16,-13-7 5-16,-6-7 7 0,-6-11 53 15,6-15 12-15,6-11 30 16,13-11-27-16,7-14-35 16,19-11-24-16,7-11-8 15,13-4 3-15,12-3-15 0,14 7-8 16,12 3-2-16,14 5 18 16,5 10 0-16,8 7-15 0,6 11-117 15,-39 44-149-15,64-43-237 16,-12 17-157-16</inkml:trace>
  <inkml:trace contextRef="#ctx0" brushRef="#br0" timeOffset="945">4509 2332 1301 0,'0'0'304'0,"0"0"86"15,-13 33-32-15,13-33-101 0,0 0-81 16,0 0-62-16,0 0-56 16,0 0-24-16,46 26-15 0,-46-26-3 15,39 3-16-15,-39-3-10 16,0 0-2-16,0 0 12 16,25-40 3-16,-25 40-73 15,0 0-43-15,0 0-52 0,0 0-141 16,-58-18-237-16,6 22-235 0</inkml:trace>
  <inkml:trace contextRef="#ctx0" brushRef="#br0" timeOffset="2456">3500 2081 554 0,'0'0'39'0,"0"0"73"0,0 0-4 16,0 0-25-16,0 0 12 16,38 48-28-16,-12-8 13 15,-26-40-21-15,33 47-39 0,-33-47-4 16,19 44-22-16,-19-44 43 15,0 40 15-15,0-40-18 16,0 0-34-16,-52 25-7 16,0-14 7-16,7-7-17 0,0-8 36 15,45 4-74-15,-39-25-59 16,39 25-7-16,-13-51 25 16,20 7 48-16,12 4 15 0,7 0 17 15,-26 40 18-15,45-44 1 16,-45 44 17-16,39-40 25 0,-39 40 42 15,0 0-51-15,0 0 0 16,0 0-2-16,-58 11-11 16,-1 11 19-16,1 7-5 0,0 4-17 15,19 0-23 1,39-33 11-16,-32 47 24 0,32-47 13 16,-13 40-20-16,13-40 3 15,0 0-28-15,26 40 12 0,-26-40-15 16,51 25 18-16,-5-21 5 15,-7-8-17-15,-39 4 30 16,38-10 17-16,-38 10 40 0,0 0 30 16,0 0-11-16,0 0 5 15,-38 10 15-15,-14 12 38 16,-19 11-20-16,-7 11-54 0,0-1-19 16,7 5-32-16,6-5-22 15,14 1-11-15,-1-8 5 16,6-6-25-16,46-30-206 15,0 0-272-15,-45 29-162 0</inkml:trace>
  <inkml:trace contextRef="#ctx0" brushRef="#br0" timeOffset="2912">2684 1899 703 0,'0'0'57'16,"0"0"84"-16,0 0 60 16,0 0-51-16,0 0-51 0,0 0-1 15,0 59-15-15,-7-16-9 16,7-43-67-16,-13 48 24 15,13-48-5-15,0 0-44 0,-32 40 22 16,32-40 1-16,0 0-21 16,-45 21-76-16,45-21-61 0,0 0 38 15,0 0 18-15,0 0 51 16,-45-47 20-16,45 47 26 0,-26-44-9 16,26 44 9-1,0 0 87-15,0 0 51 0,0 0 11 16,-52 26 19-16,52-26-24 15,-58 47 26-15,12-10-34 0,1-8-35 16,0-4-49-16,-7-3-34 16,0-7-9-16,-6-4-13 15,0-8 16-15,-1-3-28 0,7-7 36 16,1-8-82-16,12-3-152 16,39 18-194-16,-39-44-118 0</inkml:trace>
  <inkml:trace contextRef="#ctx0" brushRef="#br0" timeOffset="3158">2457 2544 1247 0,'-32'-44'262'15,"19"0"-54"-15,13 44-101 0,0-43-22 16,0 43-68-16,0 0 14 16,0 0-49-16,45-4 27 15,-6 15 0-15,-39-11-31 16,39 43-77-16,-39-43-184 0,26 55-116 16,-26-11-65-16</inkml:trace>
  <inkml:trace contextRef="#ctx0" brushRef="#br0" timeOffset="3325">2004 2776 816 0,'52'-21'114'15,"0"-1"-42"-15,0 4-32 16,-1-8-50-16,1 1-170 0,-7-8-125 15</inkml:trace>
  <inkml:trace contextRef="#ctx0" brushRef="#br0" timeOffset="5064">1920 2191 604 0,'0'0'119'15,"0"0"-18"-15,0 0-31 0,0 0-32 16,0 0-5-16,0 0 20 16,0 0-15-16,0 0-1 0,0 0-27 15,0 0 18-15,0 0 15 16,0 0-3-16,0 0-11 0,0 0 12 15,0 0-41 1,0 0 19-16,-39-44 33 0,39 44-32 16,-13-44 12-16,13 44-9 15,-6-58-30-15,-1 11 32 0,14 7-17 16,-7 40 16-16,0-59-63 16,0 59 58-16,0-43-6 15,0 43-30-15,0 0 25 0,0 0 0 16,0 0-23-16,0 0 10 15,0 0-12-15,0 0 43 0,0 0-51 16,0 0 49-16,0 0-12 16,0 0-12-16,6-44 13 15,-6 44-13-15,0 0 14 16,0 0-37-16,0 0 16 0,0 0 4 16,0 0-3-16,0 0 20 15,0 0-22-15,0 0 13 0,0 0 5 16,0 0 1-16,0 0-19 15,0 0 11-15,0 0-8 16,0 0 5-16,0 0 14 0,0 0-41 16,0 0 55-16,0 0-59 15,0 0 31-15,0 0 11 0,0 0-29 16,0 0 35-16,0 0 4 16,0 0-54-16,0 0 60 15,0 0-32-15,0 0-4 0,0 0 33 16,0 0-33-16,0 0 1 15,0-47-5-15,0 47 44 16,0 0-34-16,7-51-12 0,-7 51 15 16,13-51-18-16,-7 11 32 15,1 0-14-15,-7 7 12 16,13-3-34-16,-13 36 18 0,6-44 43 16,-6 44 6-16,0-33-20 15,0 33-21-15,0 0 7 0,0 0-27 16,0 0 48-16,0 0-16 15,0 0 20-15,0 69-9 16,0-3 63-16,0-1-46 0,0 1-25 16,0-4 1-16,0-4-5 15,0-3-20-15,-6-5 24 16,-1-6-36-16,-12-7 31 0,19-37-6 16,-39 43-5-16,39-43 11 15,-45 37-30-15,-1-16 30 16,46-21-28-16,-45 15 37 0,45-15-40 15,-39-4 36-15,39 4-39 16,0 0 20-16,-39-40-19 0,39 40 29 16,-19-51-25-16,19 51-12 15,-13-43 29-15,13 43-33 16,0 0 43-16,0 0-34 16,0 0 32-16,0 0-1 0,0 0-21 15,0 0 26-15,0 43-22 16,0-43 35-16,-7 51-24 15,-6-11 8-15,13-40-16 0,-25 40 9 16,25-40 2-16,0 0-6 16,-39 40 23-16,39-40-44 0,-39 19 39 15,39-19-31-15,0 0 20 16,0 0-110-16,-32-40 27 0,6-8-66 16,13 5 90-16,6-1 21 15,7 44 15-15,-6-47-19 16,6 47 38-16,0 0-12 15,0 0 3-15,0 0 79 0,0 0-36 16,-26 43 1-16,6-6-50 16,20-37 33-16,-25 43-33 15,25-43 45-15,-26 37-33 0,26-37 10 16,0 0-10-16,0 0 0 16,-39 25 9-16,39-25-20 0,0 0 14 15,-39-11-24-15,39 11 21 16,0 0-5-16,0 0-15 0,-19-36 36 15,19 36-25-15,0 0 23 16,0 0-22-16,0 0 33 16,0 0-20-16,0 0 51 15,0 0 5-15,0 0-7 0,0 0-6 16,-39 36-43-16,-7-14 35 16,8-11-35-16,5-7-2 15,33-4-15-15,-52-8 16 0,52 8-4 16,-45-21 3-16,45 21 7 15,-32-44-17-15,12-3 4 0,7-8-9 16,13-10-1-16,0-5 33 16,0 1-52-16,0 7 42 0,7 8-14 15,-7 14-18 1,0 40 25-16,6-37-21 0,-6 37 37 16,0 0-11-16,0 0 19 15,0 0 2-15,-6 66 52 0,6 3-8 16,0-4 57-16,0 12-51 15,6 3 62-15,1 0-74 16,6 4 15-16,0-1-11 0,6 5-38 16,1-1-7-16,-1 4-16 15,7-7 3-15,-13-4-1 0,-7-4-9 16,-6-10-3-16,-13-8-7 16,-19-3-1-16,0-12 8 0,-27-3 0 15,-5-7 11 1,-8-7-2-16,-5-12-9 0,-7-7-12 15,6-10 12-15,-6-8 0 16,0-18-5-16,-1-15 18 0,8-10-10 16,12-16-6-16,7-10-4 15,19-7 9-15,13 0 0 0,20-1-5 16,18 5-6-16,21-1 17 16,12 7-22-16,20 1 10 15,6 3-36-15,0 8-202 0,7-1-315 16,6 4-135-16</inkml:trace>
  <inkml:trace contextRef="#ctx0" brushRef="#br0" timeOffset="5364">3357 0 1388 0,'0'0'39'0,"0"0"35"16,0 0 39-16,0 0 55 15,-26 40-55-15,-32 14-47 0,-20 23-9 16,-25 21-36-16,-14 11 3 15,-12 4 0-15,-1 0-10 0,7-4-9 16,7-4-14-16,12-6-116 16,7-12-360-16,19-14-171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5:11.3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 7756 1538 0,'-26'0'42'16,"26"0"230"-16,0 0 39 0,0 0-42 15,0 0-64-15,0 0-53 16,0 0 11-16,0 0-10 0,0 0-12 16,0 0-10-16,0 0-42 15,0 0-24-15,0 0 23 0,0 0-30 16,7-29-30-16,-1-4-3 15,7-3-11-15,6-4-8 16,1-4-1-16,-1-8 1 0,7-3 3 16,0 4-9-16,6-3 0 15,-6-1-3-15,-6 4 10 0,6 0 2 16,-7 4-9-16,7-1 0 16,0 4-7-16,-7 4 7 0,1-4 6 15,-1 1-2-15,0-1-10 16,1-3 1-16,-7 3-5 0,6-7 2 15,1-1 4-15,-7-10-29 16,6 0-9-16,0-7-2 16,14-7 3-16,-7-1 4 0,0-4 13 15,12-2 18-15,1 3 1 16,7 3-4-16,5 8 2 0,8 2 7 16,5 6-5-16,1 6 5 15,13 0 0-15,6 1 6 0,0 7-2 16,13-4-12-16,-6 0 2 15,-1-5 8-15,1-2 4 0,-7 0-13 16,-6-1-7-16,-13 1-1 16,-7 0-4-16,-6-4 3 0,-14-4 11 15,-5 0 2-15,-7-3 3 16,-7 0-6-16,1 0 6 16,-7-1-8-16,-1-3 8 0,8-4 6 15,-7-7-3-15,0 1 3 16,6-5-10-16,1 0-3 0,-1 1 3 15,7-8 12-15,-7 0-2 0,7 0 0 16,0 11-12-16,7 0 3 16,-8 4-5-16,1 8 11 0,-6 1 0 15,-7 13 6-15,6 0-4 16,-6 11-9-16,6 3 4 0,1-3-14 16,6-1 10-16,6-3 4 15,13-4 12-15,7-7-12 0,19-4-4 16,7-6-2-16,6-12 6 15,13-11 8-15,13-8-12 16,7-6 1-16,12-11-5 0,-6 3-32 16,-6 4 22-16,-8 15-37 15,-12 14-57-15,-13 15-80 0,-19 13-60 16,-65 56-118-16,65-51-153 16,-65 51-120-16,0 0 54 0</inkml:trace>
  <inkml:trace contextRef="#ctx0" brushRef="#br0" timeOffset="744">2710 4042 634 0,'0'0'145'0,"0"0"12"15,0 0 9-15,0 0-18 0,13-55-17 16,-13 55-46-16,32-76 41 16,0 10 0-16,7 7-31 0,7 8 17 15,-46 51-22-15,71-65 18 16,-13 14 8-16,7 18-13 0,-7 8-8 16,7 6-16-16,6 12-19 15,7 4 20-15,-1 13-11 0,20 12-11 16,7-4 8-16,24 4-12 15,8 0-10-15,13 0-17 0,7 0-9 16,5-4-18 0,1-3 2-16,-6-5 7 0,-1-6-3 15,0-8-11-15,-19-10 0 16,0-12 9-16,-13-6 2 0,-6-19-6 16,6-15-13-16,0-22 8 15,13-21 11-15,6-19-3 0,7-10-7 16,-7-5-13-16,1 8 21 15,-7 4 2-15,-20 14-4 0,-6 15-13 16,-26 15 2-16,-12 3-40 16,-8 7-11-16,-12 4-19 0,-13 0-60 15,-7 4-64-15,1 0-108 16,-7-5-90-16,-7 1-54 16,-6 8 32-16</inkml:trace>
  <inkml:trace contextRef="#ctx0" brushRef="#br0" timeOffset="1580">2807 2987 318 0,'0'0'76'15,"0"0"14"-15,-45-29-21 0,45 29 7 16,0 0-7-16,-46-25 23 15,46 25-1-15,0 0 34 0,-58-29 56 16,58 29-36-16,-52-30-23 16,52 30-13-16,-52-51-8 15,7 8-16-15,6-5-16 0,7 1-20 16,-1-8 37-16,1-7-14 16,0 0-2-16,6-4-27 0,0-3 58 15,7-4-46-15,-7 0-19 16,13 7-19-16,0-3 11 0,0 0 12 15,0 0-22 1,13 7-13-16,0-1-11 0,0 5 26 16,6-1-10-16,7-2-14 15,7-1 4-15,6-4 6 0,12 1-19 16,8-5-4-16,6-7 34 16,6-3-9-16,0 0-21 0,13 0 7 15,-6-8 15-15,0 4-9 16,6-7 5-16,0 4-5 15,0 3-12-15,7 3-8 0,-7 8-3 16,0 0-160-16,-6 8-185 16,6-1-113-16,-6 4-30 15</inkml:trace>
  <inkml:trace contextRef="#ctx0" brushRef="#br0" timeOffset="2945">3757 2010 425 0,'0'0'87'16,"39"-51"-3"-16,-39 51-12 0,33-66-27 16,-8 12 1-16,1 2 16 15,-26 52 20-15,39-66 6 16,-6 19 36-16,-33 47 18 15,45-58 13-15,-45 58-3 0,58-62-27 16,0 15 26-16,-6 7 13 16,6 0-34-16,7-1-55 0,0-3-26 15,6-3-21-15,0-8 1 16,1-11-12-16,-1-6-25 16,13-17 10-16,-6-16 8 0,6-15-3 15,-7-4-13 1,8 6-5-16,-14 9-13 0,0 11-31 15,-6 7-51-15,-14 14-85 16,-12 7-99-16,-6 16-130 0,-7 7-100 16</inkml:trace>
  <inkml:trace contextRef="#ctx0" brushRef="#br0" timeOffset="4177">2509 1470 319 0,'0'0'70'15,"0"0"-36"-15,0 0 3 0,0 0-18 16,0 0 1-16,0 0-20 16,0 0-8-16,0 0 20 15,0 0-3-15,0 0-6 0,0 0-7 16,0 0-4-16,0 0-3 15,-52 44 3-15,52-44 8 16,0 0 13-16,-52 44-7 16,52-44-10-16,-45 40-5 0,45-40 15 15,0 0-6-15,0 0-9 16,-52 43-14-16,52-43 46 16,0 0-7-16,0 0-13 0,-45 51 30 15,45-51-5-15,0 0 13 16,-39 51 4-16,39-51-9 15,0 0-11-15,-19 58 1 0,19-58 26 16,-26 56 25-16,26-56-25 16,-19 55-8-16,-1-12-12 0,20-43-1 15,-13 62 50-15,-6-15-4 16,19-47-30-16,-13 55-27 16,0-8-30-16,13-47 4 15,-13 59 38-15,6-7 58 16,1-5-33-16,-1 0-2 0,1-7-32 15,6-40 31-15,-13 66-1 16,13-12-58-16,0 1 37 0,0-4-16 16,0-6-10-16,0 2 8 15,0-3-14-15,7-1 6 16,-1 1-15-16,-6-44 3 0,0 62 28 16,0-11-14-16,0-51-2 15,0 62-13-15,0-14 13 0,-6-4 20 16,6-4-26-1,0-40 41-15,-7 69 44 0,7-18-37 16,0-4-7-16,0-47-22 16,7 58-33-16,-1-10 14 15,-6-48 6-15,0 51 4 0,0-51-6 16,6 55-13-16,-6-55-1 16,0 51 37-16,0-51 6 0,7 47 11 15,-7-47-19-15,0 59-25 16,0-59 0-16,0 51 21 15,0-51-25-15,-7 58 8 0,7-58-16 16,-6 63 4-16,0-12 28 16,-7-8-27-16,0 5-6 15,-7-5 17-15,20-43-19 16,-32 58 30-16,6-10-5 0,-6-1-7 16,32-47-20-16,-26 51 20 15,26-51-6-15,-46 48 3 16,46-48-24-16,-58 44-138 0,19-11-110 15,39-33-72-15,-52 33-62 16</inkml:trace>
  <inkml:trace contextRef="#ctx0" brushRef="#br0" timeOffset="4956">3143 3564 568 0,'0'0'115'15,"0"0"19"-15,-58 18-40 0,0-7-9 16,58-11-27-16,-65 22 24 16,65-22-30-16,-65 29 62 15,7-3-30-15,58-26 50 0,-65 40-56 16,7-4-32-16,58-36-1 15,-65 55-8-15,7-8 0 0,58-47 11 16,-65 63-39-16,7-12 11 16,13-7 12-16,45-44 32 15,-58 54-1-15,6-10-8 16,52-44-19-16,-39 54 8 16,7-10 8-16,32-44-11 0,-39 51-22 15,39-51-19-15,-33 56 8 16,8-16-8-16,5-4 12 0,1-3-5 15,-1 7 30-15,7-7 18 16,0 7-17-16,13-40 8 16,-19 51-13-16,0-4-24 0,6-3 3 15,0 0-3-15,-7-4 6 16,-6 0-7-16,0 4-18 0,1 3 10 16,-1 4 0-16,-7 4 20 15,7-4-2-15,-6 4-8 16,6 0-10-16,-6 0-7 0,12-8-10 15,-6-3 17 1,26-44-116-16,-38 43-172 0,38-43-220 16,-39 22-28-16,6-11 26 15</inkml:trace>
  <inkml:trace contextRef="#ctx0" brushRef="#br0" timeOffset="5432">1803 4283 419 0,'0'0'129'0,"0"0"10"15,0 0 62-15,0 0 5 16,46 8-48-16,-46-8-37 16,0 0-25-16,0 0-11 15,26 50 8-15,-26-50-6 0,19 55 3 16,-19-8-2-16,7-7 30 15,-14 4-23-15,1 0-30 16,-7-1-5-16,6 5-20 0,-6 0-4 16,-6 3 25-16,6 0-21 15,0 7-4-15,-13 0-3 16,-6 4 18-16,-7 4-22 0,0-3-24 16,0-1-5-16,-6-4 11 15,6-7-2-15,7-4-9 16,-7-11-19-16,39-36-25 15,-39 37-161-15,39-37-206 0,-45 25-129 16,45-25 4-16</inkml:trace>
  <inkml:trace contextRef="#ctx0" brushRef="#br0" timeOffset="5912">1952 4049 596 0,'0'51'236'16,"-6"4"29"-16,6 3 29 16,0 0-76-16,6 9-53 15,1 6 0-15,-1-1-23 0,-6 5-8 16,7 3-55-16,-7 5-15 15,-7 2-10-15,1 0-8 0,-20 1 0 16,0-1-24-16,-13-2-11 16,-6-9-14-16,6-7-4 15,-19-11 19-15,6-3-9 0,-6-4-12 16,0 1-7-16,-1-8 20 16,14-1 2-16,-7-3-2 15,0-3-7-15,52-37-39 16,-51 54-203-16,51-54-222 0,-52 55-165 15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5:31.1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18041 2503 607 0,'0'0'49'0,"0"0"41"16,0 0 19-16,0 0 20 15,52-15-27-15,-52 15-7 0,0 0 45 16,71-18-22-16,-71 18-27 16,65-22-38-16,-65 22-27 0,65-22 19 15,-65 22-6-15,58-32-20 16,-6 2-19-16,-52 30-5 15,64-47 17-15,-5 3 1 0,-1 1-20 16,0-8 23-16,-6-11-16 16,6-11-27-16,-6-11 22 15,0 1-9-15,-7-8 17 16,0-4 19-16,-6 4-18 0,-13 7 2 16,0-3-6-16,0 3-17 0,-13 1 17 15,0-1 11 1,-7 4-21-16,1-7-16 0,-1 3 11 15,-6 0 23-15,0-3 0 16,-6-1 16-16,6 8-35 0,0 11 5 16,-7 7 8-16,7 4-12 15,-6 4 22-15,-1 6-15 16,-6 1 10-16,13 47-14 0,-19-58-18 16,0 14-3-1,19 44 34-15,-39-47-10 0,39 47 8 16,-58-44-18-16,12 15-6 0,1 11 5 15,-7 7 35-15,7 7-13 16,-1 4-7-16,1 7-5 16,0 4-4-16,-7 11 4 15,7 7 24-15,-7 4-19 0,52-33-21 16,-65 62 36-16,20-4 9 16,0-7-14-16,12 0-3 0,1 0-14 15,0 7 14-15,-1-3 4 16,7-1-26-16,-6 5-11 15,6-1 44-15,0 0-18 0,-6-7 8 16,6 4 13-16,0-8-21 16,0-3-31-16,26-44 47 15,-45 62-11-15,12-15 19 16,33-47-4-16,-45 62-8 0,6-11-20 16,7-4-11-16,32-47 5 15,-45 55 39-15,12-4-16 16,1-8-9-16,32-43-17 0,-52 62 11 15,13-15 20-15,-6-3 34 16,45-44-14-16,-52 62-10 0,0-15-36 16,52-47 15-1,-58 55 23-15,13-15-18 0,45-40 1 16,-59 44-31-16,14-4 9 0,45-40 59 16,-58 47 4-1,13-3-13-15,45-44-18 0,-52 58-30 16,13-15 6-16,39-43 16 15,-52 51 10-15,52-51-25 0,-52 51-16 16,52-51 29-16,-51 51 0 16,51-51 0-16,-59 48 2 15,59-48-18-15,-58 47-5 0,58-47 14 16,-52 33 18-16,52-33-20 16,-58 29-13-16,58-29 15 0,0 0-5 15,-45 22 14-15,45-22-7 16,0 0-8-16,0 0-19 15,0 0 13-15,0 0 49 16,-52 18-42-16,52-18 9 16,0 0-6-16,0 0 22 0,0 0 4 15,0 0-16-15,0 0-18 16,0 0 4-16,0 0 4 0,19-66 5 16,-6 15 2-16,0 8-31 15,-13 43 32-15,13-55-3 16,7 8-15-16,-14 3 25 0,7 4-20 15,6 0-11-15,1-7 19 16,-1-8-16-16,1 1 15 16,-1-8 8-16,7-4 6 15,0 4-26-15,0 0 10 0,0 1-12 16,6 2-3-16,-6 1 19 16,6 4 3-16,-6 3-7 15,7 3 0-15,-1 1 0 0,-6 7-22 16,-26 40 16-16,45-62 20 15,-12 11-8-15,-14 4-6 0,0-1-7 16,-6 1 3-16,0-4 8 16,-6 0 2-16,-1 4-14 15,-6 47-14-15,0-66 13 16,-6 16 9-16,6 6 12 16,0 44 1-16,-13-55-21 0,6 12 0 15,7 43 8-15,-6-51 4 16,-14 7-4-16,20 44 0 0,-19-47-4 15,19 47-2-15,-32-44-4 16,32 44 19-16,0 0 0 16,-52-47-21-16,52 47 2 0,-52-33 0 15,52 33 20-15,-58-29-10 16,13 18-31-16,45 11 31 0,-46-11 13 16,46 11 2-16,-58 4-39 15,58-4 30-15,-58 14 12 16,12 4-21-16,46-18 16 0,-58 26-13 15,58-26-11 1,-65 36-1-16,65-36 24 0,-64 48-5 16,64-48-33-16,-65 65 38 15,7-10-3-15,58-55-21 0,-59 61 32 16,8-10-13-16,5-7 2 16,46-44-31-16,-51 62 8 15,5-11 28-15,7-7 1 0,1 3-18 16,12-3-15-16,-7 3 13 15,1 0-1-15,-7 1 25 16,7-1-10-16,-1-3-1 0,1 3-1 16,0 4-17-16,-1-4 1 15,7-3 17-15,0-1 3 16,1 5-8-16,-1-5 2 16,6 1-10-16,1 0 12 0,-7-1-7 15,7-3 66-15,-14 4-22 16,7 0-18-16,0 3-10 0,0-7-23 15,1-3 25-15,-8-1 12 16,33-36-2-16,-52 55-28 16,14-8 3-16,-1-7-3 0,13 0 17 15,-7-4-4-15,33-36-9 16,-45 59-18-16,13-12 4 0,6-7 0 16,0 4 30-1,26-44-9-15,-32 61-11 0,6-6 0 16,0-4-5-16,6 0-11 15,20-51 16-15,-32 73 21 16,0-8-15-16,6-3-12 0,6-7 9 16,-5 7-17-16,5-4 16 15,1 0-10-15,-1 0 19 0,1-3 6 16,-1 3-17-16,7 0 0 16,7 4-25-16,0 0 14 15,-7-7 22-15,6-1 3 0,1 1-14 16,-1-1-8-16,7 5 2 15,-6-1 3-15,6-4 13 16,-7 5-3-16,1-5 3 16,-1 5-14-16,7-5-20 0,-6-3 29 15,6-4-13-15,0-3 12 16,0-44 4-16,-7 55-4 16,1-12-4-16,6-43-9 0,-7 55 9 15,1-11-5-15,6-44 10 16,-13 51 6-16,13-51-11 0,-19 58-10 15,6-15 5-15,13-43 2 16,-13 59 14-16,6-12-11 16,7-3 2-16,0-44-17 15,0 61 15-15,7-10-14 16,-7-51 23-16,6 62 6 0,-6-62-15 16,7 62-3-16,-1-7-4 15,-12-8 3-15,-1-3 1 0,7-44 10 16,-6 62 3-16,-7-15-19 15,6 0-10-15,7-47 10 16,-13 58 9-16,7-10 14 0,-1-5-14 16,7-43 5-16,-19 62-16 15,12-14 15-15,-6-1 5 0,-6-3-18 16,6 3 6 0,0-3-9-16,-6 3 6 0,-7-3 13 15,6 3-7-15,-5 4-14 16,5 0 25-16,-12 0-25 15,6 0 16-15,-7 0-2 0,1-4 13 16,0 4 1-16,-7 0-26 16,0-4-3-16,7 4-2 0,-7 0 20 15,0-4 6-15,0 1-13 16,7-1-8-16,-7-3-1 16,0-1 13-16,0 1 9 0,0 0-12 15,-6-4-4-15,6 0 1 16,-6 0 9-16,0 0-3 15,6 4-6-15,0-4-6 16,0 3 8-16,0 1 1 0,7 3 9 16,-7-3 3-16,7 3-20 15,6 1 4-15,-6 2 2 16,6-2-7-16,-7 3 21 0,-6 3-9 16,7 1-11-16,-7 0 11 15,0-5 3-15,-6 1-11 0,6 0-3 16,-6 4 11-16,6-4 9 15,-6 4-9-15,6-5-6 16,0 5-4-16,7 0 16 16,-1 7-19-16,7-4 7 0,7 0 1 15,0 0-2-15,6 0 15 16,0 1-8-16,6-1-9 0,7 0 25 16,7-3-22-16,-1 3 18 15,7-3-24-15,7-8 23 16,-1 0-11-16,7-7 8 0,13 4-15 15,-7-8 26-15,13 1-24 16,1-5 27-16,5 1-19 0,1-4 2 16,-6 0-11-16,5-3 33 15,1-1 0-15,0 1 17 16,0-4-29-16,-7 0 0 0,0-4-15 16,1-4 7-16,-1 4-5 15,0-7 7-15,7 4-17 16,-7-8 17-16,1 0-2 0,-1 1 22 15,7-5-12-15,0-3 16 16,-1-3-33-16,-5-8 22 0,5 4-17 16,1-12 30-16,0 1-35 15,13-7 5-15,-7-4 16 0,0-4-34 16,7-4 25-16,-7-3-23 16,13 0 28-16,-6-3-25 0,-7-1 30 15,7-3-38-15,-7-4 28 16,1 3-26-16,-7-3 31 15,-1 4-27-15,-5-4 30 16,-1-3-35-16,-6-1 15 0,0-3-24 16,-14-8 6-16,8-6-50 15,-1-1 27-15,-12 0 19 0,6 0 16 16,-14 4-5-16,1 4 23 16,-6 3-28-16,-1 0 28 0,7 4-19 15,-6 3 26-15,-1 0-25 16,7 1 16-16,-6-4-15 15,6-1 5-15,0 1 3 0,0-7-3 16,-1 3 11-16,8 0-32 16,-7 4 24-16,6-1-10 15,-6 5 4-15,7 6 3 0,-7 1 4 16,-13 47-23-16,25-58 29 16,-5 14-17-16,-20 44 9 15,26-51 4-15,0 8-3 0,-26 43 0 16,26-55 1-16,-1 11-4 15,-25 44-7-15,26-51 25 0,-26 51-30 16,26-51 12-16,-26 51-5 16,33-51 14-16,-33 51-16 0,32-50 15 15,-32 50-25-15,39-51 26 16,-39 51-25-16,32-59-6 0,1 16-5 16,-33 43 18-1,38-55-33-15,-5 4 18 0,-1 4-47 16,0 0 12-16,-6-1 4 15,0 1 42-15,0 3 20 0,-26 44-35 16,33-58 0-16,-14 14 11 16,-19 44-4-16,0 0 17 0,39-54-4 15,-39 54 11-15,45-51-15 16,-45 51 37-16,58-48-28 0,-58 48 0 16,72-47 3-16,-8 18 0 15,-5 7 9-15,5 0-18 16,-5 4 17-16,-1 4-8 15,7 3 0-15,-7 0-13 0,-6 3 28 16,6 5-15-16,-6 3-3 16,6 3-9-16,-6 5 32 0,6-1-20 15,0 4-4-15,0-4-10 16,1 8 14-16,5-1-3 0,8 8 61 16,-1-4-72-16,7 1 14 15,-7-1 15-15,13 4 23 16,-13 3-2-16,7 4-2 0,-7-7-3 15,7 0-21-15,-14 0-16 16,8-8 13-16,-14 1-4 16,7-1-3-16,6-6-11 0,-6 3 22 15,-1 0-7-15,7-8-1 16,1 4 2-16,5-7 4 0,-5 0-16 16,-1-7-11-16,0 0 33 15,-6-8-32-15,-1-3 31 16,1 0-14-16,0-4 0 0,0-3 6 15,-1-1-12-15,8-3 10 16,-1 0-31-16,6 0 51 0,-5-4-34 16,5-3 20-16,7-4-2 15,-6-8-8-15,13 1-20 0,-7 3 24 16,-6-7-4-16,-1 4 15 16,1-4-27-16,-13 0 30 15,-1-3-26-15,1-5 8 16,0-3 0-16,6 4-3 0,7 0 3 15,-1 0 5-15,1 3-9 16,6-3 10-16,-13 3-19 0,-6-3 27 16,-7 4-14-16,1-1 4 15,-1-3-17-15,-13-1 23 0,1 5-19 16,-8-8 28-16,1 0-32 16,-19-11 26-16,6 4-9 0,-7-7 13 15,-6 3-17-15,6 0 0 16,-12 0 3-16,6 4-3 15,-7 4 0-15,1-1-5 16,-1 8 16-16,1 3-1 0,-1 4-10 16,-6 8 5-16,0-1-23 15,0 44 30-15,-6-58-9 0,6 58 1 16,-13-66-16-16,0 15 21 16,13 51-6-16,-26-65-9 0,7 14 12 15,19 51-12-15,-20-66 12 16,1 12-20-16,19 54 11 15,-20-66-10-15,7 15 25 0,13 51-12 16,-26-51 5-16,26 51-14 16,-38-50 26-16,38 50-26 15,-59-44 14-15,59 44-19 0,-71-37 14 16,13 8 8-16,58 29-11 16,-78-25 3-16,20 7-10 0,58 18 22 15,-65-11-20-15,7 3 8 16,58 8 20-16,-71 8-37 15,12-1 9-15,8 4 1 0,-1-4-9 16,0 4 20-16,52-11-11 16,-71 15 22-16,13-1-9 0,-1-3 5 15,59-11-20-15,-71 15 19 16,13-4-14-16,58-11 11 16,-71 21-33-16,12-2 44 15,8 6-32-15,-1 4 28 0,52-29-28 16,-78 48 25-16,13-8-11 15,7-4 6-15,0 0-16 0,6 1 23 16,0-1-23-16,1-3 2 16,-1 3 22-16,0 1-14 0,52-37 18 15,-78 58-41-15,14-3 52 16,5-8-15-16,1 4 29 0,-7-4-38 16,1 4 21-16,-1-4-29 15,0 1 30-15,0-16-3 0,7 5-14 16,0-12-2-1,0-3-4-15,-1-4 29 0,8-3-48 16,-1-8 2-16,0 0 13 16,52-7-12-16,-58 4 17 0,12-8-13 15,46 4 19-15,-51-10-23 16,51 10 28-16,-46-26-25 0,46 26 26 16,-45-33-23-16,45 33 15 15,-39-47-24-15,39 47 38 16,-26-51-35-16,26 51 25 0,-13-55-10 15,13 55 1-15,-6-65-4 16,6 14 0-16,0 0 0 16,13 4-7-16,-13 47 24 0,13-69-36 15,6 18 32-15,-19 51-28 16,20-59 28-16,-20 59-13 0,38-61 3 16,-38 61-18-16,0 0 26 15,65-55-15-15,-65 55 9 16,71-40-5-16,-71 40-10 0,65-29 28 15,-65 29-25-15,58-22-5 16,-58 22 21-16,0 0 1 0,59-36-13 16,-59 36 6-16,0 0-108 15,0 0-121-15,45-59-235 16,-45 59-156-16</inkml:trace>
  <inkml:trace contextRef="#ctx0" brushRef="#br0" timeOffset="948">12869 2987 1035 0,'0'0'153'15,"0"0"-10"-15,0 0 133 0,0 0 7 16,13 36-101-16,6 19-67 16,7 10 6-16,0 12 14 0,13 3-27 15,13 11-43-15,0-4-41 16,-1-3-11-16,1-8 5 15,-13-10-9-15,-7-12-9 16,-6-10-10-16,-13-4 5 16,-13-11 5-16,0-29-4 0,-39 33-17 15,-6-15-16-15,-7-7 12 16,1-11-24-16,-1-7 19 0,0-4 6 16,7 4 7-16,6-4-1 15,6 3 18-15,33 8 4 16,-38-7-8-16,38 7-9 0,0 0 2 15,-39 22 26-15,6-4-4 16,33-18-26-16,0 0 2 16,0 0 15-16,-45 40 13 15,45-40-2-15,-52 33-13 0,14-4-6 16,-8-7 6-16,7 3-5 16,-12 8 44-16,5 3 0 15,1 8-20-15,6 7-16 0,13 0-11 16,20 4 13-16,6-1-57 15,13-3-374-15,19-4-376 0</inkml:trace>
  <inkml:trace contextRef="#ctx0" brushRef="#br0" timeOffset="1125">13089 4690 2640 0,'0'0'262'0,"0"0"-28"16,0 0-105-16,0 0-69 0,0 0-177 15,0 0-270-15,39-18-502 16</inkml:trace>
  <inkml:trace contextRef="#ctx0" brushRef="#br0" timeOffset="1460">12176 4115 2385 0,'0'0'151'15,"-12"36"-6"-15,12-36-3 0,-13 48-45 16,-13-8-49-16,26-40-29 15,-52 47-9-15,0-11-6 16,0-14 12-16,14-4 17 16,38-18 33-16,-52 11 2 0,52-11-21 15,-46-11-4-15,8-10-15 16,18-8-18-16,1-19-10 16,-1-14-4-16,1-18 13 0,6-14-13 15,0-1 13-15,7 4-9 16,-1 11 0-16,-6 14-40 0,7 16-104 15,6 13-145-15,0 37-198 16,0 0-245-16</inkml:trace>
  <inkml:trace contextRef="#ctx0" brushRef="#br0" timeOffset="1625">11853 5003 1826 0,'52'0'139'16,"-7"-18"-53"-16,-45 18-33 15,65-47-166-15,-27-4-350 0,-5 0-233 16</inkml:trace>
  <inkml:trace contextRef="#ctx0" brushRef="#br0" timeOffset="2047">11296 4377 1672 0,'0'0'165'0,"0"0"-38"15,0 0-28-15,0 0-20 0,0 0-17 16,0 0-3-16,0 0-20 15,0 0-17-15,0 0-8 16,-58 29-3-16,6-3 11 0,-6 3 62 16,6 3-22-16,0 12 49 15,0 7 12-15,7 15 2 16,6 3-29-16,13 11-2 0,7 4-22 16,0-8-30-16,6 0-7 15,6-6 6-15,-6-16-5 16,7-7 15-16,-14-10 1 0,-6-8-19 15,-12-11-5-15,-1-7-14 16,-13-7-5-16,7-12 32 0,6-10-1 16,0-15-16-1,0-10-4-15,13-15-12 0,0-12-3 16,13-10 1-16,13-7-11 0,20 3-17 16,6 4-64-16,26 11-93 15,12 7-187-15,14 19-260 16,6 10-267-16</inkml:trace>
  <inkml:trace contextRef="#ctx0" brushRef="#br0" timeOffset="2201">10992 5796 2326 0,'13'33'164'16,"-13"-33"-50"-1,0 0-56-15,0 0-231 0,32-29-505 16</inkml:trace>
  <inkml:trace contextRef="#ctx0" brushRef="#br0" timeOffset="2556">8992 4497 1983 0,'0'0'249'0,"0"0"61"16,0 0 31-16,39 40-66 15,-7 22-92-15,0 14-67 0,7 19-50 16,0 3-46-16,0 1 6 16,-7-1-38-16,0-3-98 15,-12-5-127-15,-20-6-209 16,-7-11-384-16,-25-11-115 0</inkml:trace>
  <inkml:trace contextRef="#ctx0" brushRef="#br0" timeOffset="2761">8785 5487 1858 0,'38'26'315'16,"-12"-1"46"-16,-6 8-31 15,-14 7-63-15,-6 7-56 16,-19 8-97-16,-14-1-57 0,-18 1-35 16,-14-8-12-16,-6-7-98 15,-1-7-126-15,1-8-185 16,7-10-222-16,5-19-180 0</inkml:trace>
  <inkml:trace contextRef="#ctx0" brushRef="#br0" timeOffset="2928">8649 5076 2240 0,'0'0'205'0,"0"0"-20"16,0 0-91-16,0 0-38 15,0 0-40-15,0 0-236 0,0 0-436 16,0 0-245-16</inkml:trace>
  <inkml:trace contextRef="#ctx0" brushRef="#br0" timeOffset="5821">7606 5665 480 0,'0'0'82'16,"0"0"21"-16,0 0-21 15,0 0-29-15,0 0 27 0,0 0-15 16,0 0-21-16,0 0 7 15,0 0 84-15,0 0 5 16,0 0 22-16,0 0-55 0,20 48-49 16,-14-8-21-16,7-4 16 15,-13-36-9-15,7 44-23 0,-7-44 9 16,0 47 4-16,0-47-9 16,-7 47-14-16,7-47 10 15,-13 37-13-15,13-37-8 0,-19 36 6 16,19-36-16-16,0 0 10 15,0 0 2-15,-45 37-11 0,45-37 20 16,0 0-24-16,0 0 6 16,-39 29 13-16,39-29-24 15,0 0 11-15,-39 25-2 0,39-25 9 16,0 0 9-16,-39 18-2 16,39-18-18-16,0 0 4 0,0 0-18 15,0 0 0-15,0 0 20 16,0 0-16-16,0 0 5 15,0 0 19-15,0 0-10 0,0 0 15 16,0 0-16-16,0 0 8 16,0 0-5-16,0 0 12 0,0 0-7 15,0 0-13-15,0 0 21 16,0 0-15-16,0 0 10 16,-13 37-3-16,13-37 5 0,0 0-2 15,0 36-16-15,0-36 30 16,0 0-21-16,0 0-4 0,7 40 4 15,-7-40-9-15,0 0 18 16,0 0-12-16,0 0-4 0,0 0 13 16,0 0-17-16,0 0-1 15,0 0 33-15,0 0-8 16,0 0-18-16,0 0 0 0,0 0 17 16,0 0 3-16,0 0-11 15,0 0-16-15,0 0 16 0,0 0-10 16,0 0 24-16,0 0-10 15,0 0-4-15,0 0-17 16,0 0 0-16,0 0 9 0,0 0 21 16,0 0-13-16,0 0-9 15,0 0 11-15,0 0 17 0,0 0-24 16,0 0 17-16,0 0-17 16,0 0 5-16,0 0-9 15,0 0 2-15,0 0 1 0,0 0 13 16,0 0 1-16,0 0-26 15,0 0 29-15,0 0-6 0,0 0-19 16,0 0 18-16,0 0-10 16,0 0 17-16,0 0-8 15,0 0-3-15,0 0-26 0,0 0 14 16,0 0-3-16,0 0-11 16,0 0 9-16,0 0 17 0,0 0 4 15,0 0-4-15,0 0-15 16,0 0 23-16,0 0 2 15,0 0-15-15,0 0-5 0,0 0 24 16,0 0-21-16,0 0 7 16,0 0-4-16,0 0-2 0,0 0 6 15,0 0 14-15,0 0-11 16,0 0 0-16,0 0 0 16,0 0-23-16,0 0 15 0,0 0 21 15,0 0-3-15,0 0-17 16,0 0 4-16,0 0-15 0,0 0 9 15,0 0 1-15,0 0 23 16,0 0-18-16,0 0 18 16,0 0-27-16,0 0 3 0,0 0-1 15,0 0 16-15,0 0 3 16,0 0-15-16,0 0 3 0,0 0 5 16,0 0-14-16,0 0 13 15,0 0 0-15,0 0-4 0,0 0-21 16,0 0 28-16,0 0-13 15,0 0 9-15,0 0-12 16,0 0 12-16,0 0-11 0,0 0 23 16,0 0-9-16,0 0-30 15,0 0 12-15,0 0 15 16,0 0-11-16,0 0 8 0,0 0 8 16,0 0 0-16,0 0-28 15,0 0 23-15,0 0-3 0,0 0 0 16,-39 26-12-16,39-26 9 15,0 0-1-15,0 0-7 0,0 0-10 16,0 0-9-16,0 0 17 16,0 0 6-16,0 0 28 15,0 0-41-15,0 0 16 0,-39 22 4 16,39-22 8-16,0 0-11 16,0 0 13-16,0 0 0 0,0 0-5 15,0 0-17-15,0 0-3 16,0 0 30-16,0 0 5 0,0 0-20 15,0 0-15-15,0 0 20 16,0 0 3-16,0 0-8 16,0 0 2-16,0 0-14 0,0 0 15 15,0 0-10-15,0 0 7 16,0 0 0-16,0 0 14 16,0 0-11-16,0 0-3 0,0 0 0 15,0 0 9-15,0 0-2 16,0 0-16-16,0 0 24 0,0 0-26 15,0 0 4-15,0 0 18 16,0 0-33-16,0 0 32 16,0 0-16-16,0 0-4 0,0 0 2 15,0 0 10-15,0 0-2 16,0 0 4-16,0 0 8 0,0 0-27 16,0 0 15-16,0 0 10 15,0 0-14-15,0 0 17 0,0 0-22 16,0 0 24-16,0 0 0 15,0 0-10-15,0 0 17 16,0 0-1-16,0 0-4 0,0 0 5 16,-39 7-14-16,39-7-13 15,0 0 1-15,-39 0-4 0,39 0 18 16,0 0-4-16,0 0-26 16,0 0 27-16,0 0-12 15,0 0-7-15,0 0 12 0,0 0 9 16,0 0-14-16,0 0 5 15,0 0 63-15,0 0 21 0,0 0 14 16,0 0-7-16,7 40 31 16,-7-40-13-16,6 47-24 15,1-10-14-15,-1 3 3 0,1-4 8 16,-7 4-6-16,0 0 2 16,0 7-23-16,-13 8-24 0,0 0-10 15,-7-1-15-15,1 1-1 16,-7-8-1-16,-6 0-4 15,-7-7 5-15,-7-7 1 0,1-7-4 16,0-8-2-16,0-7 0 16,-1-11 5-16,1-11 7 0,0-15-1 15,6-10 2-15,13-15-5 16,0-18-1-16,7-8-10 16,6-14 6-16,13-3-3 0,0-1 0 15,6 4 5-15,7 11-5 16,19 7-82-16,1 15-120 0,6 14-217 15,12 8-266-15</inkml:trace>
  <inkml:trace contextRef="#ctx0" brushRef="#br0" timeOffset="6049">7982 6801 1695 0,'6'-44'293'16,"1"1"5"-16,6 6-83 15,6 8-83-15,14 4-65 0,-1 10-38 16,13 11-11-16,-6 12-8 16,0 6-18-16,-39-14-32 15,19 51-152-15,-25-4-217 0,-27 4-228 16</inkml:trace>
  <inkml:trace contextRef="#ctx0" brushRef="#br0" timeOffset="6376">6389 6310 979 0,'33'-4'293'16,"-33"4"50"-16,32 7 21 16,-32-7-11-16,26 29-29 0,-13 4-52 15,-13 7-31-15,-6 4-36 16,-1 3-35-16,-12 4-23 0,-1 0-29 15,1 4-67-15,-7-1-10 16,0 8-33-16,-13 4-2 16,-6-1-33-16,-13 1-126 0,-1-8-122 15,-12-4-163-15,6-10-271 16,1-11-188-16</inkml:trace>
  <inkml:trace contextRef="#ctx0" brushRef="#br0" timeOffset="6597">6098 5978 2580 0,'0'-32'131'16,"0"32"-23"-16,0 0-25 15,0 0-40-15,0 0-23 0,0 0-30 16,0 0-238-16,0 0-356 16,26 11-221-16</inkml:trace>
  <inkml:trace contextRef="#ctx0" brushRef="#br0" timeOffset="7588">5800 6655 836 0,'0'0'176'0,"0"0"34"0,-45-11 17 15,45 11-41-15,-39 30-22 16,39-30-59-16,-26 54-39 15,20-7-19-15,12-7 4 0,-6-40-39 16,13 44 3-16,-13-44 7 16,33 40-1-16,-33-40-16 0,38 22-16 15,-38-22-64-15,0 0-26 16,39-18 3-16,-39 18 44 0,20-40-4 16,-7-4 58-16,-13 0-10 15,-7 1 31-15,-6 10-21 0,13 33 28 16,0 0 27-16,-45-25 28 15,0 25-5-15,6 10 0 0,39-10-19 16,-52 40-12 0,7 0-19-16,-1-3-17 0,46-37-3 15,-58 36 0-15,19-3-3 16,39-33-5-16,-45 26-3 0,45-26-19 16,0 0-30-16,-45 0 8 15,45 0 17-15,0 0 19 0,0 0 8 16,0 0 2-16,0 0 12 15,0 0 12-15,-46-8 35 0,46 8 12 16,-45 15 40-16,45-15-37 16,-45 25-19-16,-1-10-23 0,8-4 10 15,38-11 43-15,-46 7 7 16,1 0 1-16,45-7-3 16,-39 11-19-16,0 7 16 0,7 8 2 15,6 7-30-15,0-4-34 16,13 4-12-16,0-4-7 0,13 0-49 15,7 3-137-15,6-2-211 16,-13-30-278-16,32 32-124 0</inkml:trace>
  <inkml:trace contextRef="#ctx0" brushRef="#br0" timeOffset="7741">5380 7714 2189 0,'71'-14'243'0,"13"-4"-72"0,7-8-82 16,-1-3-52-16,-12-7-150 15,-7-4-240-15,-13 0-381 0</inkml:trace>
  <inkml:trace contextRef="#ctx0" brushRef="#br0" timeOffset="7925">4933 6492 2595 0,'0'0'17'0,"0"0"-14"15,0 0-165-15,0 0-282 16,0 0-312-16</inkml:trace>
  <inkml:trace contextRef="#ctx0" brushRef="#br0" timeOffset="8404">4059 7587 1790 0,'-13'-33'107'0,"20"0"19"16,6-3-53-16,6-4-20 15,7-4-53-15,6-3 20 0,7 7-28 16,-7 4 18-16,7 7-10 16,-13 14-3-16,13 8-12 15,-13 10 31-15,6 16 23 0,-32-19 33 16,39 47 0-16,-13 7 4 15,-13-3-30-15,-13 4-6 16,-13-4-28-16,-6-4-1 0,-14-7 9 16,-6-3-11-16,-12-12-17 15,5-7 8-15,-6-7 3 0,7-7 8 16,0-11-16-16,0-12-2 16,12-2 13-16,7-16-46 0,0-3-10 15,7-4 18-15,6 12 39 16,7 3-5-16,6 29-2 0,0 0 14 15,0 0 82-15,0 0 61 16,-26 32-20-16,0 12-24 16,13 14-17-16,-7 8-8 15,7 3-41-15,1 4-22 0,-8-4-29 16,1-7-65-16,-1-8-127 16,1-6-205-16,-1-12-274 0,1-3-82 15</inkml:trace>
  <inkml:trace contextRef="#ctx0" brushRef="#br0" timeOffset="8569">4214 8271 1957 0,'39'-7'102'15,"-19"-4"108"-15,-20 11-40 0,0 0-88 16,6-25-44-16,-6 25-171 15,-13-30-306-15,-6 1-269 0</inkml:trace>
  <inkml:trace contextRef="#ctx0" brushRef="#br0" timeOffset="8812">3379 7085 1648 0,'0'0'65'0,"0"0"157"15,0 0-3-15,0 0-68 16,0 62-58-16,0 7-37 0,0 7-39 16,7 8-14-16,-1 11 12 15,7-1-15-15,-6 4-118 0,-7 1-168 16,0-8-203-16,-7 0-63 15</inkml:trace>
  <inkml:trace contextRef="#ctx0" brushRef="#br0" timeOffset="9976">3101 8198 565 0,'0'0'93'0,"0"0"-35"0,0 0-13 0,0 0 11 16,0 0 1-16,0 0 2 16,0 0-51-16,0 0 31 15,0 0-12-15,0 0 7 16,39-25-16-16,-39 25-10 0,0 0 8 15,45-29-19-15,-45 29 18 0,26-37-24 16,-26 37 12-16,13-43-3 16,-6 3-5-16,-14 3 23 0,7 37 73 15,-13-40 91-15,13 40-35 16,0 0-53-16,0 0-63 0,0 0-2 16,0 0 2-16,0 0-5 15,0 0-8-15,0 0-9 0,0 0-13 16,-39 37-12-1,39-37 22-15,-52 40-2 0,14-8-4 16,-1 1 116-16,0 0 25 0,7 3-35 16,-7-3-45-16,6 0-9 15,1 0 30-15,-7-4-4 0,13-4-5 16,26-25-41-16,-39 33-17 16,7-8-1-16,32-25 11 0,-39 22 12 15,39-22-9-15,0 0-14 16,-39 33-14-16,39-33 8 0,-38 22 3 15,5-4-2-15,33-18-13 16,-26 15-6-16,26-15 10 16,-39 11 10-16,39-11 0 0,0 0 9 15,-25 14-34-15,25-14 5 16,0 0-1-16,0 0 7 0,0 0 16 16,0 0-1-16,0 0-11 15,0 0-5-15,0 0 0 0,0 0 10 16,0 0-9-16,0 0 16 15,0 0-2-15,0 0-10 0,0 0-11 16,0 0 11-16,0 0-4 16,0 0 11-16,0 0 1 0,0 0-3 15,0 0-9-15,0 0 4 16,0 0-3-16,0 0 3 16,0 0 8-16,0 0-6 0,0 0 6 15,0 0-14-15,0 0-5 16,0 0 4-16,0 0 18 0,0 0 0 15,0 0-7-15,0 0-4 16,0 0-7-16,0 0-5 0,0 0 8 16,0 0 8-16,0 0 2 15,0 0-1-15,0 0-8 0,0 0-2 16,0 0 5-16,0 0-3 16,0 0-2-16,0 0 11 0,0 0-1 15,0 0 4-15,0 0-13 16,0 0-3-16,0 0-2 15,0 0 0-15,0 0 15 0,0 0 1 16,0 0 5-16,0 0-12 16,-13 37 0-16,6-8-11 0,7-29 16 15,0 32-1-15,0-32 3 16,13 37-7-16,-6-4-9 0,-7-33 11 16,6 40 3-16,-6-8 3 15,0 1-8-15,7-4-5 0,-7-29 39 16,-20 40 4-16,1-3-14 15,-7-8-14-15,-7-4-18 0,1-3 5 16,-13-7 16-16,6-1-1 16,-6 1-9-16,-1-4-14 0,1-4 11 15,0-14 15-15,6-1-2 16,0-10-5-16,39 18-14 16,-39-44-3-16,13-6 9 0,7-1 8 15,19-8-3-15,6 1-11 16,7-4-1-16,0 4 14 0,7 0 2 15,12 3-15-15,-6 4-80 16,-7 4-98-16,1 11-143 0,-14 6-204 16,-6 30-147-16</inkml:trace>
  <inkml:trace contextRef="#ctx0" brushRef="#br0" timeOffset="10800">1496 8471 775 0,'0'0'202'0,"0"0"3"0,0 0-27 16,-20 44-53-16,20-8-35 15,0-36-50-15,7 44-7 16,-7-44 0-16,13 40 25 0,-13-40-14 16,0 47 8-16,0-47 9 15,-7 44 27-15,7-44-20 0,-19 40-24 16,19-40-28-16,-33 40-1 16,33-40-15-16,0 0 0 0,-38 37 7 15,38-37 4-15,0 0-11 16,0 0-7-16,0 0-6 0,0 0-22 15,0 0 6-15,0 0 12 0,0 0-10 16,0 0 22-16,0 0 0 16,0 0 12-16,0 0-2 15,0 0-5-15,0 0-9 16,0 0-3-16,0 0 18 0,0 0 9 16,0 0 6-16,0 0-14 15,0 0-2-15,0 0-9 0,0 0 9 16,-26 43-5-16,26-43 12 0,-26 44 0 15,26-44-3-15,-26 44-22 16,26-44 13-16,0 0 6 0,-45 32 1 16,45-32 0-16,0 0-3 15,0 0-12-15,0 0 4 0,0 0-2 16,0 0 13 0,0 0-4-16,0 0-12 0,-33 37 11 15,33-37 15-15,-19 36-27 0,19-36 0 16,-13 40 27-16,13-40 0 15,-13 37-11-15,13-37-18 0,0 0 12 16,-39 43 0-16,39-43 13 16,-39 37-9-16,39-37-16 0,-45 14 12 15,45-14 6-15,-39 0 2 16,39 0-8-16,0 0-32 0,0 0-2 16,-26-43 14-16,26 43 36 15,13-44-22-15,-13 44 1 16,0 0 1-16,45-47 19 0,-12 21-6 15,-33 26-3-15,45-4 5 16,-45 4 37-16,39 26 35 0,-39-26 17 16,13 58-19-16,-13-3 26 15,-7 3-14-15,-12-3-51 0,-7-1-24 16,-13 4-3-16,-6-7-1 16,0-3-43-16,-14-12-116 0,1 0-146 15,6-10-142-15,1-12-109 16,5-14-14-16</inkml:trace>
  <inkml:trace contextRef="#ctx0" brushRef="#br0" timeOffset="11029">848 8537 1646 0,'7'-44'112'0,"-7"44"65"16,19-36 29-16,-19 36-32 16,46-29-67-16,-8 21-37 0,1 12-43 15,-39-4-24-15,46 26-3 16,-8 3-48-16,-18 7-155 0,-14 8-191 16,-19-1-129-16,-13 5-30 15</inkml:trace>
  <inkml:trace contextRef="#ctx0" brushRef="#br0" timeOffset="11260">421 9068 1630 0,'13'44'304'16,"13"-4"9"-16,0-4-49 0,0 4-79 15,-7 8-70-15,1 3-50 16,-7 7-37-16,-13 7-4 16,-20 5-9-16,-6-1-21 0,-6 0-123 15,-20-4-133-15,-6-3-218 16,-7-11-157-16,-6-4-23 0</inkml:trace>
  <inkml:trace contextRef="#ctx0" brushRef="#br0" timeOffset="11424">0 9665 1811 0,'33'-11'54'16,"-33"11"-31"-16,0 0-14 0,32-11 5 15,-32 11-170-15,52-11-211 16,0-3-129-16</inkml:trace>
  <inkml:trace contextRef="#ctx0" brushRef="#br0" timeOffset="15616">7962 8639 756 0,'0'0'226'0,"0"0"38"16,-19 25 4-16,19-25-34 0,0 26 8 15,0-26-37-15,6 32-45 16,-6-6-50-16,0 7-47 0,-6-4-28 15,0 0-11-15,-14 4-18 16,-6-1-6-16,0-6 8 0,-6-1 3 16,-7-3-15-16,0 0-8 15,-6-7 6-15,6-8 19 0,-6 0-3 16,0-3-10-16,6 3-11 16,6 8 6-16,-6 7 53 15,1 10 67-15,5 5-29 0,1 6-17 16,-7 12-17-16,0-4-13 15,7 7-31-15,-7 0 6 0,0-7-14 16,0 0-55-16,0-3-110 16,1-8-148-16,38-40-208 0,-52 40-93 15,13-11-29-15</inkml:trace>
  <inkml:trace contextRef="#ctx0" brushRef="#br0" timeOffset="15861">7684 9520 1342 0,'32'-30'267'0,"-32"30"-1"16,33-25-26-16,-33 25-52 0,0 0-57 15,32-15-48-15,1 8-38 16,-33 7-13-16,38 7 11 0,-38-7-19 15,33 19-19-15,-33-19 9 0,0 36 4 16,-7-3-51 0,-6-4-174-16,13-29-217 0,-51 36-192 15,-1-14-58-15</inkml:trace>
  <inkml:trace contextRef="#ctx0" brushRef="#br0" timeOffset="16133">7024 8894 1603 0,'0'0'215'15,"-20"43"52"-15,14 5-19 0,6-8-54 16,6 0-77-16,1 0-42 15,-7 3-42-15,-7-3-23 0,-6 4-6 16,-6 3 8-16,-7 1-2 16,-6-1-10-16,-7 0-21 0,0 1-138 15,-6-5-140-15,6-6-162 0,7-12-93 16,-7-3-15-16</inkml:trace>
  <inkml:trace contextRef="#ctx0" brushRef="#br0" timeOffset="16337">6590 8923 1771 0,'0'0'295'0,"-6"43"3"0,-1 8-53 15,7 4-73-15,7 3-94 16,-7 0-34-16,6 1-27 0,-12-1-109 15,-1 0-166-15,-19-11-261 16,-6 4-144-16,-13-11-14 0</inkml:trace>
  <inkml:trace contextRef="#ctx0" brushRef="#br0" timeOffset="16533">6131 9636 1543 0,'0'0'351'16,"6"40"0"-16,-6 0-18 16,-6 0-86-16,-7 4-88 0,-13 3-80 15,0 0-34-15,-7 1-23 16,-5-1-49-16,-8-7-109 0,-6-4-143 16,1-6-197-16,-1-5-169 15,7-7-30-15</inkml:trace>
  <inkml:trace contextRef="#ctx0" brushRef="#br0" timeOffset="16705">6001 9101 2088 0,'0'0'35'16,"0"0"-8"-16,0 0-22 15,0 0-86-15,0 0-259 16,0 0-247-16</inkml:trace>
  <inkml:trace contextRef="#ctx0" brushRef="#br0" timeOffset="17067">5787 9469 1505 0,'0'0'175'16,"0"0"-30"-16,-38-37-49 0,38 37-40 16,0 0-18-16,-46-14 1 0,7 14-1 15,39 0 30-15,-51 21 15 16,12 12 31-16,0 7 15 0,0 15 27 15,0 10 33-15,7 8 8 0,0 14-19 16,6 12-33-16,-13 10-26 16,-6 4-19-16,-1 7-41 0,-12 4-16 15,0-1-18-15,6-14-16 16,-6 1-5-16,-1-12-1 0,-5-11-3 16,-1-7-3-16,0-10-32 15,-12-16-84-15,-1-14-60 0,-13-7-53 16,1-8-101-16,-8-10-122 15,1-8-194-15,-6-18-61 0</inkml:trace>
  <inkml:trace contextRef="#ctx0" brushRef="#br0" timeOffset="17979">4603 9887 335 0,'0'0'42'0,"0"0"20"15,-33-14 28-15,33 14-6 16,0 0 32-16,-32 7 3 0,32-7 34 15,0 0 66-15,-26 40-28 16,7 0 6-16,12 4-19 0,7-1-13 16,0 1-37-16,7 0-44 0,-1-1-25 15,-6 1-16-15,0 0-2 16,-6-4-29-16,-1 0 2 0,-12-4 1 16,-7 0-5-16,-6-6-2 15,-7-5-2-15,0-7 2 16,0-3-8-16,-6-8 0 0,6-3 6 15,-6-8-13-15,-1-3-55 0,8-11-22 16,-1-4-15-16,0-4-6 16,39 26 12-16,-52-32 46 0,52 32 9 15,-39-26 38-15,39 26-47 0,0 0-23 16,0 0 18-16,0 0 10 16,-19-36 16-16,19 36 13 0,0 0 1 15,26-37 15-15,-26 37-3 16,39-22-5-16,-39 22 7 0,32-10-11 15,-32 10 16-15,0 0 2 0,39 14-9 16,-39-14 4-16,0 0 4 16,0 0 30-16,39 29 26 15,-39-29-13-15,0 0 16 0,-7 44-32 16,-12-8 35-16,-14-3 4 16,-6-4-10-16,-6 4-37 0,0 3-12 15,-7-3-15-15,0 0 5 0,7-4-5 16,-7-4 0-16,52-25 4 15,-45 26-4-15,45-26 0 0,-33 3 0 16,33-3-15-16,0 0-50 0,-32-47-14 16,13 0 3-16,6 3 47 15,0-3 21-15,6 10 13 16,7 37 32-16,-13-36 24 0,13 36 0 16,0 0 50-16,0 0 46 15,0 0-2-15,-32 40-29 0,13 11-23 16,-7 0-25-16,6 7-14 0,1 0-26 15,-1-3-20-15,1 0-6 16,-7-8-9-16,0-3-3 0,26-44-396 16,0 0-213-16,-58 47-115 0</inkml:trace>
  <inkml:trace contextRef="#ctx0" brushRef="#br0" timeOffset="18220">4441 9338 1411 0,'19'-48'234'16,"-6"8"50"-16,7 4 6 0,-20 36-82 15,0 0-73-15,39-22-30 16,-39 22-44-16,32 22-14 15,-32-22-31-15,32 58-16 0,-19 4-142 16,-6 3-168-16,-7 1-227 16,-7 7-137-16</inkml:trace>
  <inkml:trace contextRef="#ctx0" brushRef="#br0" timeOffset="18482">3729 11357 1380 0,'0'0'188'0,"0"0"56"0,0 0-22 16,0 0-60-16,0 0-59 15,0 0-73-15,0 0 1 0,0 0-14 16,52-3-63-16,-52 3-158 0,0 0-183 16,0 0-112-16,0 0-93 15</inkml:trace>
  <inkml:trace contextRef="#ctx0" brushRef="#br0" timeOffset="19520">4603 10746 711 0,'-39'7'218'15,"39"-7"-15"-15,0 0 10 16,0 0-45-16,0 0-40 0,0 0-36 16,0 0-26-16,0 0-26 15,0 0-3-15,0 0-28 0,0 0 21 16,0 0-17-16,0 0 27 16,0 0-57-16,0 0 1 0,0 0-5 15,26-32 8-15,-26 32 1 16,6-41 5-16,-6 41-7 0,-6-40 14 15,6 40 16-15,0 0 26 0,0 0 15 16,-39-18 37-16,39 18-3 16,-39 4-33-16,39-4-26 0,0 0-12 15,0 0-14-15,0 0-6 0,0 0-111 16,0 0-186-16,0 0-211 16,0 0-133-16</inkml:trace>
  <inkml:trace contextRef="#ctx0" brushRef="#br0" timeOffset="20520">4629 9123 615 0,'0'0'25'0,"0"0"22"0,0 0 44 16,0 0-14 0,0 0-42-16,0 0-10 0,0 0-25 15,0 0 0-15,0 0 21 0,0 0 12 16,0 0 8-16,0 0 3 15,0 0 68-15,0 0-30 0,-20 43-53 16,20-43 19-16,-39 51-15 0,39-51 50 16,-45 51-15-16,13-11-17 15,32-40-7-15,-39 40-18 0,39-40-10 16,0 0-10-16,-39 37 3 16,39-37 10-16,0 0 21 0,0 0-22 15,0 0-5-15,0 0 4 0,0 0-20 16,52 18 16-16,-20-18 20 15,7-4-31-15,-39 4 3 16,45-11 0-16,-12 1-5 0,-33 10-4 16,0 0-6-16,39-15 10 15,-39 15 5-15,0 0 7 0,0 0 60 16,0 0-15-16,13 36-24 0,-13-36-22 16,6 48 25-16,-12-8 32 15,6 0-35-15,-13-7-8 0,13-33 4 16,-7 40 7-16,7-40 2 0,-19 36 3 15,19-36 10-15,-26 36-11 16,-13-7 8-16,0 1-1 0,0-5 3 16,-12 4 24-16,-14 4-11 15,0 3-3-15,-6 1 11 16,-7 6 3-16,-6 5 22 0,0 3-30 16,-13 3-13-16,0 4-13 0,-13-3-13 15,0 0-9-15,-13-4-7 16,0 0-1-16,-13-4-10 0,0-3 0 15,-7-4 0-15,1-8 5 16,0-6-8-16,-1-8 3 0,7-7-5 16,7-7-1-16,19-8-21 0,6-7-37 15,13-4-20-15,20-6 84 16,13-8-255-16,6-8-119 0,20-3-193 16,6 0-157-16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6:05.4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416 1343 894 0,'0'0'174'16,"0"0"18"-16,0 0-15 15,0 0-78-15,-39-11-94 16,39 11-1-16,-58 18 30 0,6 4-16 15,1 14-11-15,5 15 49 16,1 11 27-16,0 0 16 16,12 11-42-16,7-4-18 15,7 0-4-15,19-11 19 0,6-3-1 16,14-8-19-16,25-14-17 16,13-15-3-16,7-11-9 15,13-14 9-15,6-7-8 0,0-12-28 16,-6-10-125-16,-1-12-170 15,-12-10-104-15,0-4 0 0,-13-3 27 16</inkml:trace>
  <inkml:trace contextRef="#ctx0" brushRef="#br0" timeOffset="464">831 1426 523 0,'0'0'130'0,"38"-40"13"16,-38 40-14-16,0 0-37 16,0 0-34-16,7-36 4 0,-7 36 12 15,0 0 14-15,0 0-27 16,-39-15-4-16,39 15-10 16,-52 11 65-16,13 11 27 15,39-22-9-15,-45 62-58 0,13 0-2 16,12-4-33-16,14 0-11 15,19-3 26-15,6-8-2 16,7-7-15-16,13-7-13 0,6-7-22 16,7-16 6-16,-7-6 12 15,1-4-18-15,-46 0 6 0,58-40-10 16,-13 0-39-16,-19-11-16 16,0-11 11-16,-13-7-12 15,-13-4 20-15,0 4 4 0,0 7 17 16,-7 15 12-1,7 11 13-15,0 36 2 0,0 0-16 16,0 0 69-16,0 0-34 16,0 0 37-16,0 0 7 0,26 54-33 15,7-7-20-15,-1-6-14 16,-32-41 11-16,45 43-13 16,-45-43-8-16,46 40-151 0,-46-40-159 15,0 0-169-15,39 22-85 16</inkml:trace>
  <inkml:trace contextRef="#ctx0" brushRef="#br0" timeOffset="932">1232 1234 756 0,'6'-37'113'0,"-6"37"42"16,7-36 20-16,-7 36-43 15,0 0-33-15,0 0-68 16,45-33 4-16,-45 33-30 0,45-11 41 16,-45 11-30-16,46 11 19 15,-46-11 35-15,0 0 27 16,39 51-44-16,-20-4-28 0,-6-3 0 16,-7-4-1-16,-6-4-10 15,0-36-4-15,-6 48-14 16,6-48 9-16,0 0-2 15,0 0 11-15,0 0-3 0,0 0-7 16,0 0-8-16,0 0 29 16,0 0-46-16,0 0 0 0,26-59-67 15,-13 1 43-15,6 4 11 16,-6 10 11-16,-6 8 17 16,-7 36-17-16,0 0 31 0,0 0 14 15,0 0-32-15,0 0 46 16,0 0 15-16,38 3 20 15,-38-3-17-15,46 33-9 0,-46-33 5 16,45 47-17-16,-6-7-4 16,-39-40-35-16,58 40 20 15,-58-40 0-15,46 33-97 16,-46-33-161-16,0 0-190 0,38 15-123 16</inkml:trace>
  <inkml:trace contextRef="#ctx0" brushRef="#br0" timeOffset="1536">1899 957 929 0,'0'0'114'15,"-13"-33"-31"-15,13 33-21 0,0 0-35 16,0 0 8-16,0 0-43 16,0 0 8-16,0 0-7 15,0 0 32-15,-20-40-44 0,20 40 25 16,-6-36-17-16,6 36 16 16,19-48-16-16,1 12 14 15,-20 36-13-15,0 0 10 16,0 0 9-16,0 0 22 0,38-18 12 15,-38 18 27-15,0 0-36 16,33 36 35-16,-7 4-23 0,-7 0-14 16,-6 0-28-16,6-3 11 15,-12 3 5-15,6-4-14 16,-7 1 26-16,-6-37-23 0,13 40-17 16,-13-40-9-16,0 0 26 15,0 0-9-15,0 0 62 0,0 0-21 16,0 0-19-16,0 0-10 15,0 0-19-15,20-37 2 16,-1-14-11-16,-6-3 16 16,0-8-5-16,0 0 13 0,0 0-5 15,-7 11-13-15,7 7-17 16,-6 15 36-16,-7 29 14 16,0 0 102-16,0 0 6 0,0 0-37 15,39 44-47-15,-7 0-36 16,-6-1 19-16,6 1-40 0,1-4 29 15,6-7-5-15,6-8-66 16,0-7-122-16,-6-3-151 0,0-11-40 16,-7-12 0-1,1-3 46-15,-33 11 55 0</inkml:trace>
  <inkml:trace contextRef="#ctx0" brushRef="#br0" timeOffset="1988">2688 331 924 0,'0'0'229'16,"0"0"-42"-16,0 0-51 16,0 0-50-16,33 44-27 0,-33-44-30 15,39 47-11-15,-1-14-13 16,-38-33-26-16,52 29 32 16,-19-11-22-16,-33-18-4 0,45-7-9 15,-45 7-15-15,32-37 30 16,-6-6-26-16,-13-8 1 0,0-8-1 15,-7-13 17-15,7-5 30 16,-6 12-29-16,-1 10 59 0,1 19-6 16,-7 36 34-16,0 0 73 15,0 0-8-15,6 58-16 16,7 18-36-16,7 15-44 0,-1 8 10 16,7 6-3-16,6 1 54 15,7-1-32-15,0 1-11 0,13-8-13 16,-7-7-7-16,-6-7-29 15,-7-15 1-15,-6-7-1 16,-26-11-8-16,-13-15 15 0,13-36-15 16,-58 40 11-16,-13-14-17 15,6-23-1-15,-6-6 16 0,6-19-20 16,7-15 5-16,6-13 16 16,20-16-23-16,12-10 8 0,20 3-2 15,7-4-3-15,25 8-45 16,7 11-64-16,19 7-178 15,1 7-204-15,-1 12-68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0:44.4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189 0 500 0,'0'0'90'0,"0"0"-18"16,0 0 3-16,0 0 107 16,0 0 4-16,0 0 41 0,0 0-5 15,0 0 4-15,19 43-33 16,0 6-77-16,-7 11 135 0,-6 14-112 16,-6 8-61-1,7 6-45-15,-1 0-10 0,0-3-8 0,1-7-23 16,-1-7 11-1,0-11-33-15,0-11-217 0,1-10-294 16,-1-11-162-16</inkml:trace>
  <inkml:trace contextRef="#ctx0" brushRef="#br0" timeOffset="314">711 774 1052 0,'0'0'275'0,"25"-7"48"16,-25 7-20-16,37-14-82 0,7 0-61 15,0 3-26-15,13 1-35 16,0-1-35-16,-1 0-14 0,7 4-42 16,0 0 5-16,-7 4-2 15,1-1-23-15,-13 4-61 16,-6 0-201-16,-38 0-240 0,44 0-91 16,-44 0 46-16</inkml:trace>
  <inkml:trace contextRef="#ctx0" brushRef="#br0" timeOffset="952">2244 258 1043 0,'0'0'111'16,"0"0"123"-16,0 0-31 15,0 0-90-15,0 0-93 0,0 0 197 16,0 0-60-16,-12 35-72 16,-7 4 16-16,0 4-34 0,-12-1-12 15,-1-3-40-15,-6 0 7 16,-12 0-7-16,0-7-23 15,-13-4 29-15,0-7-25 16,0-7-6-16,7-3 10 0,5-11 0 16,7 0 14-16,44 0-17 15,-44-21 9-15,44 21 2 0,-31-43-25 16,12-3 22-16,19 4-12 16,0-8 23-16,13 1-29 0,-7 3 32 15,7 7-30-15,-13 39 11 16,18-42 9-16,-18 42-15 15,0 0 9-15,0 0-3 0,0 0-8 16,32-7 18-16,-32 7-4 16,44 31 33-16,-13 8 41 15,-6 11-43-15,1 6-1 0,-8 1-16 16,8 3-13-16,-1-4 17 16,0-3-19-16,0 0 13 0,0-3-18 15,0-8 8-15,-6-3-8 16,-6-7 0-16,-13-32 8 15,19 28-6-15,-19-28-15 0,0 0 19 16,18 32 2-16,-18-32-17 16,0 0 6-16,0 0 15 0,0 0-12 15,0 0-5-15,0 0 9 16,0 0-25-16,0 0-118 0,0 0-186 16,0 0-177-16,38 28-53 15,-38-28-10-15</inkml:trace>
  <inkml:trace contextRef="#ctx0" brushRef="#br0" timeOffset="2628">0 1354 301 0,'0'0'49'0,"0"0"28"16,0 0 5-16,0 0 7 0,0 0-27 16,0 0 14-16,0 0-11 15,0 0 8-15,0 0-5 0,0 0 6 16,0 0-3-16,0 0-6 16,0 0-13-16,0 0-12 0,0 0-31 15,0 0 38 1,0 0-34-16,0 0 5 0,0 0-29 15,0 0 16-15,0 0 9 16,0 0-5-16,0 0-2 0,0 0 29 16,0 0 9-16,0 0-28 15,0 0 21-15,0 0-28 0,38-11-5 16,-38 11 10-16,0 0-36 16,0 0 40-16,25-11-6 0,-25 11-20 15,0 0 31-15,0 0 31 16,0 0-21-16,0 0 16 0,0 0-16 15,0 0-3-15,0 0 9 16,0 0-12-16,0 0 0 16,0 0 5-16,38-10-26 15,-7 3 6-15,1 3 18 0,5-3 47 16,7 4-35-16,7-1 21 16,12 1-25-16,12-4-17 0,0 3 13 15,7 0-1-15,6 1-27 16,6 3 20-16,1-4 12 0,-7 1 4 15,0 6 10-15,0-3-7 16,0 4-28-16,-7 3 6 0,1 0 21 16,6 4-21-16,-6-1-19 15,-7 4 12-15,-6-7-7 16,-6 1-18-16,-19-5 21 0,-6-3-5 16,-13 4-12-16,-25-4 14 15,0 0-1-15,0 0-17 0,25 0 8 16,-25 0 3-16,0 0-3 15,0 0-19-15,0 0 21 0,0 0 4 16,0 0-14-16,0 0-9 16,0 0 25-16,0 0-4 0,0 0-8 15,0 0 4-15,0 0 6 16,0 0-10-16,38 0 4 0,-38 0 6 16,25 3-6-1,0 1-14-15,0 3 18 0,-25-7-4 16,32 3-13-16,-32-3 19 15,0 0 6-15,25 7-12 0,-25-7-9 16,25 0-1-16,-25 0 10 16,19 4 2-16,-19-4 10 0,31 7 0 15,-12 4-12-15,-19-11 0 16,25 3-11-16,-25-3 11 0,0 0 0 16,19 4-7-16,-19-4-39 15,0 0-47-15,0 0-47 0,0 0-39 16,0 0-17-16,0 0-22 15,0 0 20-15,0 0-16 0,0 0-76 16,0 0-94-16</inkml:trace>
  <inkml:trace contextRef="#ctx0" brushRef="#br0" timeOffset="3392">1364 1799 662 0,'0'0'168'0,"0"0"-30"15,0 0-14-15,0 0-59 0,0 0 5 16,0 0-4-16,0 0 4 16,0 0 19-16,0 0 13 0,0 0 37 15,25-11-1-15,-25 11-16 16,0 0-57-16,0 0-38 15,-31 0-7-15,-19 0-20 0,-1 4-3 16,-5 3 3-16,-7 0 10 16,0 0 1-16,-6 4-8 0,6-1 1 15,0-3 2-15,13 0-11 16,12-3 1-16,7-4-11 0,31 0 26 16,0 0-6-16,-32 7 0 15,32-7 4-15,0 0-17 0,0 0 11 16,0 0 1-16,0 0-11 15,0 0 3-15,0 0 7 0,38-28-14 16,0 3 23 0,0-3-2-16,-1-1-10 0,1-2 13 15,6-1-18-15,-6-7 9 16,-7 0-4-16,1 4 0 0,-1 3-16 16,-12 0 23-16,-19 32-7 15,25-35 9-15,-25 35 1 0,0 0-10 16,19-28 0-16,-19 28-9 15,0 0 16-15,0 0-15 0,0 0 8 16,0 0 5-16,0 0-5 16,0 0 7-16,0 0-7 0,0 0 11 15,0 0 11-15,0 0 49 16,0 0-4-16,0 42 21 16,-6-3 28-16,-7 7 5 0,7 0-34 15,-7 3-40-15,7 1 3 16,0-1-18-16,-1 1-12 0,1-1-10 15,6 1-10-15,6-12-5 16,1 1-86-16,-1-7-214 0,6-7-292 16,-12-25-158-16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2:53.12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2557 799 576 0,'6'26'226'0,"-6"-26"75"16,13 25 18-16,-13-25-22 15,0 0-18-15,0 0-9 0,0 0-59 16,0 0-38-16,0 0-25 15,0 0-60-15,0 0-41 0,0 0-22 16,-32 0-17-16,32 0 5 16,-32-11-2-16,32 11-19 0,0 0 8 15,-7-44-49-15,20 8-16 16,13-4-4-16,19 4-27 0,1 3 21 16,-8 15 44-16,14 3 8 15,-6 4 0-15,-8 15 26 16,-5 3-3-16,6 11-13 0,-39-18 18 15,25 40-8-15,-5 0-4 16,-20-3 16-16,0-8-9 0,-13 4-3 16,13-33 3-16,-32 36 10 15,-14-14-22-15,1-4 14 0,-7-7 14 16,0-11-28-16,7-4 26 16,6 1 47-16,0-12-4 0,7 1-13 15,32 14-13-15,-32-40-18 16,6 0-1-16,13-4-4 0,6-7-11 15,1-11 7-15,6-8 2 16,13-14-21-16,0-10 15 16,0 6 7-16,6 12-7 0,-12 6-7 15,-1 19-10-15,-6 14-35 16,0 37-117-16,0 0-172 0,-58-7-185 16,0 18-149-16</inkml:trace>
  <inkml:trace contextRef="#ctx0" brushRef="#br0" timeOffset="221">3321 0 1487 0,'0'0'192'0,"0"0"159"16,0 0-48-16,-46 47-125 15,-5 12-102-15,-8 6-32 0,-5 9-11 16,5 6-26-16,-5-4-7 16,-1 1-118-16,7-1-236 0,-1-6-274 15,-12-8-98-15</inkml:trace>
  <inkml:trace contextRef="#ctx0" brushRef="#br0" timeOffset="414">2194 690 1256 0,'0'0'406'0,"0"0"6"0,-25 47-83 16,-1-3-146-16,-7 3-96 16,-6 4-47-16,-12 0-4 0,-8 0-16 15,-5 1-25-15,-1-5-187 16,7-7-276-16,6-7-249 0</inkml:trace>
  <inkml:trace contextRef="#ctx0" brushRef="#br0" timeOffset="700">2007 569 1166 0,'0'0'254'0,"0"0"20"0,-46-29-3 16,-5 18-82-16,12 11-103 16,-7 11-33-16,-5 7 94 0,-1 4-80 15,0 11 68-15,-6 11 38 16,12 11-65-16,-5-1 18 16,5 5-70-16,8 6-12 0,-1 1-13 15,6-4-22-15,1 0-6 16,0-3 10-16,-1-9-16 0,-6-6-6 15,1-4-28-15,-8-11-156 16,-6 0-215-16,7-7-340 0,6-11-118 16</inkml:trace>
  <inkml:trace contextRef="#ctx0" brushRef="#br0" timeOffset="865">1392 1544 2560 0,'32'29'387'16,"-32"-29"-93"-16,32 14-136 15,-32-14-71-15,33 7-48 0,-33-7-192 16,0 0-280-16,39-7-473 16</inkml:trace>
  <inkml:trace contextRef="#ctx0" brushRef="#br0" timeOffset="1100">906 318 2117 0,'0'0'390'0,"26"36"-50"16,6 11-24-16,-6 4-30 15,0 11-83-15,-6-4-83 0,-7 13-58 16,-20-2-13-16,-6-4-43 16,-26 1-3-16,-12-1-90 0,-21-7-146 15,-18 2-174-15,-14-2-418 16</inkml:trace>
  <inkml:trace contextRef="#ctx0" brushRef="#br0" timeOffset="2062">162 770 858 0,'0'0'153'0,"0"0"45"16,0 0-8-16,0 0-89 15,0 0-43-15,0 0 39 0,0 0-7 16,0 0-51-16,0 0-14 15,0 0-25-15,0 0 5 0,32 0 4 16,-32 0-13-16,33-11 30 16,-33 11-50-16,0 0 36 15,25-33-24-15,-25 33-7 0,7-32 30 16,-7 32-30-16,-20-26 36 16,20 26-21-16,-45-11 10 0,6 11-13 15,1 4-1-15,5 3 8 16,33-7 6-16,-32 22-6 0,32-22-5 15,0 0-146-15,-13 29-195 16,13-29-99-16</inkml:trace>
  <inkml:trace contextRef="#ctx0" brushRef="#br0" timeOffset="2392">26 347 695 0,'0'0'127'0,"0"0"76"0,0 0 39 16,0 0-89-16,0 0-91 16,0 0-2-16,0 0-64 0,0 0 35 15,0 0-31 1,39 11 14-16,-39-11-30 0,0 0 24 15,39-8 0-15,-39 8 11 16,0 0-22-16,19-40 73 0,-19 40-6 16,-7-43 20-16,-5 6 50 15,12 37-41-15,-26-33-16 0,26 33-29 16,0 0-48-16,-39-26 17 16,39 26-31-16,-39 4 10 0,39-4-229 15,0 0-297-15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2:58.27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2491 1814 0,'0'0'290'0,"0"0"43"16,0 0-39-16,0 0-59 16,33-7-110-16,-33 7-62 15,38-36-37-15,1-1-16 0,0-6 7 16,13-8-1 0,6-15-12-16,13-7-7 0,20-21 0 15,19-23 10-15,14-22 4 16,18-17-11-16,14-8-7 0,19-11 3 15,6 4 11-15,7 15-7 16,-1 14-13-16,-4 14 10 16,-2 19 16-16,-6 13-8 0,-7 20-5 15,-13 18-6-15,-6 7 2 16,-13 7 11-16,-13 11-4 16,-12 4-3-16,-7 7-6 0,-20 1 2 15,-13-1 10-15,-6 4-6 16,-7-1-15-16,-13 8-5 15,-6 1-6-15,-39 10-18 16,0 0-37-16,32-8-46 0,-32 8 0 16,0 0 0-16,0 0-88 15,0 0-3-15,0 0-9 0,0 0-19 16,-45-25-22-16,45 25 55 16,-52-22 64-16,52 22 68 15,-58-18 36-15,58 18 37 0,-45-22 3 16,45 22 13-16,0 0-1 15,-45-22 22-15,45 22 14 16,0 0 0-16,0 0-17 16,0 0 44-16,0 0 138 0,0 0-94 15,0 0 56-15,0 0 24 16,0 0-34-16,0 0-39 16,19 47-26-16,-19-47-4 0,45 33-9 15,1-11-35-15,-8-11 5 16,-5-7-17-16,-33-4 29 0,39 0 12 15,-39 0-9-15,0 0-21 16,32-15-26-16,-32 15 33 16,0 0-14-16,0 0-27 0,0 0-19 15,0 0 20-15,-65 18-5 16,7 11-8-16,0 8-12 16,12 3 16-16,46-40-4 15,-45 65-88-15,19-10-249 0,13-11-418 16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2:59.0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4028 1219 811 0,'0'0'205'0,"0"0"6"15,0 0 36-15,0 0-29 16,0 0-25-16,-33-11-3 0,-6 15-25 16,1 3-51-16,-21 11 7 15,14 4-51-15,-13 7-31 0,-7 4-21 16,13 14 8-16,-6 0-5 16,13 4-21-16,12-3-8 15,14 3 24-15,-1-1-8 16,33-6-12-16,7 0 8 0,-1-8 0 15,-19-36-20-15,46 37 9 16,-46-37 7-16,38 29 8 0,-38-29-17 16,0 0 2-16,0 0 7 15,0 0 9-15,0 0-3 0,-51-15-12 16,-8-7 1-16,8 4 25 16,-8 0 0-16,14-8 42 0,-7 5 30 15,52 21-1-15,-39-44-44 16,7 8-23-16,19-4 3 0,7 3-15 15,12-3-12-15,1 0 2 16,-1 0 4-16,-6-7-16 0,13-1 7 16,-7-6-82-16,-6-1-204 15,0-3-313-15,0-4-221 16</inkml:trace>
  <inkml:trace contextRef="#ctx0" brushRef="#br0" timeOffset="214">3853 444 1445 0,'32'-19'341'16,"1"5"-95"-16,-7 7-100 15,6-1-67-15,0 12-36 0,-12 3-29 16,-20-7-6-16,32 37-4 15,-32 3-64-15,-13 7-181 0,-19 8-273 16,-14 6-80-16</inkml:trace>
  <inkml:trace contextRef="#ctx0" brushRef="#br0" timeOffset="430">2797 1448 1507 0,'0'0'439'16,"0"0"-85"-16,-26 47-96 15,13-10-65-15,13-37-36 0,-26 51-80 16,13-8-35-16,13-43-20 16,-52 62-16-16,1-14 3 0,-1-8-74 15,0 0-203-15,52-40-326 16,-65 36-251-16</inkml:trace>
  <inkml:trace contextRef="#ctx0" brushRef="#br0" timeOffset="873">2706 997 1699 0,'0'0'276'15,"0"0"-5"-15,-26 47-81 16,-6-11-78-16,32-36-65 0,-52 51-24 16,-6-14-3-16,0-4-12 15,6-4-4-15,-13-7 12 0,13-4-7 16,0-11-1-16,7-3-8 16,45-4-15-16,-45-11 15 15,45 11-8-15,0 0 8 0,0 0 0 16,0 0-6-16,0 0 9 15,0 0 6-15,0 0-3 0,-20 47-9 16,14 0 67-16,-1 4 14 16,1 0 76-16,0 4-35 0,-14 3-25 15,1-3 12-15,-7-4-41 16,-20 0-32-16,-12-11-5 0,0-8-12 16,-7-10-10-16,1-11 1 15,5-15-11-15,14-6 4 16,45 10-4-16,-58-48 4 0,25-3 0 15,7-11 0-15,26-10 0 16,7-8 3-16,6-4-10 0,13 0-113 16,6 4-150-16,7-4-269 15,19 4-204-15,0 11 45 0</inkml:trace>
  <inkml:trace contextRef="#ctx0" brushRef="#br0" timeOffset="1045">2324 556 1426 0,'46'-40'239'0,"-46"40"49"15,45-29-19-15,0 11-91 0,-6 14-88 16,0 8-45-16,-39-4-29 16,39 29-1-16,-39-29-64 0,6 55-202 15,-25 3-262-15,-14-7-109 16</inkml:trace>
  <inkml:trace contextRef="#ctx0" brushRef="#br0" timeOffset="1626">1399 837 1195 0,'0'0'230'0,"0"0"6"16,0 0-21-16,0 0-102 16,-33 58-42-16,7-7 25 0,-13 0 15 15,-6 0-45-15,-7-4-27 16,7-7-22-16,-13-7-2 0,0-8 6 16,5 1-10-1,53-26-26-15,-78 18 8 0,13-11 23 16,14-7-1-16,5-7-11 0,46 7-7 15,-58-33 8-15,58 33 2 16,-39-69-3-16,13-7-21 0,13-4 21 16,0 0 4-16,13 7 56 15,0 18-11-15,0 11-26 16,0 44-16-16,0 0-16 0,0 0-11 16,0 0 11-16,0 0 16 0,0 0-9 15,20 51 10-15,-7 0-6 16,0-3-6-16,-7-5-8 15,-6-43 8-15,7 59-6 0,-1-16 9 16,-6-43-3-16,-19 51 15 16,19-51-5-16,-46 40-22 15,1-14 12-15,-7-15 5 0,0-4 40 16,1 0 10-16,-1 0 34 16,-6 8-33-16,6 7 43 0,0 3-50 15,0 4-5-15,7 8 16 16,45-37-27-16,-52 54-16 0,26-6-9 15,13-5-4-15,13-43 3 16,7 55 0-16,-7-55 1 0,39 51-12 16,-39-51-201-16,51 33-260 15,-51-33-325-15,72 0-40 0</inkml:trace>
  <inkml:trace contextRef="#ctx0" brushRef="#br0" timeOffset="1849">1703 0 2091 0,'0'0'229'0,"0"0"-6"0,0 0-45 16,0 0-74-16,0 0-51 15,-91 51-19-15,-12 18-16 0,5 14-11 16,-18 8-2-1,-20 11 1-15,-6 0-6 0,5 7-49 16,1 1-241-16,0-12-361 16,13-14-273-16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3:08.9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556 335 2176 0,'0'0'245'0,"0"0"-12"15,0 0-107-15,0 0-66 16,0 0-52-16,0 0-288 0,0 0-354 16,52 55-248-16</inkml:trace>
  <inkml:trace contextRef="#ctx0" brushRef="#br0" timeOffset="320">0 178 2041 0,'116'-58'41'0,"14"11"-41"16,12 10-65-16,7 1-485 16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3:03.5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4965 182 2833 0,'0'0'171'0,"0"0"-59"0,0 0-61 16,0 0-32-16,0 0-31 16,0 0-198-16,0 0-204 15,0 0-307-15,0 0-103 0</inkml:trace>
  <inkml:trace contextRef="#ctx0" brushRef="#br0" timeOffset="-521">5528 921 1859 0,'0'0'380'16,"-20"11"-91"-16,20-11-143 15,0 0-72-15,0 0-37 0,-6-36-33 16,6 3 3-16,0 0-28 15,13 4-29-15,0-7-16 0,13-4-5 16,6-1 30-16,-6 5 16 16,6 7 4-16,-32 29 14 15,26-29-3-15,-26 29 13 0,39-15-13 16,-6 12 13-16,-1 10-8 16,-13 4 8-16,20 7 5 15,-6 4 3-15,-33-22-4 0,32 36-10 16,-32-36 3-16,39 37-6 15,-39-37 6-15,0 0-17 0,0 0 2 16,13 32 6-16,-13-32 20 16,0 0-11-16,-33 33 6 0,-18-11-9 15,5-4 0-15,-19 4 16 16,1-4-16-16,-14-3 16 16,7-1-10-16,13-3-3 0,6-3 6 15,-6-8 5-15,25-4-15 16,33 4 4-16,-52-15 12 0,52 15-7 15,0 0-8-15,-25-47-3 16,12 0 8-16,13 7 1 16,0 3-12-16,0 37 14 0,6-32-9 15,-6 32 8-15,0 0-4 16,0 0 0-16,0 0 0 0,0 0 18 16,0 0 45-16,0 0-26 15,-39 47 44-15,20-7-32 16,-7-4-19-16,26-36 51 0,-39 40-40 15,39-40-16-15,-26 40-9 16,26-40-9-16,0 0-3 0,-45 22-1 16,45-22 0-16,-39 7-3 15,39-7-7-15,-45-10 7 16,45 10-7-16,0 0 11 0,-33-44-1 16,33 44-8-16,0 0 5 15,-19-36-6-15,19 36-4 0,0 0 12 16,0 0-2-16,-58 21-9 15,19 5 3-15,-7 3 1 16,8 0-146-16,38-29-225 0,-46 44-251 16,46-44-111-16</inkml:trace>
  <inkml:trace contextRef="#ctx0" brushRef="#br0" timeOffset="-217">5133 1405 2348 0,'45'-22'252'15,"-45"22"-21"-15,26-43-70 16,13 6-75-16,-7 8-45 0,7 7-26 15,0 8-15-15,6 6 5 16,-12 16-5-16,6 6 3 16,-20 15 44-16,-6 11 22 0,-7 4-22 15,-18 7-21-15,-14 0-16 16,-13-4 0-16,-7-3-10 0,-5-4-169 16,-8-11-275-16,1-14-482 15</inkml:trace>
  <inkml:trace contextRef="#ctx0" brushRef="#br0" timeOffset="907">4822 794 420 0,'0'0'80'16,"0"0"38"-16,0 0 13 16,0 0 27-16,0 0 46 0,0 0-1 15,0 0-9-15,0 0-7 16,0 0-63-16,39-33 9 0,-39 33-19 16,0 0 16-16,0 0-41 15,0 0-7-15,0 0-50 16,0 0-17-16,0 0-13 0,0 0 179 15,0 0-77-15,-13 40 4 16,-6-4-41-16,-1 4 1 0,-6 0 12 16,1-3-38-16,25-37-27 15,-52 47-4-15,13-7-6 0,39-40-2 16,0 0-3-16,-39 37-132 16,39-37-254-16,0 0-444 15</inkml:trace>
  <inkml:trace contextRef="#ctx0" brushRef="#br0" timeOffset="1427">4369 473 1330 0,'0'0'219'15,"0"0"87"-15,0 0-74 16,0 0-37-16,20 37-84 16,-14 6 38-16,-6 5-68 0,-6 3-32 15,-1 0-24-15,-6-4-10 16,0-3 59-16,-13-4-26 0,26-40-21 15,-51 47-12-15,5-14-10 16,1-15-3-16,0-3 0 0,6-8-2 16,39-7 2-16,-46-15-9 15,46 15-11-15,-25-36 1 16,18-1 8-16,7 37-8 0,13-40 17 16,-13 40-11-16,39-32 11 15,-39 32-6-15,52-15 6 16,-20 15 3-16,-32 0-8 0,0 0 11 15,39 47-6-15,-20-7 17 16,-19 4 37-16,-13-4 41 0,-6 4-32 16,-13-8 6-16,-14 8-18 15,-6-8-31-15,-12-3-3 0,-1-4-17 16,-6-7 0-16,6-7-4 16,7-5-89-16,6-6-176 15,52-4-366-15,-45-14-224 0</inkml:trace>
  <inkml:trace contextRef="#ctx0" brushRef="#br0" timeOffset="1627">4110 168 2091 0,'46'-19'250'0,"5"9"-7"16,1 2-105-16,0 5-69 16,0 3-41-16,0 0-28 0,-1 3-240 15,-51-3-327-15,46 22-196 16</inkml:trace>
  <inkml:trace contextRef="#ctx0" brushRef="#br0" timeOffset="2387">3651 732 1275 0,'0'0'285'0,"0"0"-7"16,0 0-70-16,0 0-93 15,39 0-57-15,-39 0-31 0,0 0-3 16,0 0 8-16,0 0-16 15,0 0-9-15,0 0 1 16,0 0-8-16,0 0 14 0,0 0-5 16,0 0-2-16,0 0-7 15,0 0 6-15,0 0-12 16,0 0 12-16,0 0-6 0,0 0 11 16,0 0-15-16,0 0-9 15,0 0-25-15,0 0 10 0,0 0 5 16,0 0-3-16,0 0 1 15,32-37 11-15,-32 37 10 0,0 0-4 16,26-40 3-16,-26 40 55 16,0 0 2-16,0 0-26 15,0 0 41-15,0 0 15 0,39-7 4 16,-39 7-45-16,0 0 3 16,0 0 10-16,26 36-26 0,-26-36 36 15,6 44-23-15,-6-44-13 16,-26 40-12-16,26-40-9 15,-45 33-7-15,-7-15 0 0,7-7-6 16,-1-11 6-16,8-4 9 16,38 4-6-16,-52-21-3 0,52 21-10 15,-33-40 10-15,14 3-5 16,19 37 5-16,-7-47 3 16,14 10-9-16,-7 37 6 0,19-36-11 15,-19 36 26-15,0 0-4 16,13-36-5-16,-13 36 2 0,0 0-8 15,0 0 3-15,0 0-6 16,0 0 3-16,0 0 0 16,0 0-7-16,0 0-1 0,0 0 8 15,0 0 0-15,0 0 0 16,0 0-5-16,0 0-1 0,13-40 2 16,-13 40 4-16,7-40-5 15,-1 3 5-15,1-3 0 16,-1 0-4-16,1-7 4 0,6-8 5 15,-7 1-5-15,1-1-7 16,-1 8 4-16,0 7 6 0,1 3-3 16,-7 37-73-16,0 0-44 15,0 0-97-15,0-40-153 16,0 40-164-16,0 0-68 0</inkml:trace>
  <inkml:trace contextRef="#ctx0" brushRef="#br0" timeOffset="2871">3107 677 1072 0,'45'7'301'0,"-45"-7"24"15,0 0-49-15,0 0-60 0,0 0-53 16,0 0-54-16,0 0-48 16,0 0 30-16,0 0-16 0,0 0-8 15,-6 41-24-15,6-41-13 16,-39 47 34-16,39-47-16 16,-52 54-25-16,13-10-12 0,39-44-8 15,-39 58 2-15,1-10-1 16,18-5-7-16,20-43 7 15,-13 62 70-15,0-11-40 0,13 0-14 16,0-4-5-16,0-47 48 16,7 59-5-16,-14-16 10 0,7-43 17 15,0 0-25-15,-26 44-37 16,26-44-9-16,-45 25-4 0,-7-17 8 16,7-16 47-16,45 8-24 15,-45-25-6-15,45 25-6 16,-39-58-19-16,13 0-16 0,19-4 6 15,14-4 0-15,12-3-3 16,7 0 3-16,7 3-9 0,5 4-60 16,1 1-148-16,7 10-232 15,-8 0-426-15</inkml:trace>
  <inkml:trace contextRef="#ctx0" brushRef="#br0" timeOffset="3064">2990 342 2771 0,'0'0'189'16,"0"0"-69"-16,0 0-61 15,0 0-35-15,0 0-21 0,0 0-275 16,0 0-331-16,0 0-357 15</inkml:trace>
  <inkml:trace contextRef="#ctx0" brushRef="#br0" timeOffset="4720">2175 368 747 0,'0'0'135'0,"0"0"-19"0,0 0 18 16,0 0-42-16,0 0-40 15,0 0-9-15,0 0-24 16,0 0 22-16,0 0-16 0,0 0 224 15,0 0-123-15,0 0-64 16,0 0-16-16,0 0-29 16,26 51 13-16,-26-51 79 0,0 0-48 15,39 47-39-15,-39-47-17 16,0 0-10-16,45 33 30 0,-45-33-25 16,0 0-13-16,52 0 13 15,-52 0 0-15,0 0 0 0,0 0-13 16,45-47-40-16,-45 47 17 15,19-59 18-15,-6 16 28 16,-13 43-16-16,0-44 0 0,0 44 2 16,0 0-4-16,0 0-3 15,0 0 30-15,-45-22-13 0,45 22 24 16,-58 7-25-16,12 4 5 16,46-11-10-16,-64 22 44 15,18-4-14-15,1 1-26 0,45-19-4 16,-65 18 4-16,20-7 0 15,45-11 7-15,-45 7-8 0,45-7 8 16,0 0-1-16,-46 0 2 16,46 0-5-16,0 0-7 0,0 0-9 15,0 0 12-15,0 0-15 16,0 0-3-16,0 0 27 16,0 0 106-16,0 0-64 0,-6 51-25 15,6-51-12-15,13 55-10 16,-13-55 2-16,26 54-9 0,-26-54 0 15,19 55 3-15,-19-55-6 16,0 47 9-16,0-47 1 16,0 0-7-16,0 0-3 0,-52 40 8 15,7-22 0-15,45-18 3 16,-52-7-8-16,52 7 3 0,0 0-3 16,-45-51 10-16,19-4-4 15,26 1-1-15,7-12-13 16,12-3 1-16,7 0 1 0,6 4 10 15,-6 10-10-15,0 11 6 16,-26 44-10-16,0 0-7 0,0 0 26 16,45-29-9-16,-45 29-10 15,0 0-1-15,0 0 6 16,0 0 5-16,26 51 0 0,-26-51 9 16,0 47 1-16,0-47-7 15,-39 44-3-15,39-44-5 0,-64 44 12 16,-1-15 10-16,0 0-8 15,0 0 4-15,7 0 33 0,6-3-20 16,52-26-5-16,-58 43-7 16,58-43-7-16,-39 40-17 15,39-40 18-15,0 0 0 0,0 0 1 16,7 48-9-16,-7-48 0 16,0 0-3-16,0 0 3 0,0 0-7 15,52 11 3-15,-52-11-1 16,0 0-22-16,0 0-7 15,0 0-1-15,25-51 17 0,-18 11 8 16,-7 40-1-16,-26-51 11 16,26 51 6-16,0 0 2 0,-58-37 38 15,12 23 1-15,46 14 48 16,-51 22-40-16,51-22 40 16,-46 51-46-16,14-4-22 0,13 4-27 15,6-4 18-15,13 0-11 16,0-7-4-16,0-40 4 0,6 62-71 15,7-11-131-15,0-7-151 16,-13-44-153-16,13 62-115 16</inkml:trace>
  <inkml:trace contextRef="#ctx0" brushRef="#br0" timeOffset="5236">1210 55 1556 0,'0'0'190'0,"0"0"65"15,0 0-52-15,-45 14-89 0,45-14-53 16,-32 44-37-16,12 0-27 15,20-44 16-15,-13 54-7 0,13-54-21 16,-6 51 6-16,6-51 17 16,0 0-17-16,0 0 15 15,0 0-15-15,0 0-4 16,0 0 2-16,0 0-1 0,0 0 8 16,0 0 0-16,0 0 12 15,-46-14 12-15,46 14-5 0,0 0-15 16,0 0 7-16,-45-4 112 15,45 4-36-15,0 0-35 0,-52 33-25 16,52-33 67-16,-58 40-35 16,58-40 2-16,-65 40-15 0,14-7-17 15,-8-8 46-15,-5-7 6 16,-1 1-5-16,0-9-49 16,0 1-1-16,1-3-11 0,-1-5 50 15,13-3-21-15,0-3-20 16,52 3-11-16,-58-26-1 15,13 4-4-15,45 22-4 0,-46-43-41 16,46 43-124-16,-45-59-197 16,45 59-370-16,-32-61-190 0</inkml:trace>
  <inkml:trace contextRef="#ctx0" brushRef="#br0" timeOffset="5560">19 1114 2616 0,'71'29'198'16,"7"-29"-30"-16,6-18-81 15,7-15-48-15,-1-7-100 0,1-11-350 16,0-7-596-16</inkml:trace>
  <inkml:trace contextRef="#ctx0" brushRef="#br0" timeOffset="8451">5301 2399 1030 0,'-13'47'272'0,"0"-7"5"16,20 4-71-16,-7 3-16 15,0-3-94-15,6-4-10 0,-6-4-30 16,0-3-22-16,0-33-20 15,0 40-4-15,-25-15 33 16,-8-3-18-16,-19-7-16 0,-6-12-4 16,-13-3-9-16,0-7 4 15,-1-7-74-15,8-8 6 16,-1-7-1-16,13-4-16 0,13-7-6 16,7 0 24-16,19 3-51 15,13 37 69-15,0-43 18 16,0 43-5-16,45-26 36 0,-12 19-20 15,6 14 28-15,-39-7 4 16,38 37 31-16,-12 3 31 0,-13 0-29 16,-19 0-14-16,-14 0-21 15,20-40 14-15,-58 43-27 16,0-10 14-16,-7-11-17 0,7-11 14 16,0-4-8-16,-1-14 16 15,8-8-24-15,18-10-12 16,1-8 32-16,12-7-12 15,7-11-33-15,7 0 19 0,12 4 11 16,1 3-6-16,-7 44 61 16,6-36-24-16,-6 36 23 0,0 0 170 15,0 0 7-15,-25 36-36 16,-8 15-69-16,-12 7 13 16,-7 4-67-16,-6-3-35 0,-7 2-12 15,0-6-9-15,1-11-9 16,12-12-97-16,13-13-231 0,39-19-335 15,0 0-125 1</inkml:trace>
  <inkml:trace contextRef="#ctx0" brushRef="#br0" timeOffset="8632">4965 2155 1857 0,'45'-33'202'16,"7"8"-55"-16,-7-1-59 16,7 12-55-16,-7 3-21 15,1 11-174-15,-8 0-347 16,-38 0-154-16</inkml:trace>
  <inkml:trace contextRef="#ctx0" brushRef="#br0" timeOffset="8873">3948 1991 1572 0,'0'0'120'0,"0"0"218"0,0 0 7 16,0 0-101-1,-38 51-100-15,25 11-72 0,0 7-40 16,0 4-16-16,0 0-16 16,-7-1-8-16,1-6-150 0,-7-4-304 15,-13-8-321-15</inkml:trace>
  <inkml:trace contextRef="#ctx0" brushRef="#br0" timeOffset="9169">3411 2439 1119 0,'0'0'204'16,"0"0"48"-16,0 0-45 15,0 0-33-15,0 0-56 0,33 43 46 16,-8 5-15-16,-5-1-57 16,-7 4 1-16,0-4 18 15,-20 4-43-15,-6-3-33 0,-13-5-22 16,-12-6-13-16,-1-1-28 16,-13-11-249-16,-6-10-336 15,-7-8-171-15</inkml:trace>
  <inkml:trace contextRef="#ctx0" brushRef="#br0" timeOffset="10071">3055 2348 853 0,'0'0'196'0,"0"0"66"16,0 0-11-16,-32 51-87 16,12 0-39-16,-12-8-53 0,32-43-23 15,-58 66 31-15,-1-19-8 16,1-7-36-16,-7-7-15 0,7-4 48 15,0-11-11 1,13-3-37-16,-7-12 8 0,7 1-17 16,6-8-4-16,39 4-8 15,-46-21-5-15,46 21 0 0,-45-40 5 16,45 40-11-16,-32-44 8 16,32 44 8-16,0 0-5 15,0 0-8-15,-13-44-1 0,13 44-12 16,0 0 11-16,0 0-11 15,0 0 15-15,0 0 0 0,0 0 15 16,0 0-13-16,0 0-5 16,0 0-3-16,0 0 5 15,0 0 12-15,0 0 1 16,0 0-3-16,0 0-8 0,0 0 0 16,0 0 18-16,-39-3-7 15,39 3-6-15,0 0 0 16,0 0-8-16,0 0 13 0,0 0-2 15,0 0 2-15,0 0-5 16,0 0 13-16,0 0-7 0,0 0-16 16,0 0 10-16,0 0-8 15,0 0 15-15,0 0-19 16,0 0 12-16,0 0 0 0,-7-48-4 16,7 48 11-16,0-51-15 15,0 51 8-15,0-51-8 0,0 51 0 16,7-43 18-16,-7 43-10 15,0 0-7-15,0 0-1 16,0 0 3-16,0 0 25 16,0 0-20-16,0 0 16 0,0 0 40 15,26 58-21-15,-13-7-18 16,-7-4-17-16,-6 0 11 0,-6-3 79 16,-1 0-31-16,-12-8-29 15,19-36-1-15,-39 51-25 16,0-18 3-16,-6-11 7 0,6-8-9 15,-6-6-3-15,-1-8-2 16,1-8 0-16,6-3-3 0,39 11 3 16,-45-18 6-1,45 18-2-15,-52 0 0 0,13 7 51 16,39-7 27-16,-45 44-36 16,13 0-20-16,6 3-9 0,13-3-5 15,6-1-12-15,7-6-7 16,0-37-163-16,26 36-346 15,-26-36-276-15</inkml:trace>
  <inkml:trace contextRef="#ctx0" brushRef="#br0" timeOffset="10320">3398 1838 1631 0,'0'0'217'0,"-52"-18"48"16,1 25-79-16,-21 15-84 16,-5 18-62-16,-14 4-6 15,-12 7-14-15,-7 7-16 16,-13-3-16-16,6 6-247 0,0-6-375 15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3:15.18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0 325 1106 0,'13'-22'260'0,"-13"22"46"16,25-18-66-16,1 0-70 0,0 10-72 15,7 1-19-15,5 0 30 16,14 3-58-16,6 4-9 0,14-3-18 16,5 3-2-16,14 3 99 15,13 4-53-15,12 1-34 16,14-1-15-16,12 0-19 0,13 1 14 16,7-5-14-16,6-3-4 15,1-3 16-15,-1-1-12 0,-19 4 9 16,0-4-17-16,-20 4 14 0,-12 0-6 15,-27-3-6-15,-18-1 9 16,-14 0-10-16,-19 1 21 0,-7-5-114 16,-32 8-20-16,0 0-27 15,0 0 8-15,0 0 51 0,13-32-29 16,-13 32 34-16,0 0-43 16,0 0-5-16,-32-40-37 0,32 40-10 15,0 0 4-15,-39-33-2 0,0 6 28 16,39 27 29-1,-45-25 36-15,12 7 46 0,33 18 20 16,-39-22 2-16,39 22 15 0,-32-26 24 16,32 26 60-16,0 0 48 15,0 0 39-15,-39-25 5 0,39 25 0 16,0 0-74-16,0 0-37 16,0 0 186-16,0 0-105 0,0 0-38 15,-13 36 17-15,20-3-21 16,12-4-39-16,-19-29-21 0,52 41-28 15,-7-12 0-15,7-7-6 0,0-4-10 16,-7-7-5-16,0 4 17 16,-12-8-20-16,-33-7 33 15,0 0 8-15,0 0-5 0,0 0-18 16,0 0-10-16,0 0 15 16,-45 4 16-16,-7 10 10 0,-7 5-23 15,8-1 0-15,-1 11-9 16,7 4-14-16,6 0 13 0,6 0-27 15,8-4-152-15,25-29-227 0,-20 37-180 16,14-12-63-16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3:23.3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4544 37 820 0,'0'0'200'0,"0"0"65"15,0 0-21-15,0 0-35 16,0 0-38-16,0 0 14 16,0 0-3-16,0 0-33 0,0 0-29 15,0 0-54-15,0 0-31 0,0 0-10 16,0 0 23-16,0 0 39 15,0 0-45-15,13 43-8 0,0 5-17 16,-6 6-12-16,-1 5 0 16,1 2-9-16,6 2 12 0,12-8-13 15,-5 0 9-15,-1-8-140 16,1 0-160-16,-7-7-229 0,0-7-91 16,-13-33 6-16</inkml:trace>
  <inkml:trace contextRef="#ctx0" brushRef="#br0" timeOffset="512">4221 467 1065 0,'-13'-36'158'0,"13"36"-42"16,0 0-70-16,0 0 130 15,0 0-57-15,0 0-6 0,0 0 4 16,32 44-35-16,-6-12-34 0,-13 1-9 16,0-4-16-16,-13-29 5 15,-13 33-12-15,13-33-16 0,-26 33-9 16,-19-15 2-16,12-7 7 15,-6-4-38-15,-6-7-69 0,6 0-12 16,-6-7-1-16,45 7-12 0,-52-26 20 16,52 26-6-16,-26-40 9 15,13 4 58-15,13 36 12 0,-6-37 39 16,6 37 21-16,0 0-28 16,0 0 23-16,0 0 104 0,0 0 17 15,0 0-53-15,0 0 31 16,0 0 35-16,-26 40-3 0,26-40 14 15,-39 44-3-15,7-11-29 16,32-33-19-16,-46 29-38 0,-5-7-17 16,12-11-31-16,-19 0-13 0,19-11-14 15,-20-8 3-15,1-2 0 16,6-1 6-16,1-4-15 0,-1-3-205 16,13 0-211-16,39 18-191 0,-45-37-11 15</inkml:trace>
  <inkml:trace contextRef="#ctx0" brushRef="#br0" timeOffset="694">3923 0 1584 0,'0'0'265'16,"0"0"-89"-16,0 0-80 0,0 0-62 15,0 0-160-15,0 0-184 0,0 0-153 16,0 0-129-16</inkml:trace>
  <inkml:trace contextRef="#ctx0" brushRef="#br0" timeOffset="865">3619 237 1411 0,'0'0'174'0,"0"0"-15"0,0 0-58 16,58-22-57-16,-19 11-18 15,19 15-26-15,-58-4-172 16,52 11-267-16,-13 7-120 0</inkml:trace>
  <inkml:trace contextRef="#ctx0" brushRef="#br0" timeOffset="1276">3114 584 752 0,'6'-48'112'15,"7"5"-64"-15,7 3 0 0,-8 0-26 16,-12 40-27-16,33-40 16 15,-33 40-19-15,0 0 28 0,0 0 55 16,45-19 33-16,-45 19 23 16,0 0-45-16,0 0-38 0,13 55 79 15,-13-11-50-15,0-8-40 16,0-36-6-16,-19 44-26 0,19-44 117 16,0 0-40-16,-20 40 38 0,20-40-38 15,-32 22-32-15,-13-15 75 16,19-7-18-16,-13-11-20 0,6-4 0 15,1-3-16-15,-7-4 10 0,39 22-5 16,-26-40-21-16,7 4-18 16,-7-4-15-16,26-7-8 15,-6-2-5-15,-1-5-5 0,7-1 3 16,7 4-7-16,-7 0 0 16,0 11-3-16,0 4-45 0,0 36-146 15,0-37-187-15,0 37-181 0,0 0-63 16</inkml:trace>
  <inkml:trace contextRef="#ctx0" brushRef="#br0" timeOffset="1457">3140 55 1471 0,'51'-4'203'16,"-5"1"-71"-16,-1-5-55 0,0 5-48 15,-6-4-17-15,-39 7-3 16,52-4-26-16,-52 4-256 0,39 4-136 16,-39-4-65-16</inkml:trace>
  <inkml:trace contextRef="#ctx0" brushRef="#br0" timeOffset="1832">2525 131 1179 0,'0'0'224'0,"0"0"-16"16,0 0 56-16,0 0 15 0,0 0-137 16,0 0-63-16,19 55-1 0,0 3 17 15,7 4-45-15,7 8-21 16,-7-1-24-16,6 4-3 0,0 4-6 15,-12-1 4-15,-7-3 4 16,-13-8-4-16,-13-6-4 16,-7-12 8-16,-6-7 3 0,-19-11 0 15,0-13-13-15,-13-9 6 0,-7-14 3 16,-6-13-3-16,6-5 0 16,0-8-3-16,7-3 3 0,6-12 8 15,13-2-8-15,13-5 8 0,13-3 10 16,7 7 24-16,12 0-19 15,20 3-9-15,13 12-14 0,6 3 0 16,7 4-46-16,7 11-191 16,5 0-280-16,-5 7-223 0</inkml:trace>
  <inkml:trace contextRef="#ctx0" brushRef="#br0" timeOffset="2717">4208 1265 1416 0,'0'0'261'16,"0"0"16"-16,0 0-97 0,0 0 31 15,0 0-4-15,0 33-79 16,13 11-53-16,0-1-43 0,6 8-12 15,7 0-8-15,0 0-6 0,6 0-13 16,7-4 11-16,-7 2-102 16,-6-6-214-16,0-2-270 15,-26-41-109-15</inkml:trace>
  <inkml:trace contextRef="#ctx0" brushRef="#br0" timeOffset="3200">3955 1560 1068 0,'0'0'222'0,"0"0"-7"0,13 44-52 16,-6-8-94-16,-7-36-20 0,0 45-22 15,0-45-9-15,-20 40-23 16,20-40 22-16,0 0-7 0,-45 36-22 15,0-21 12-15,45-15 15 0,-52 3-39 16,13-10 36-16,39 7-12 16,0 0-13-16,-39-33-1 0,39 33-6 15,-19-40 13-15,19 40 25 0,0 0-28 16,0-37 16-16,0 37 0 16,0 0-11-16,0 0 60 15,0 0-55-15,0 0-4 0,26 45-1 0,-7-2 153 16,-6 1-61-16,-7 3 26 15,1-3-54-15,-14 0-39 16,1-4 0-16,-7-4-3 0,13-36-28 16,-45 36 24-16,-1-10-6 15,-5-15-10-15,-8-8 13 0,-12-6-18 16,6-8 8-16,-6-11 4 0,0-7-4 16,6-4-12-16,13-7 20 15,1 0 17-15,12 0 61 0,13-4 7 16,13 8-47-16,13 0-31 0,13 3 6 15,19 7-27-15,14 0-7 16,18 8-177-16,1 14-257 0,0 4-189 16</inkml:trace>
  <inkml:trace contextRef="#ctx0" brushRef="#br0" timeOffset="3353">3528 2325 1941 0,'71'16'235'16,"-6"-16"-81"-16,0-16-73 0,-7-2-87 15,-6-4-292-15,-1-10-324 0</inkml:trace>
  <inkml:trace contextRef="#ctx0" brushRef="#br0" timeOffset="3526">3133 1400 1872 0,'0'0'316'0,"0"0"-120"16,0 0-120-16,7-26-27 0,-7 26-173 15,0 0-350-15,0 0-225 16</inkml:trace>
  <inkml:trace contextRef="#ctx0" brushRef="#br0" timeOffset="4680">2473 1772 1808 0,'-13'-29'353'0,"6"0"-46"15,7 29-121-15,7-40-97 0,-1 10-35 16,-6 30-38-16,0 0-7 16,0 0 5-16,0-26-10 0,0 26-17 15,0 0 18-15,0 0 2 16,0 0-7-16,0 0-8 0,0 0 14 16,0 0-2-16,0 0-11 0,0 0 16 15,0 0-6-15,0 0-13 16,0 0 19-16,0 0 1 0,0 0-10 15,0 0 9-15,0 0 2 0,0 0-6 16,0 0 18-16,0 0 8 16,0 0-13-16,0 33-18 0,7 1 10 15,-7-1-3-15,0-4-14 16,0 7 26-16,-7 0 39 16,1 1 19-16,-7-1 1 0,-13-3-27 15,-6-4-15-15,-7 0-24 0,-13-3-12 16,-6-4 12-16,6-8-12 15,-6 1-7-15,-1-12 17 0,1-6-10 16,6-5-10-16,14-6 15 0,38 14-38 16,-46-33-31-16,20-3-1 15,20-8-10-15,6-3-13 0,13-4 43 16,13 0 13-16,0 11 4 0,12 7 25 16,-5 11-2-16,-14 11-9 15,20 8 20-15,-39 3-6 0,0 0-5 16,20 32 10-16,-20 1-5 15,-20-4-3-15,-6 0 11 0,26-29-14 16,-58 40 12-16,0-7 1 16,-1-7-20-16,8-8 20 0,-1-4-1 15,-6-3-16-15,19-7 10 16,39-4 3-16,-52 0-46 0,52 0-9 16,0 0-18-16,0 0-7 0,-32-36 32 15,32 36 36-15,6-37-7 16,-6 37 7-16,0 0 9 0,0 0-10 15,0 0 5-15,0 0 23 0,0 0 34 16,0 0-4-16,0 0 20 16,0 0 8-16,0 0-45 15,0 47-2-15,0-47-10 0,-19 44-19 16,19-44 11-16,-33 37-4 0,33-37-2 16,-51 18-8-16,5-7 3 15,1 0 0-15,6-4 4 0,0-4-10 16,39-3 6-16,-45 4-8 0,45-4 15 15,0 0-2-15,-39 7-14 16,39-7 9-16,0 0 7 0,0 0-11 16,0 0 15-16,0 0-6 0,0 0 2 15,0 0-7-15,0 0-6 16,-39-11-1-16,39 11 10 0,0 0-8 16,-26-36 5-16,26 36-5 15,-13-40-15-15,13 40-12 16,0 0-5-16,0 0 30 0,0 0 7 15,0 0-3-15,0 0 8 0,46-22-19 16,-46 22 19-16,0 0 7 16,32 18-19-16,-32-18 18 0,0 0-1 15,19 44 1-15,-19-44-16 0,0 44 9 16,0-44-13-16,0 40 18 16,0-40-6-16,0 0 4 0,0 0-7 15,0 0 0-15,0 0 9 0,-38 29-14 16,38-29 15-16,0 0 32 15,-46 7-28-15,46-7 34 16,0 0 6-16,0 0-24 0,0 0-11 16,0 0-2-16,-38-7 10 0,38 7 2 15,0 0-10-15,0 0 60 16,-39 29 63-16,0 4-37 0,-6 10 0 16,-1 8-26-16,1 4-24 0,-7 8-13 15,-6-5-28-15,0 0-9 16,-1-7-12-16,1-11 7 0,6-3-362 15,1-15-243-15,5-15-311 0</inkml:trace>
  <inkml:trace contextRef="#ctx0" brushRef="#br0" timeOffset="4882">1748 1553 1835 0,'39'-15'233'0,"0"1"-37"16,12-5-92-16,1 9-70 15,0-5-8-15,0 4-13 0,-1 11-132 16,-5-4-151-16,-7 4-187 16,-7-3-98-16,-32 3 60 0</inkml:trace>
  <inkml:trace contextRef="#ctx0" brushRef="#br0" timeOffset="5184">1120 1801 1218 0,'0'0'282'16,"0"0"-35"-16,0 0-104 15,0 0-21-15,0 0 13 0,-39 18-14 16,39-18 3-16,-39 11-50 0,0 0-30 16,-6 0 41-16,0 4 23 15,-7-1-3-15,-6 5-7 0,-7 10-4 16,0 3 2-16,1 5 7 0,-8 6-29 16,1 8 9-16,0 0-35 15,6 4-32-15,0 0 2 0,7-8-12 16,0 1-13-16,6-4-163 15,7-8-193-15,45-36-357 0,-52 15-208 16</inkml:trace>
  <inkml:trace contextRef="#ctx0" brushRef="#br0" timeOffset="6120">1230 2060 663 0,'0'0'194'16,"0"0"21"-16,0 0-50 16,0 0-8-16,0 0-9 15,0 0 13-15,0 0-56 0,-32 18-18 16,32-18-62-16,-26 11 2 16,26-11-1-16,-33 3-31 0,33-3 24 15,0 0-19-15,-38-14 7 16,38 14-18-16,0 0 21 0,0 0-23 15,-20-26 6-15,20 26-2 0,0 0-6 16,7-29 8-16,-7 29 12 16,0 0-9-16,45-18-6 0,-13 7 5 15,7 11 22-15,-39 0-9 16,32-3-8-16,-32 3-5 16,0 0 13-16,0 0-20 0,33 3 16 15,-33-3 14-15,0 0-30 16,0 0 30-16,0 0 94 0,0 0-28 15,0 0-17-15,-13 29 21 0,13-29-45 16,-26 33-7-16,26-33-2 16,-32 29-34-16,32-29 18 0,-33 29 71 15,33-29-48-15,-32 29-3 16,32-29-31-16,-26 37 4 16,26-37 89-16,-32 43-46 0,-1-6 8 15,14-4-19-15,-7 8-19 16,7-5 44-16,-7 4-15 0,-7-7-14 15,1 7-19-15,-7 0-17 16,0-7 3-16,0-1-9 0,-6-3 8 16,0-3 3-16,6-8-16 0,7-7 8 15,-1 0 0-15,33-11-113 16,0 0-201-16,0 0-352 0,-32-11-190 16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3:31.4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4806 21 785 0,'0'0'168'0,"0"0"55"15,0 0-102-15,0 0-53 0,0 0 25 16,-45-22 2-16,12 15 24 16,-18 3 19-16,-8 8-70 0,-12 0 28 15,-26 3-14-15,0-3-6 16,-26 3-19-16,-13 0-10 16,-13 0 18-16,-19 1-22 0,-20 3 44 15,-6 0-29-15,-13-4-30 16,-20-4-1-16,-6 5 0 0,0-5-2 15,13-3 6-15,6 0-3 16,27-3-21-16,12-5-7 0,13 1 11 16,13-4-11-16,7 4 2 15,25 3-2-15,14-3 9 16,12 7-9-16,13-4-12 0,14 4 18 16,12 0-3-16,52 0-14 15,-45 4 0-15,45-4 19 16,0 0-4-16,0 0-14 0,0 0 16 15,0 0 2-15,0 0-16 16,0 0-7-16,-46 7 29 0,46-7-3 16,0 0-23-16,0 0 20 15,-45 44 0-15,45-44-8 0,-45 47 2 16,45-47 19-16,-46 59 54 16,14-12-35-16,0 0-10 15,6-7-30-15,26-40 0 16,-52 62 18-16,7-15-9 0,6-4-13 15,-7-3 11-15,8-3-3 16,-8 3-11-16,7 3 106 0,1 5-37 16,-1 6-27-16,19 8-10 15,1 7 30-15,12 4-29 0,14 0-16 16,-1 0 1-16,14-1-11 16,-1 1-4-16,1-7 14 0,-1-6-10 15,0 2-7 1,-6-7 13-16,7-8-6 0,-7-3-10 15,-13-44 18-15,13 58-8 16,-7-14-4-16,-6-44 14 0,0 47-7 16,0-47-14-16,7 44 11 15,-7-44 0-15,0 0-6 0,0 47 6 16,0-47 7-16,0 0-16 16,13 47 9-16,-13-47 8 0,0 0-8 15,58 51-13-15,0-21 13 16,7-12 7-16,0-4-10 0,6 1-7 15,6-1 5-15,14 5 5 16,0-1 14-16,12 4-11 16,7-8-14-16,0 4 18 15,7 1-5-15,-1-1-13 0,14-4 15 16,6 1 0-16,13 3-10 16,19-7-2-16,13 6 13 0,0-2 2 15,20 3-18-15,0 4 17 16,6 0-1-16,0-1-8 0,0 1-11 15,0 4 14-15,1-8-11 16,-14 0 15-16,-7-3-10 0,-25-1 15 16,-19-3-9-16,-27-7 0 15,-6 3 2-15,-26-3-6 16,-12-8-1-16,-21 0 15 16,-18-3 0-16,6-7-13 0,-39 14-4 15,32-29 4-15,-32 29 7 16,26-33 7-16,-7 4-16 0,-6 0 2 15,-13 29 7-15,13-33-2 16,-13 33-6-16,13-37 4 0,0 5 4 16,7 4-1-16,-1-9-14 15,-6-3 14-15,-7-11 6 16,7-11-20-16,7-3 11 0,-20-15 6 16,6-11-14-16,1-11 5 15,-7-15 3-15,0-10-7 0,-7-14 3 16,14-5-9-16,-1-3 13 15,7 7-13-15,6 11 7 16,-6 22 15-16,7 18-21 0,-7 27 19 16,0 13-10-16,-13 14-6 15,0 37-17-15,0-29-70 0,0 29-85 16,0 0-126-16,0 0-198 16,-46 0-130-16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3:34.1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0 460 0,'0'0'47'0,"0"0"63"0,-26-22 21 16,26 22-32-16,0 0-52 16,0 0-32-16,0 0-3 15,0 0 4-15,0 0 31 16,0 0 34-16,0 0 6 0,0 0-52 16,0 0-16-16,0 0 117 15,0 0 37-15,0 0-97 16,32 14-45-16,14 5 7 0,5-5 75 15,8 8-30-15,5 0 7 16,14 7-38-16,-7-3-21 0,7 3 0 16,7 3-31-16,-1 5 17 15,7-1 56-15,-7 2-36 16,7-2-31-16,-7 0 15 0,0-3-11 16,-6 0-5-16,6 0-12 15,0-4-6-15,0 0 13 16,-13 7 7-16,7-3-7 15,-6 0 8-15,6 0-25 0,-1 3 14 16,8-7 3-16,-1 4 5 16,0 3-5-16,13-6 0 0,0 7-4 15,0-5 4-15,13 1 0 16,-6 4-11-16,7-1 11 16,-1-3 0-16,0 3 0 0,-6 1-3 15,-1 3-1-15,7 0-1 16,-13-4 5-16,7 4 0 0,-1 0 7 15,-5 1-7-15,0-5-7 16,-1 8-9-16,-7-4-3 16,7 0 10-16,-6 0 9 15,-7 0-7-15,7 0 20 0,-1 0-18 16,1-3-4-16,-7 3 25 16,0 0-22-16,8 0 2 0,-8 5-9 15,0-5 20-15,-6 3 11 16,0 1-24-16,-1-4-2 0,-12 4-1 15,6-1 9-15,1-3 7 16,-8 4 9-16,7 3-12 0,1-3 0 16,-1 3-9-16,7 2 9 15,0-6-14-15,0 5 2 0,6-1 8 16,0 0-15-16,0-3 7 16,-6 3 8-16,6-3 10 15,0 0-4-15,-6-4-2 0,6 3-7 16,-6-6-2-16,-7 0-12 15,7-1 29-15,0 1-27 0,-6-4 10 16,-1 3 12-16,0-3 4 16,0-1-3-16,-6-2-22 0,0-1 2 15,-7-4 12-15,7 4 7 16,-14 0-7-16,8 1 14 0,-14-1-11 16,7-4-6-16,0 1-10 15,-1-1 17-15,1 2-13 0,0 2 12 16,-7-4 8-16,8 1-9 15,-1-1-11-15,-7 1-3 16,7 3 8-16,-7 0 14 0,1-4-10 16,-8-7 16-16,1-3-24 0,-6 0-3 15,-33-15 3-15,32 21 19 16,0-6 2-16,-32-15-3 0,39 18-7 16,-6-7-17-16,-8 4 5 15,-25-15 18-15,46 21 62 0,-1-2-26 16,0-1-26-16,1 4-9 15,-1 3 83-15,0-3-34 0,1 0-10 16,-8-4-17-16,1 1-13 16,-13-4-22-16,0-8 17 15,-26-7-18-15,20 15 10 0,-20-15 1 16,0 0-16-16,0 0 15 0,0 0 1 16,20 7-11-16,-20-7 4 15,0 0 7-15,0 0-20 0,0 0-67 16,0 0-161-16,0 0-227 15,0 0-82-15,0 0-30 0</inkml:trace>
  <inkml:trace contextRef="#ctx0" brushRef="#br0" timeOffset="1747">583 772 270 0,'0'0'11'0,"-45"-22"44"0,45 22 34 15,-46-18-1-15,46 18 23 16,-46-18 18-16,46 18-25 0,0 0 9 15,0 0-1-15,0 0 2 16,0 0-3-16,0 0-58 0,0 0-44 16,0 0 198-16,0 0-61 15,0 0 5-15,0 0-13 0,0 0-57 16,39 51-19-16,14-10 17 0,-1-5-23 16,6 1 57-16,13 3-36 15,7 0-48-15,13 4-15 0,-1 3 2 16,1 0-4-16,6-3-8 15,0 3-17-15,0 4 15 16,-6 4 10-16,6-3-12 0,1-1 0 16,-7 3-12-16,6 1 12 15,-7-4 6-15,7 3-6 0,7-3-18 16,0 0 21-16,-1-3 4 0,7-1-22 16,-6 5 6-16,0 2 20 15,-7-3-11-15,7 0-5 0,-7 4 10 16,0-8 3-16,0 4-16 15,0 4 11-15,0-1-16 0,1 5 18 16,-8 0 23-16,1-5-49 0,0 8 4 16,0-3 24-1,-7-5-3-15,7-3-13 0,-1 4 5 16,1-4 10-16,13 0-3 0,-1-4-7 16,1 5-1-16,12 2 15 15,-5-6-13-15,6-1-4 0,-7-3 7 16,6 3 9-16,1-3-19 15,-7-1 2-15,0 5 12 0,-6-5 8 16,6 5-12-16,-13 0 5 0,1-1-5 16,-1 4-19-16,-6-3 29 15,-1-1-10-15,1-3-16 0,-7-1 22 16,7-6-1-16,-1 3-14 16,1-4 11-16,6-3 0 15,0 3-9-15,1-7 7 0,-7 5 8 16,6-5 1-16,-13-3-9 15,0-4-4-15,-6-4-4 0,-7 4-1 16,-13-1 11-16,-6-6-5 0,-7 3 3 16,-6-3 0-16,-6-4 0 15,-1 0 8-15,-32-11-12 0,39 21 9 16,-13-6 4-16,-26-15-6 16,39 25-3-16,-14-6-3 0,1-1-4 15,-26-18 14-15,26 22-12 16,-26-22-3-16,34 18 8 15,-34-18 0-15,38 18 5 0,-38-18 3 16,26 18-1-16,-26-18-3 0,0 0-10 16,0 0 6-16,0 0-5 15,0 0-2-15,0 0 1 0,0 0 0 16,0 0 9-16,33 26-3 16,-33-26 6-16,0 0-3 0,26 25-3 15,-26-25 3-15,38 18-3 0,-38-18 0 16,33 15 3-16,-33-15 4 15,39 18 4-15,-7-6-1 0,-6-1-7 16,6-4-6-16,1-3-4 16,-1 3 7-16,0-3-7 15,-32-4 2-15,33 11 14 0,-1-8-9 16,-6 1 30-16,-7 3-7 0,-19-7 6 16,26 8-22-16,-26-8-7 15,26 3 11-15,-26-3 6 0,26 7-14 16,6-3-7-16,-6 3-5 15,-6 1 20-15,-1-5-11 0,7 5 5 16,-6-1-13-16,-20-7 3 0,25 11 19 16,1-4-11-16,-26-7-3 15,20 7 0-15,-20-7-5 0,0 0 15 16,32 8-19-16,-32-8 15 16,26 7 42-16,-7 0-5 15,-19-7-9-15,33 11-19 0,-14-4-15 16,7 1 12-16,0-1-8 15,1 0-9-15,-1 0 11 0,-7-3 0 16,-19-4-6-16,26 11-8 0,0-4 14 16,-26-7 1-16,26 11-13 15,-26-11 6-15,26 8 5 0,-26-8-1 16,0 0-13-16,26 10 5 0,-26-10 12 16,0 0-8-16,0 0-5 15,0 0 10-15,0 0 1 16,0 0-13-16,0 0-134 0,0 0-183 15,0 0-222-15,0 0-98 16</inkml:trace>
  <inkml:trace contextRef="#ctx0" brushRef="#br0" timeOffset="2311">8436 3814 578 0,'0'0'87'0,"0"0"9"16,0 0 40-16,0 0-36 0,0 0-19 15,0 0-28-15,39 11-36 0,0-4 41 16,-7 0 1-16,7 4 70 16,0 4 2-16,-1 3 14 0,1-4-5 15,0 4-37-15,-6 4-21 16,6 5-14-16,0-5-13 0,0-1-11 16,-7 5-28-16,1-4-21 15,-1 0 17-15,0-4 4 0,1 4-8 16,-1-4-15-16,1 0-1 0,-1-3 23 15,0 3-10-15,1-4-18 16,-1 1 13-16,-32-15 12 16,26 22-5-16,-26-22-28 0,0 0 21 15,0 0-8-15,32 14-121 0,-32-14-185 16,0 0-170-16,0 0-107 16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4:03.1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155 932 681 0,'0'0'183'0,"-26"-47"79"16,26 47 46-16,0-51-28 16,0 51 5-16,-6-44 0 15,6 44-25-15,0 0-66 0,0 0-72 16,0 0-48-16,0 0-41 16,0 0 33-16,0 0 5 15,13 37-17-15,6 7-28 0,1 10-15 16,-1 4-7-16,1-3-4 15,-1 3 13-15,0-11-23 0,1-3 18 16,-7-7 0 0,0-5-3-16,-13-32-5 0,0 0 16 15,0 0 39-15,39 15-15 16,-7-22-20-16,-6-23-9 0,6-10-14 16,7-18-7-16,-7-18 15 15,14-8-5-15,-7 0-7 0,-1 8-2 16,-12 10 12-16,0 12-54 15,-6 17-80-15,-20 37-109 16,0 0-167-16,0 0-293 0,6-36-173 16</inkml:trace>
  <inkml:trace contextRef="#ctx0" brushRef="#br0" timeOffset="495">1295 521 892 0,'0'0'247'15,"0"0"56"-15,25 40-56 16,-18 0-123-16,-7-3-42 16,0-37-27-16,-7 43-19 0,1-6 59 15,6-37-49-15,0 0-4 16,0 0-25-16,-19 36-21 0,19-36 12 16,0 0-1-16,0 0 11 15,-39 7-18-15,39-7-10 16,-39-7 6-16,39 7 11 0,-58-11 2 15,12 8 4-15,1 10 71 16,-7 11-22-16,7 7 39 0,0 12-37 16,6-1-36-16,6 4-16 15,8 0 67-15,12 0-25 16,6-7-18-16,7 0-18 16,0-33 11-16,39 36-9 0,0-10-10 15,13-8-17-15,-1-7 10 16,1 0-3-16,-13-8-3 0,-7 1-2 15,-32-4 7-15,0 0-102 16,0 0-361-16,0 0-290 0</inkml:trace>
  <inkml:trace contextRef="#ctx0" brushRef="#br0" timeOffset="1331">1631 1340 958 0,'0'0'369'0,"0"0"15"0,0 0 5 16,0 25-45-16,0-25-50 16,0 0-136-16,26-14-77 15,-6-19-37-15,5 4-9 0,1-7-24 16,0-8 4-16,0-7-18 16,6-11 7-16,1-11 1 0,6-10-11 15,0 6 14-15,-1 1-17 16,-12 10 21-16,7 15-15 0,-20 15 3 15,-13 36-10-15,0 0 10 16,0 0-8-16,0 0 15 16,19 36-13-16,-13 19 13 15,7 3-17-15,-6 4 20 0,12 0-15 16,7 0 5-16,7-8-9 16,5-3 15-16,14-7-6 0,0-8-26 15,6-6-192-15,0-9-264 16,-6-6-278-16</inkml:trace>
  <inkml:trace contextRef="#ctx0" brushRef="#br0" timeOffset="1536">2790 1089 1497 0,'45'-15'335'15,"-19"15"-74"-15,-26 0-30 16,45 19-113-16,-6 2-33 16,0 1-59-16,0 0-3 0,0-7-31 15,-39-15-29-15,0 0-376 16,32 14-317-16</inkml:trace>
  <inkml:trace contextRef="#ctx0" brushRef="#br0" timeOffset="1779">3424 1009 2168 0,'39'0'288'0,"6"0"-41"0,-6 7-75 15,7 0-80-15,-1 4-39 16,-6 0-40-16,-7 4 6 16,0-4-26-16,-32-11-66 0,33 14-243 15,-33-14-291-15,0 0-203 16</inkml:trace>
  <inkml:trace contextRef="#ctx0" brushRef="#br0" timeOffset="2423">4143 1853 1078 0,'0'0'150'15,"0"0"22"-15,0 0-56 16,0 0-55-16,0 0-48 0,0 0 32 16,0 0-49-16,0 0 29 15,0 29-32-15,0-29 18 0,-13 40-18 16,-13-11 40-1,26-29-45-15,-32 26 26 0,32-26-70 16,-46 14-55-16,20-10-42 16,26-4 4-16,0 0 10 0,-32-22-4 15,32 22 40-15,-13-40 47 16,7 11 26-16,6 29 71 0,0-25 21 16,0 25-22-16,0 0-20 15,0 0 111-15,0 0 24 0,0 0 13 16,0 0 3-16,-20 25 3 15,1 1-6-15,-7-1-51 16,0-3-44-16,-6-8-35 16,-7-3-11-16,-7-3-18 0,1-1-9 15,-7-7-10-15,1 0-28 16,12 0-186-16,0-4-157 0,7-3-94 16</inkml:trace>
  <inkml:trace contextRef="#ctx0" brushRef="#br0" timeOffset="2653">4026 2308 1234 0,'26'-33'192'0,"0"4"6"16,-6-4-103-16,-20 33-61 15,38-32-29-15,-5 14 9 16,-1 7-14-16,-32 11-7 0,39 11-78 16,-39-11-116-16,0 0-65 15,26 40-82-15,-20 0-32 0</inkml:trace>
  <inkml:trace contextRef="#ctx0" brushRef="#br0" timeOffset="2799">3813 2472 1491 0,'0'0'199'16,"0"0"-71"-16,0 0-72 15,39-18-19-15,-1-1-21 0,8 5-72 16,-14-4-238-16,7-4-174 16,-39 22-69-16</inkml:trace>
  <inkml:trace contextRef="#ctx0" brushRef="#br0" timeOffset="3799">3547 1744 718 0,'-13'-29'188'16,"13"29"36"-16,0 0-70 0,0-33-68 15,0 33-51-15,0-33-15 16,0 33 6-16,7-32-4 0,-1-1-14 16,1 4 5-16,-1-4-2 15,1 0-22-15,-1-3 22 0,7 7-11 16,-13 29-13-16,7-33 26 16,-7 33-13-16,0 0-16 15,0 0 167-15,0 0 26 16,0 44-62-16,6 3-58 0,-6 15 93 15,0 0-76-15,0 3-32 16,7 1-13-16,-7-8 40 0,6-3-27 16,-6-8-15-16,0-11-9 15,0-7-12-15,0-7-9 0,0-22 6 16,0 0 2-16,0 0 12 16,0 0-10-16,-26 4-17 0,0-11 10 15,26 7-41-15,-39-30 7 16,13 1-1-16,7 0 19 15,19 29 26-15,-26-25-10 16,26 25 0-16,0 0-17 0,0 0 6 16,0 0 17-16,0 0-6 15,0 0-7-15,0 0-4 0,0 0 14 16,0 0 5-16,0 0-8 16,0 0 0-16,0 0-13 0,0 0 28 15,-13 32-6-15,13-32-12 16,0 0-4-16,-45 15-54 0,13-11-49 15,6-12-55-15,26 8 20 16,-33-29 25-16,7 0 75 16,26 29 21-16,-19-29 0 0,19 29 15 15,0 0-4-15,0 0 89 16,0 0 1-16,0 0 26 0,0 0-9 16,6 36 21-16,-6-3-44 15,0-33-31-15,0 37-40 16,0-37 5-16,0 36 5 0,0-36 15 15,0 0-12-15,-32 29-26 16,32-29 9-16,-39 15 13 0,7-4 5 16,0-15-17-16,32 4-2 15,-39-22-5-15,19-3 14 0,1-12-60 16,19-10-13-16,0-4 21 16,6 7 16-16,1 8 32 15,-7 7-3-15,0 29-5 0,0 0 15 16,0 0 44-16,0 0 43 15,6 51 8-15,-6 3-34 0,0 1 12 16,0 3-32-16,0 4-10 16,-6 0 32-16,-1 0-34 15,7 0-31-15,-6-4 4 0,6-11-4 16,-13-3 5-16,6-8-2 16,-6-3-6-16,13-33-9 0,-32 33 7 15,0-11 13-15,-1-8-2 16,-5-10-7-16,5-4 5 0,1-7-14 15,32 7 104-15,-39-26-44 16,7-3-36-16,12-4-16 16,14-3 5-16,6-4-4 0,6 0 1 15,7-8 0-15,13-3-108 16,13 0-176-16,6-10-276 0,7-5-142 16</inkml:trace>
  <inkml:trace contextRef="#ctx0" brushRef="#br0" timeOffset="4031">4842 932 1581 0,'0'0'232'15,"0"0"-41"-15,0 0-33 16,0 0-55-16,-78 30-43 0,-12 13-49 16,-20 8-11-16,-7 4 3 15,-12 3-164-15,-1 4-369 0,1 0-218 16</inkml:trace>
  <inkml:trace contextRef="#ctx0" brushRef="#br0" timeOffset="6375">39 95 594 0,'0'0'148'0,"19"-36"6"15,-19 36-8-15,71-26-21 16,7 12-21-16,19 10-21 0,20 4-52 16,19 0 67-16,32 0-65 15,26 8 15-15,20 2-3 16,19 5-45-16,6 3 11 0,20 4 2 16,7-4-13-16,-1 4 11 15,7-4-39-15,0-7 41 16,-7-4-16-16,-19-3-23 15,-13-4 8-15,-19-7-9 0,-20 3 0 16,-13-3 16-16,-19 0-9 16,-13-1 24-16,-13 5-20 0,-20-1 27 15,-12 4 2-15,-20 4-37 16,-13-1 24-16,-12 1 5 16,-8 0-5-16,-5 3 16 0,-7 0-34 15,-39-7 11-15,38 15 31 16,-38-15-50-16,39 29 26 15,-39-29 17-15,39 51-20 16,-19-4 17-16,-1 4-25 0,-6 11-12 16,-7 3 36-16,1 5 16 15,-1 10-42-15,-6 3 22 16,7 5 9-16,-1-1-22 0,7 4 8 16,-6-4 4-16,6 1-26 15,0-1 7-15,0-3 18 0,-7 3-3 16,7-3-17-16,0 0 31 15,6-8-18-15,1 0 8 16,6-10 3-16,-7-4-5 0,13-4 2 16,-12-7-8-16,6-4-13 15,0 1 13-15,-1-5-4 16,-5-6-14-16,-1 3 14 0,-6-8-7 16,-6 5 17-16,-1-4 10 15,-6-1-16-15,-6 1 4 16,-7-4 24-16,0 4-17 0,-7 0 5 15,1 0-9-15,-7-4-10 16,7 3 3-16,19-32-10 0,-33 40-6 16,33-40 19-16,-51 40-8 15,5-14 7-15,-12-12 8 0,0-3-27 16,-7-3 28-16,-6-5-1 16,6 5-1-16,-13 3 4 15,7-1-34-15,-7 5 16 16,-6-4 20-16,0 3 2 0,-6 1-13 15,-8 0-4-15,-5-1 17 16,-7-7 12-16,0 4-17 0,-13-7-15 16,0 0 18-16,-7-4 27 15,-6 0-20-15,0-4 3 16,1 0-2-16,-1 1-20 0,6-1 5 16,7 0-6-16,-6 1-15 15,-1-1 4-15,-12-3 6 0,-1-4 30 16,-5-4-7-16,-1 4-15 15,6-3-5-15,7-1 5 16,13 1-5-16,7 3-5 16,12 0 14-16,7 4-14 0,6-4 7 15,7 0 6-15,7 0-14 16,5 0-7-16,1 0 13 0,7 0-6 16,-1 4 6-16,0-4-7 15,0 0-6-15,7 4 27 0,0 3-4 16,6 0-14-16,0 4 7 15,7 0-7-15,6 0-4 16,39 0-8-16,-52 0 2 0,13-3 3 16,1-4-9-16,38 7-19 15,-46-26-7-15,1 1 22 16,6-4 6-16,39 29 12 0,-52-55 2 16,20 11 20-16,0 1-24 15,12 6 5-15,7 1 3 16,0 3 0-16,7-3-4 0,6 36 10 15,-20-51 0-15,7 7 0 16,7 4-3-16,0 7-3 0,-1-7-5 16,1 4 9-16,-1-8 28 15,-6 0-23-15,7-10-9 0,6-4 17 16,0-8-24 0,0-10 15-16,-7-1 2 0,1 1 38 15,-7-1-6-15,0 8 1 16,0 7-24-16,6 4-3 0,-6 4 7 15,1 3-23-15,-1 0 10 16,0 3 12-16,0 1-19 0,0 3 5 16,0-7-8-16,0 0-3 15,6-3 18-15,1 3-4 16,-1 0 7-16,7 4-12 0,0-1-2 16,-6 5 5-16,6-1-17 15,0 44 4-15,0-58 4 0,0 7-13 16,0 7 13-16,0 8 5 15,0 36-5-15,0-48 3 0,0 8-10 16,0 40 1 0,0-43 3-16,0 6 12 0,0 37 13 15,0-40-14-15,0 40-12 16,0 0 4-16,0 0 0 0,0-36-6 16,0 36-4-16,0 0 10 15,0 0 0-15,0 0 4 0,0 0-4 16,0 0 0-16,0 0-12 15,0 0 7-15,0 0-21 16,0 0-138-16,0 0-209 16,0 0-190-16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0:48.7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989 63 661 0,'0'0'100'16,"0"0"6"-16,0 0-46 15,0-21 4-15,0 21-5 0,0 0 6 16,0-21-3-16,0 21-29 16,0 0 0-16,0-21-8 0,0 21 20 15,0 0-6-15,0 0 1 16,0 0-20-16,0 0-20 0,0 0-6 15,0 0 198-15,6 21-31 0,0 11-18 16,1 10-43-16,-1 7-21 16,0 4-23-16,0 4-32 0,1 0-6 15,-1 6-2-15,7-6 0 16,-7-1-16-16,0-3 6 16,0-10-27-16,-6-8-223 0,0-35-191 15,14 28-16-15,-14-28-54 16</inkml:trace>
  <inkml:trace contextRef="#ctx0" brushRef="#br0" timeOffset="496">0 897 310 0,'0'0'0'0,"0"0"-28"15,0 0-30-15,0 0-49 16</inkml:trace>
  <inkml:trace contextRef="#ctx0" brushRef="#br0" timeOffset="1554">1493 508 459 0,'0'0'124'15,"0"0"22"-15,0 0-16 16,0 0-21-16,0 0-2 0,0 0-5 16,0 0-16-16,0 0-22 15,0 0-51-15,0 0-11 0,0 0 65 16,0 0 0-16,0 0-11 16,57 11-18-16,6-7-5 15,-6-1-15-15,-1-3 4 0,1 0-25 16,-1 0 11-16,-5 0 7 0,-7 4-2 15,-6 3-18-15,-38-7-21 16,44 0 21-16,-44 0-144 0,0 0-59 16,32 3-51-16,-32-3-94 15</inkml:trace>
  <inkml:trace contextRef="#ctx0" brushRef="#br0" timeOffset="2019">2696 155 780 0,'0'0'77'16,"0"0"27"-16,0 0-1 0,0 0 60 15,0 0-6-15,0 0-50 16,0 42-35-16,-13-10 22 16,13-32-51-16,-31 39 5 0,0-11-37 15,-13-3 11-15,0-7-15 0,-13-4-20 16,1-3 17-16,-2-4-68 16,8-7-28-16,6-7-3 0,6-4-18 15,7-7 16-15,31 18 42 16,-26-32 21-16,14 8 18 0,12 24-5 15,0-39 4-15,6 7 5 16,-6 32 26-16,19-28 17 0,-19 28 15 16,25-18-4-16,7 15 5 0,-1 13-22 15,7 8 32 1,-7 3-11-16,8 11-9 0,5 7-11 16,0-4-26-16,6 8 27 0,7-5-18 15,-7 1-9-15,0 0-10 16,0-11-151-16,-6-3-65 0,-5-7-74 15,-1-1-69-15</inkml:trace>
  <inkml:trace contextRef="#ctx0" brushRef="#br0" timeOffset="2575">82 855 578 0,'44'7'112'0,"12"-11"-14"16,8 4-23-16,24-7 16 15,13 0 21-15,24 4 35 0,15 3-39 16,10 3 23-16,8 1-3 16,6 3-8-16,12 0-44 15,-5 3-12-15,-2 1-25 0,7 0-21 16,-11-1 8-16,-2 1-16 0,-12-1-14 16,-5-2-1-16,-14 2 16 15,-19-3-24-15,-18-3 15 0,-20-1-9 16,-18 1 10-16,-19-4 5 15,-7 0-2-15,-31 0-3 0,0 0-18 16,0 0 28-16,0 0-81 0,0 0-52 16,0 0-34-16,0 0-93 15,-12-28-41-15,12 28-8 0,-26-15 1 16</inkml:trace>
  <inkml:trace contextRef="#ctx0" brushRef="#br0" timeOffset="3747">2054 1689 584 0,'0'0'157'16,"0"0"-11"-16,0 0 16 16,0 0-15-16,0 0-32 0,0 0-74 15,0 0 31-15,0 0 13 16,-57 14-14-16,1-3-32 16,-2 3-32-16,-11-7-1 0,-13 7 2 15,1-4-2-15,-7 5 11 0,-1-5-27 16,1 1 23-16,12-1-8 15,1-3 7-15,18 1-4 0,7-5 1 16,6-3 54-16,12 0-18 0,32 0 62 16,-26-3-44-16,26 3-32 15,0 0-3-15,7-29-26 0,5 1 14 16,13-4-23-16,8-3 4 16,5-4-14-16,-1-7 21 0,7-3-23 15,0-1 8-15,-6 8 7 16,0 3-14-16,-7 3 41 0,-31 36-27 15,25-31 33-15,-25 31 5 16,0 0-39-16,0 0 24 0,25-11 71 16,-25 11 15-16,0 39 5 15,0 10-51-15,-6 8-18 0,12 7 17 16,1-1-26-16,5 1-7 0,13-1-28 16,1 5 3-16,6-12 0 15,-1 1-135-15,-5-8-255 0,-1-6-269 16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4:23.5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350 7 386 0,'0'0'120'0,"0"0"16"15,0 0 11-15,0 0 6 0,0 0 31 16,0 0 24-16,0 0-29 16,0 0-15-16,0 0-42 0,0 0-61 15,0 0-8-15,0 0-45 16,0 0 39-16,0 0-11 15,0 0-18-15,0 0 13 0,0 0-29 16,39 0 17-16,-7-7-10 16,0 7-13-16,-32 0 19 0,39 0-27 15,-7 0 20-15,-32 0-12 0,0 0 7 16,0 0 10-16,26 0-13 16,-26 0-12-16,0 0 26 0,0 0 2 15,0 0-20-15,0 0 15 16,-32 0-26-16,-7 0 20 0,-6 7-11 15,-7-4 6-15,0-3 6 16,-6 4-2-16,0-4-4 16,0 0-16-16,6-4 29 0,13 4-19 15,0 0 16-15,39 0-18 0,0 0 10 16,-26-3 2-16,26 3 3 16,0 0 13-16,0 0-13 0,39 7 15 15,6-3-22-15,1 3 10 16,5-7-10-16,-5 4-14 0,-7-4-38 15,-1 0-139-15,-5-4-182 16,-33 4-147-16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4:26.7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 0 301 0,'0'0'60'16,"0"0"25"-16,0 0 27 0,0 0-21 15,0 0 25-15,0 0-11 16,0 0-16-16,0 0-11 0,0 0-35 15,0 0-5-15,0 0-35 0,0 0 28 16,0 0-25-16,-33 18 2 16,33-18 9-16,0 0-22 0,0 0 14 15,0 0-6-15,0 0 60 16,0 0-52-16,0 0 31 0,0 0-33 16,0 0-9-16,0 0 19 15,0 0-40-15,0 0 45 16,0 0-12-16,0 0 26 0,0 0 17 15,0 0 16-15,0 0-12 0,0 0 7 16,0 0-37-16,0 0-19 16,0 0-10-16,0 0 14 0,0 0 19 15,46 8-11-15,-1-8-14 16,-6 0-1-16,6 0 17 0,-6 0-20 16,-7 0-12-16,-6 3 19 15,-26-3 9-15,33-3-20 0,-33 3 0 16,0 0 7-16,32 0 1 0,-32 0-1 15,0 0-21-15,0 0 17 16,0 0 4-16,0 0 1 16,0 0-31-16,0 0 27 0,0 0-4 15,0 0 6-15,0 0-2 16,0 0-14-16,0 0 5 0,0 0-1 16,0 0 12-16,0 0-13 15,0 0-10-15,0 0 24 0,26 3 5 16,-26-3-22-16,0 0 15 0,0 0 11 15,26 4-6-15,-26-4-14 16,0 0 4-16,0 0 6 0,0 0 1 16,32 7-13-16,-32-7 22 15,0 0 14-15,0 0 12 16,0 0 40-16,0 0 17 0,0 0-44 16,0 0-44-16,0 0 1 15,-32 4-10-15,32-4 9 0,-46 0-23 16,14 4 12-16,0-4 8 0,6 7-3 15,26-7-15-15,-39 7-5 16,39-7-98-16,-32 7-131 0,32-7-156 16,-26 8-87-16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4:29.6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695 558 749 0,'0'0'180'0,"0"0"22"16,0 0 45-16,0 0 9 0,0 0-72 16,7 33 8-16,12-8 20 15,1 12-8-15,-1 3-36 16,7 4-73-16,0-1-57 0,6 5-9 16,-6-1-23-16,0-7-6 0,0-7 0 15,-26-33-103-15,32 32-240 16,-32-32-247-16,0 0-124 0</inkml:trace>
  <inkml:trace contextRef="#ctx0" brushRef="#br0" timeOffset="907">1336 908 735 0,'0'0'149'0,"0"0"5"0,0 0-21 15,0 0-88-15,0 0 4 16,0 0-49-16,0 0 0 0,0 0 17 16,0 0-17-16,0 0 6 0,0 0 13 15,13 32 17-15,-13-32-16 16,13 29 21-16,-13-29-39 15,0 0 14-15,0 0-4 0,0 0 13 16,46 26-17-16,-46-26 16 16,32 0-21-16,-32 0-9 0,0 0 13 15,0 0-10-15,32-33 11 0,-32 33-14 16,7-44-5-16,-7 44 20 16,0-43-14-16,0 43 13 0,-20-33 12 15,20 33-4-15,0 0-24 0,-39-18 20 16,7 14-3-16,32 4-14 15,-32 8-2-15,32-8 33 16,0 0 16-16,0 0-19 0,-20 32 4 16,20-32 27-16,0 0-21 15,13 26-21-15,-13-26 10 0,33 22-19 16,-33-22 1-16,32 7-2 0,-32-7-15 16,32-4 9-16,-32 4 7 15,0 0-12-15,0 0 2 0,0 0 2 16,0 0-15-16,0 0 24 0,0 0-19 15,0 0-81-15,0 0-147 16,-26-29-103-16,26 29-70 0</inkml:trace>
  <inkml:trace contextRef="#ctx0" brushRef="#br0" timeOffset="1164">1971 769 1282 0,'0'0'317'0,"0"0"29"0,0 0-80 16,-13 48-76-16,-7-1-80 15,-6 0-68-15,7 1-6 0,0-1-8 16,6 0-20-16,-7 0-8 15,1-3 7-15,-1-4-16 0,7-7-65 16,13-33-183-16,-13 33-214 0,13-33-140 16</inkml:trace>
  <inkml:trace contextRef="#ctx0" brushRef="#br0" timeOffset="1560">2184 1028 976 0,'0'0'73'0,"0"0"20"16,0 0-2-16,0 0-53 0,0 0 43 16,39-19-10-16,-39 19-33 15,0 0-22-15,45-3-2 0,-45 3-8 16,46-4-19-16,-46 4-33 0,0 0 24 15,39-14 22-15,-39 14-4 16,38-22-5-16,-38 22 33 0,0 0-17 16,0 0-10-16,20-37 84 15,-20 37 2-15,0 0-23 16,0 0-51-16,0 0 26 0,0 0-48 16,-45-11 13-16,45 11 31 0,-52 4 32 15,13 7-34-15,39-11 9 16,0 0-25-16,-26 40 7 0,26-40-12 15,0 0-4-15,-6 40 3 0,6-40-11 16,0 0-6-16,0 0-71 16,0 0-101-16,32 22-97 0,-32-22-39 15,0 0-22-15</inkml:trace>
  <inkml:trace contextRef="#ctx0" brushRef="#br0" timeOffset="2076">2676 915 1059 0,'0'0'180'0,"0"0"29"0,0 0 46 16,0 0-97-16,0 0-68 15,0 0-16-15,26 25-7 0,-26-25-21 16,26 37-34-16,-26-37-2 16,0 0 2-16,0 0-16 0,26 22 4 15,-26-22 9-15,32 7 3 16,-32-7-44-16,33-7 15 0,-33 7 11 16,26-19-17-16,-26 19 23 15,0 0-11-15,19-29 13 0,-19 29-9 16,0 0 13-16,13-29-19 0,-13 29 13 15,0 0 0-15,0 0-7 16,-39-7 16-16,39 7-14 0,-39 3 1 16,39-3 11-16,-39 11-27 0,39-11 30 15,0 0-8-15,-32 19-8 16,32-19 13-16,0 0-3 16,0 0-4-16,0 0 16 0,13 29-19 15,-13-29 8-15,0 0-11 16,32 11-3-16,-32-11 9 0,33 0-16 15,-33 0 0-15,0 0 0 0,26-8 21 16,-26 8-34-16,0 0 4 16,0 0-3-16,0 0 8 0,0 0-54 15,0 0-85-15,-33-14-104 0,33 14-64 16,-32 0-31-16</inkml:trace>
  <inkml:trace contextRef="#ctx0" brushRef="#br0" timeOffset="2443">3337 980 1110 0,'0'0'244'16,"0"0"57"-16,0 0-45 15,0 0-109-15,-33 19-71 16,33-19 6-16,-19 25-25 0,6 1 5 16,13-26-31-16,6 25-14 0,-6-25-2 15,20 25-13-15,-20-25 1 16,26 15 7-16,-26-15 1 0,19 7 1 16,-19-7-21-16,32-11 21 15,-32 11-12-15,26-21 0 0,-6-5-10 16,-7-3 17-16,0 7-19 0,-7 4 27 15,-6 18 8-15,-6-26-7 16,6 26-16-16,-33-10 12 0,1 6-19 16,6 4 16-16,0 4-19 0,26-4-134 15,-45 14-252-15,19-7-238 16</inkml:trace>
  <inkml:trace contextRef="#ctx0" brushRef="#br0" timeOffset="3428">3900 871 447 0,'0'0'140'0,"0"0"53"15,0 0 38-15,0 0 31 0,0 0 18 16,0 0 17-16,0 0-23 0,0 0-79 16,0 0-101-16,0 0-53 15,0 0-19-15,-20-29 1 0,20 29-8 16,-32-36-18-16,6 10-2 15,26 26 14-15,-58-36-24 16,6-4 22-16,0 14-19 0,0-3 12 16,-12 7 7-16,-1 1-7 0,-13 2 0 15,-6 1 0-15,0 0-9 16,0-4 14-16,-7 4-8 0,1 0 5 16,-1-4-12-16,-6-4 18 0,0-3-3 15,0 0-11-15,0-11-4 16,6 7 21-16,7 4-8 0,0-4-17 15,6 8 14-15,7 3 10 16,0 4-24-16,-1 0 8 0,8 3 17 16,5 1-11-16,-5-1-15 15,5-3 23-15,-5 7-5 0,-8 0-9 16,1-3 12-16,-6 6-9 16,-8-6-10-16,-5 6 20 0,6-3-4 15,-1 4-11-15,14-7 11 0,0 6 4 16,6 8-12-16,7 4 0 15,0 3 16-15,12 4-16 0,-5 7-4 16,12-3 25-16,-6 0 7 16,-1 10-4-16,7-7-3 0,1 8 12 15,38-26-24-15,-52 43 5 0,6-6 21 16,1-5-22-16,6 9 25 16,39-41-16-16,-58 54 6 0,19-7-12 15,0-7-2-15,7 8-17 0,6-1 18 16,7 0-10-16,-1 1 44 15,7 6 28-15,7 1-44 16,6 7 0-16,13 0-11 0,13-1-1 16,6 9-5-16,13-1 14 0,14-4-19 15,12 8 10-15,19-4-22 16,1-3 16-16,13-4-3 0,12-8-16 16,14 1 16-16,-1-12-7 15,7-6 0-15,6-4 3 0,1-8-16 16,-1-10 23-16,1-8-15 0,-1-7-23 15,7-7 2-15,-13-4 14 16,0-4 12-16,-13 8-8 16,-13 0 11-16,0 7-3 0,-13-4-5 15,-13 0 10-15,0 4 1 16,-6 0-12-16,-13 0 16 0,-1-3-14 16,-5-1 17-16,-8-3-11 0,1-4 5 15,0-4-15-15,-7-3 17 16,7-7-20-16,-13 3 14 0,0 7 2 15,-39 15-11-15,32-22-25 0,-32 22-50 16,0 0-65-16,20-32-43 16,-20 32-116-16,0 0-168 0,0 0-93 15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4:48.72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 30 259 0,'0'0'19'16,"0"0"25"-16,0 0-6 0,0 0-12 15,0 0 6 1,0 0-2-16,0 0 2 0,0 0 33 15,0 0 6-15,0 0 11 16,0 0-37-16,0 0-6 16,0 0-3-16,0 0 11 0,0 0 26 15,0 0-18-15,0 0 18 16,0 0-2-16,0 0-18 0,0 0 5 16,0 0-12-16,0 0-1 15,0 0-19-15,0 0-6 16,0 0-1-16,0 0-12 0,0 0 20 15,0 0 12 1,0 0-5-16,0 0-19 0,0 0-6 16,0 0 11-16,0 0-11 15,0 0-9-15,0 0 31 0,0 0-12 16,0 0 15-16,0 0 15 16,0 0-28-16,0 0-35 15,0 0 40-15,0 0 12 0,0 0 4 16,0 0-33-16,0 0-29 15,0 0 20-15,0 0 17 0,0 0-13 16,0 0-11-16,0 0 1 16,0 0 22-16,0 0 38 15,0 0-25-15,0 0-6 16,0 0 8-16,0 0 2 16,0 0-16-16,0 0-14 0,0 0-14 15,0 0 11-15,0 0 15 16,0 0-10-16,-39-30 4 0,39 30-24 15,0 0 4-15,0 0 26 16,0 0 0-16,0 0-21 16,0 0-13-16,0 0 11 0,0 0-185 15,0 0-260-15,0 0-164 16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4:53.7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1133 3625 594 0,'0'0'102'0,"0"0"-4"16,0 0-16-16,0 0-19 15,0 0-6-15,0 0 5 16,0 0-22-16,0 0 61 0,0 0 33 15,0 0-30-15,0 0-57 16,0 0-20-16,0 0-11 16,0 0 22-16,0 0-21 0,0 0-11 15,0 0 0-15,0 0 17 16,0 0 16-16,0 0 25 0,-46-19-19 16,46 19-39-16,0 0 4 15,0 0 32-15,0 0 2 16,-45-32-33-16,45 32-4 15,0 0 9-15,0 0-1 16,0 0-1-16,-52-33-14 0,52 33-5 16,0 0 9-16,0 0 12 15,-45-26-7-15,45 26-19 0,0 0 34 16,0 0 6-16,-52-25 19 16,52 25-33-16,-39-15-7 15,39 15-24-15,0 0 10 0,0 0 23 16,-64-10-6-16,64 10 6 15,-59 0-44-15,59 0 78 16,0 0-21-16,-51 3-2 16,51-3-7-16,-52 7-6 0,52-7 9 15,0 0 16-15,-52 11 0 16,52-11-16-16,0 0 6 16,-58 15-19-16,58-15-1 0,-52 7 30 15,52-7 4-15,-45 4-12 16,45-4-20-16,0 0-13 0,-46 11-4 15,46-11 1-15,0 0 20 16,-51 11-14-16,51-11-7 16,0 0 33-16,-52 14 24 0,52-14-9 15,0 0-28-15,-52 26-3 16,52-26-10-16,-45 25-3 16,45-25 15-16,0 0 27 15,-46 33-22-15,46-33-23 0,0 0 11 16,-38 33-5-16,38-33 12 15,0 0-9-15,0 0-13 16,-39 43 19-16,39-43 52 0,-20 37-8 16,20-37-24-16,-13 40-18 15,13-40-19-15,0 0 15 0,-13 43 3 16,13-43-13-16,-6 40-5 16,6-40 2-16,0 41 21 15,0-41 6-15,0 36-12 16,0-36-12-16,0 40 3 15,0-40 9-15,6 40-12 0,-6-40-8 16,7 36 13-16,-7-36 3 16,13 37-1-16,-13-37-7 0,19 40-5 15,-19-40 5-15,20 36 7 16,-20-36-4-16,26 40-3 16,-26-40-13-16,32 44 18 0,-32-44 4 15,39 40-4-15,-39-40-5 16,45 36-8-16,-45-36 17 0,39 33-5 15,-39-33-13 1,39 29 4-16,-39-29 5 0,39 26 11 16,-39-26-15-16,0 0 4 15,45 32-5-15,-45-32 13 16,39 30-15-16,-39-30 7 0,0 0 9 16,39 29-2-16,-39-29-4 15,0 0-11-15,38 32 5 0,-38-32-3 16,46 26 11-16,-46-26 1 15,39 14-10-15,-39-14 1 16,45 15-6-16,-6-8 17 0,-7-3-1 16,-32-4-7-16,45 4-4 15,-6-4-7-15,-39 0 15 16,39 0 3-16,-39 0-13 16,39 0-4-16,-39 0 21 0,0 0-6 15,39 3-9-15,-39-3 9 16,32-3 0-16,-32 3-16 15,39-8 16-15,-7 5-2 0,-32 3-9 16,0 0 2-16,39-11 4 16,-39 11 10-16,39-8-10 0,-39 8-8 15,0 0 14-15,32-3 3 16,-32 3-16-16,0 0 33 16,0 0 41-16,0 0-15 15,33-11-27-15,-33 11-13 0,0 0-3 16,32-26-9-16,-32 26 6 15,39-36 2-15,-20 7-8 16,1 0 0-16,-1 0 3 0,-19 29 1 16,13-40-1-16,0 11 2 15,0-1-9-15,-13 30 4 0,13-32-7 16,-13 32 7-16,19-33 0 16,-19 33-5-16,7-36 5 0,-1 6-5 15,1 1 8-15,-7 0-3 16,0 29 0-16,0-44 0 15,0 44 3-15,-7-47-1 0,1 11 0 16,6 36-2-16,0-40 3 16,0 40-3-16,0-48 0 15,0 48 0-15,6-40-7 16,-6 40 7-16,7-36-6 0,-7 36 11 16,0 0-1-16,0 0-4 15,6-40 10-15,-6 40-8 0,0 0 7 16,-6-40-2-16,6 40-4 15,0 0-3-15,-13-40 0 16,13 40-5-16,0 0 5 0,0 0-3 16,-32-36 3-16,32 36 0 15,0 0-3-15,0 0-2 0,-39-33 5 16,39 33 7-16,-46-29-7 16,46 29 3-16,-38-26 4 15,38 26-7-15,0 0 0 16,-46-29 0-16,46 29-13 0,-32-25 13 15,32 25-10-15,0 0 6 16,0 0-12-16,0 0-44 16,0 0-27-16,0 0-35 0,0 0-57 15,0 0-105-15,0 0-203 16,0 0-133-16,0 0-2 0</inkml:trace>
  <inkml:trace contextRef="#ctx0" brushRef="#br0" timeOffset="1056">1256 3672 292 0,'-26'36'48'15,"26"-36"25"-15,-20 37-3 0,20-37-15 16,0 0 19-16,0 0 21 16,0 0-15-16,0 0 25 15,0 0 55-15,0 0 79 16,0 0 2-16,0 0-22 0,-25 36-37 16,25-36-14-16,0 0 15 15,0 0-8-15,0 0 8 0,0 0-43 16,0 0-23-16,0 0-25 15,51-22-20-15,8-3 0 16,-1-4-13-16,7-11-25 0,12-4-17 16,7-11-2-16,7-3-9 15,6-7-6-15,7-4 9 0,-1-4 0 16,1 0-6-16,6-3-3 16,-6-1 4-16,6 8 17 15,0 0-9-15,0 0-16 16,6 3 17-16,7-3-13 0,7 0 0 15,6-4-4-15,12 0 24 16,21-3-3-16,6-1-10 0,-1 5 7 16,8-1-6-16,-1 7-8 15,-6 4 0-15,6 1-6 0,0 2 3 16,-13 5 5-16,1 6 0 16,-1 5 5-16,0 3-7 15,1 0-5-15,-1 3 2 16,0 5-6-16,-12-1 6 0,-1 4 7 15,-6 3 3-15,-7 4 0 16,-6 4-3-16,-6 0-4 0,-7 3 0 16,-20 5 0-16,-6-1 0 15,-19 7 0-15,-7-3-3 0,-13-1-3 16,-12 1 0-16,-7 3 6 16,-39 4 2-16,0 0 5 0,38-10-2 15,-38 10-5-15,0 0-7 16,0 0 3-16,0 0-7 15,0 0 6-15,0 0 1 16,0 0-28-16,0 0-43 0,0 0-41 16,0 0-35-16,0 0-37 15,7-40-35-15,-7 40-48 0,-20-44-49 16,20 44 57-16,-32-44 34 16,32 44 72-16,-39-43 55 0,39 43 78 15,0 0-7-15,-52-41 47 16,52 41 5-16,0 0 96 15,0 0-13-15,0 0 15 0,0 0-55 16,-38-32-27-16,38 32 53 16,0 0-2-16,0 0 14 0,0 0 31 15,0 0-9-15,0 0-23 16,45 54-6-16,-6-14-53 16,6-11-11-16,7-7 1 0,0-4 6 15,-7 1-19-15,0-8 0 16,-6 3-5-16,-39-14 19 0,45 4-19 15,-45-4-6-15,39-4 2 16,-39 4 5-16,0 0-4 16,0 0 13-16,0 0-9 0,0 0-9 15,0 0 1-15,0 0 54 16,0 0-2-16,-45 40 8 0,-7 0-15 16,0 0-18-16,7 4-18 15,0-8-16-15,6 1 0 16,39-37-10-16,-52 40-174 0,52-40-358 15,-45 25-423-15</inkml:trace>
  <inkml:trace contextRef="#ctx0" brushRef="#br0" timeOffset="1748">6557 131 1007 0,'0'0'183'0,"0"0"56"16,0 0-1-16,0 0 9 15,0 0-47-15,7 33-35 0,6 7-13 16,0 7-44 0,6 4-34-16,-6 0-32 0,0-4-26 15,-6-3 3-15,5-8-25 16,-12-7 12-16,0-29 7 0,-12 37-24 15,12-37 16-15,-26 29-9 16,26-29-7-16,-46 22 21 0,14-15-23 16,0-3-31-16,32-4 14 15,-33-8-3-15,33 8 27 0,-32-22-12 16,32 22 13-16,0 0 5 16,0 0-7-16,-33-21 7 0,33 21-12 15,0 0 17-15,0 0-5 16,0 0-4-16,0 0 10 15,0 0-12-15,0 0 17 16,-25 32-25-16,25-32 26 0,0 0-12 16,0 0-7-16,-33 30 19 15,33-30-22-15,-45 10 26 0,6-2-16 16,-6-8-15-16,-1-4 27 16,8 4-20-16,-8 0 12 0,1 7-8 15,6 4-11-15,0 11 30 16,7 4-18-16,6 3 16 0,7 3 39 15,6 1-12-15,6 0 8 16,7-33-8-16,20 47-37 16,6-7 18-16,-26-40-17 0,58 33-45 15,-6-11-160-15,-7-15-253 16,0-7-165-16,0-11-5 0</inkml:trace>
  <inkml:trace contextRef="#ctx0" brushRef="#br0" timeOffset="1937">6557 862 2348 0,'0'0'351'16,"0"0"0"-16,39 29-94 15,-39-29-94-15,39 15-86 0,-39-15-41 16,32 11-18-16,-32-11-226 15,0 0-431-15,0 0-640 0</inkml:trace>
  <inkml:trace contextRef="#ctx0" brushRef="#br0" timeOffset="3484">5483 440 749 0,'0'0'217'0,"19"29"93"16,-19-29 4-16,0 0-25 15,13 37-58-15,0-8-46 0,-13-29-26 16,20 40-38-16,-8-11-35 15,-12-29-27-15,7 36 4 16,-7-36-24-16,-13 29 4 0,13-29-33 16,-32 22 16-16,32-22-29 15,-39 11 21-15,0-4-12 0,39-7 73 16,-32-3-33-16,32 3 7 16,-33-18-26-16,33 18 9 15,-26-40-30-15,0-8 12 0,13-10-18 16,7-11-4-16,-7-11 4 15,7-7 0-15,-1 3 2 16,1 7-6-16,-1 16-9 0,1 13-1 16,-7 12-76-16,13 36-126 15,0 0-225-15,0 0-298 0</inkml:trace>
  <inkml:trace contextRef="#ctx0" brushRef="#br0" timeOffset="3681">5250 1063 1560 0,'26'43'244'0,"-26"-43"-74"15,51 22-68-15,1-11-48 16,0-15-86-16,-7-7-264 0,-6-3-284 15</inkml:trace>
  <inkml:trace contextRef="#ctx0" brushRef="#br0" timeOffset="4108">4848 622 1551 0,'0'0'156'15,"0"0"0"-15,-45-22-45 16,0 19-46-16,6 6-39 16,0 19-26-16,0 7 0 0,0 8 0 15,7 6 31-15,6 8 54 16,0 4-2-16,13 7-55 0,7 0-2 15,12-1-8-15,1 1-5 16,-1-3-4-16,7-5-5 0,7-3-4 16,-20-51 90-16,0 58 34 15,0-58-4-15,-20 48-37 0,20-48 5 16,-52 25 4-16,1-18 1 16,-1-14 8-16,0 0-18 15,0-15-3-15,13-7-30 16,7-15-29-16,6 1-10 0,7-8-1 15,19-4 1-15,0-3-5 16,19 3-6-16,1 1-5 0,12 6-7 16,7 8-81-16,-7 4-171 15,-32 36-386-15,46-37-382 0</inkml:trace>
  <inkml:trace contextRef="#ctx0" brushRef="#br0" timeOffset="4285">4719 1394 3218 0,'52'22'310'0,"-52"-22"-85"16,52 0-116-16,-52 0-53 0,58-11-167 15,-13 0-240-15,-45 11-524 16</inkml:trace>
  <inkml:trace contextRef="#ctx0" brushRef="#br0" timeOffset="6916">10817 258 700 0,'0'0'48'0,"-26"-29"39"16,26 29-25-16,-39-25-15 15,7 3-5-15,-1 14 42 16,1-2-14-16,-7 2 36 0,0 5-16 15,0-8 4-15,-12 3 7 16,5 1-14-16,-6-4 8 0,1 0-33 16,5 0-12-16,-12-3-9 15,0-1-24-15,6 4-3 0,-6 0-10 16,6 1-14-16,-6 6 16 16,0 0 8-16,-1 1 0 15,7 6 3-15,-6 1 38 16,13 3-25-16,-7 4 10 0,7-4-14 15,0 4-7-15,6 4 42 16,-7 7-11-16,1-8-1 0,-7 4 5 16,7 4-19-16,-7 0-12 15,7-4 1-15,0 4 46 16,-1-4-26-16,7 4-20 0,7 0 23 16,0 0 12-16,-7 3-8 15,13 1-30-15,-6-1 24 0,32-25-20 16,-46 40 61-16,7 0-43 15,7-3 12-15,0-1 12 0,6 4-19 16,0 4-12-16,0-4-7 16,7 4 13-16,-7-1-7 15,6-3-3-15,-6 4-25 16,7 3 15-16,6-3 53 0,0 3-33 16,7 1 0-16,-1-1-13 15,1 0-16-15,-1 0 8 0,1 1-3 16,6-1-14-16,0-3 6 15,0-1-5-15,-7 1-5 0,7-4 7 16,0 0-2-16,0 0-10 16,7 0 15-16,-1 0-6 0,1 0-2 15,-1-3 16 1,7-1-14-16,0-3-4 0,-7 0 10 16,7 3-10-16,0-3 0 15,0 3 8-15,7-3-16 0,-1 3 14 16,-6 1-6-16,7-1 0 15,-8 1 2-15,8 3-2 0,-1 0-7 16,7 0 16-16,-6-4-9 16,6 4 0-16,-26-40 8 0,38 51-8 15,1-11-4-15,-13-4 12 16,-26-36-5-16,45 48-14 0,1-8 23 16,-14-7-12-1,7-4-4-15,-39-29 9 0,52 36 2 16,-13-3-16-16,-1-8 14 15,1-3-15-15,7 4 15 0,-1-5 5 16,0-2-15-16,0-1 2 16,1 0 13-16,6-7-10 0,-7 3-10 15,-6-3 14-15,6 0-7 16,-6-3 3-16,0-1 6 0,-7 0-10 16,7-7 4-16,-7 0 5 15,7 0-10-15,0 0 0 16,-7 0 13-16,7 0-2 0,0-3-15 15,-7 3 11-15,7-4 1 16,0 0-10-16,0 1 14 0,0-5-7 16,0 1-6-16,-1 3 3 15,1-3 11-15,0 0-8 16,0-4-8-16,-7 4 16 0,-32 7-8 16,59-19-9-16,-21 9 16 15,1-1 1-15,-39 11-14 16,46-15 0-16,-8 0 14 0,-38 15-5 15,46-21-11-15,-14 6 8 16,-32 15 0-16,45-22 0 0,-45 22-7 16,46-22 13-16,-46 22-6 15,45-29-7-15,-45 29 18 0,45-29-16 16,-45 29-2-16,39-33 12 16,-39 33-5-16,39-32-3 15,-39 32 3-15,32-37 3 16,-32 37-3-16,33-40-6 0,-33 40 10 15,32-43 5-15,-32 43-17 16,26-48 0-16,0 16 18 0,-26 32-14 16,26-44 0-16,-7 11 13 15,-19 33-9-15,20-44-9 0,-7 12 15 16,-13 32-3-16,19-44-13 16,-19 44 16-16,6-44-3 0,-6 44-13 15,20-43 15-15,-20 43-2 16,13-40-10-16,-13 40 2 15,6-44 14-15,-6 44-12 16,20-47-5-16,-14 10 14 0,-6 37-6 16,13-43-7-16,-13 43 11 15,13-48 5-15,-13 48-20 0,7-51 11 16,-7 51 5-16,6-43-8 16,-6 43-5-16,6-40 17 0,-6 40-9 15,0 0-8-15,7-48 8 16,-7 48 3-16,6-47-8 0,-6 47 5 15,13-47 8-15,-13 47-12 16,13-48-3-16,-13 48 18 16,13-47-17-16,-13 47 6 15,0 0 3-15,7-55-6 0,-7 55-5 16,6-40 8-16,-6 40 7 16,0 0-12-16,7-47 10 0,-7 47-5 15,6-44-8-15,-6 44 8 16,-6-40 3-16,6 40-14 0,-7-32 5 15,7 32 11-15,-6-40-8 16,6 40-2-16,0 0 13 0,-13-40-4 16,13 40-10-16,0 0 6 15,-13-40 3-15,13 40-9 16,-20-37-2-16,20 37 20 16,-13-36-12-16,13 36-8 0,0 0 8 15,-6-37 4-15,6 37-4 16,0 0-6-16,-6-40 6 0,6 40 7 15,-13-36-14-15,13 36 7 16,0 0 11-16,-7-44-11 0,7 44-9 16,-13-33 14-16,13 33-5 15,-6-32-10-15,6 32 6 16,-13-33 9-16,13 33-8 0,-7-29-3 16,7 29 17-16,-13-29-11 15,13 29-5-15,0 0 8 16,-6-29 6-16,6 29-17 0,0 0 2 15,0 0 14-15,-13-29-8 16,13 29-9-16,0 0 6 0,-7-33 14 16,7 33-11-16,0 0-13 15,-19-33 10-15,19 33 3 16,-13-25-10-16,13 25 15 0,0 0 2 16,-26-33-16-16,26 33 4 15,0 0 5-15,-32-26 0 0,32 26 2 16,0 0 1-16,-33-32-3 15,33 32 0-15,-25-30-8 0,25 30 2 16,-26-29-1-16,26 29 10 16,-33-29-3-16,33 29 3 15,-26-29-3-15,26 29-6 0,-26-25-1 16,26 25 2-16,0 0 0 16,-32-30 1-16,32 30 1 15,-32-29 6-15,32 29-3 0,-33-21 3 16,33 21 2-16,-38-15-10 15,38 15 0-15,-39-11 8 0,39 11-11 16,-39-11-11-16,39 11-3 16,-39-11-14-16,39 11-20 0,-32-14-22 15,32 14 9-15,-39-11-10 16,39 11-19-16,-39-11-14 16,39 11-25-16,-32 0-91 0,32 0-122 15,-39 11-151-15,39-11-29 16,-39 22 37-16</inkml:trace>
  <inkml:trace contextRef="#ctx0" brushRef="#br0" timeOffset="8096">11024 837 814 0,'0'0'174'0,"0"0"-17"0,0 0-34 16,0-44-26-16,0 44 41 15,39-43-11-15,12 6-27 0,14 4 13 16,0 4 15-16,19 0-17 15,7 0 13-15,6-4-3 16,6 11-34-16,7-3-7 0,0 3-23 16,13 4-13-16,7-4-17 15,12 4-19-15,1 0 5 16,6 3 12-16,0-3 27 0,-7 0-13 16,-13 3-24-16,-6 1 9 15,-6 3-20-15,-14 0-4 0,-12 0 0 16,-7 4 8-16,-13-1 0 15,-6 5-17-15,0-1 0 0,-13 0 20 16,-7 1-9-16,-6-1-5 16,-39 4-9-16,45-7 20 15,-45 7-8-15,39-4-17 0,-39 4 9 16,0 0-93-16,0 0-65 16,0 0-70-16,0 0 1 0,0 0 42 15,0 0-28-15,0 0 33 16,6-43 55-16,-6 43 20 15,0 0 48-15,-12-44 43 0,12 44 15 16,0 0 7-16,-39-51 6 16,39 51 1-16,-46-36 36 0,46 36 49 15,0 0-11-15,0 0 0 16,-51-26 4-16,51 26-30 16,0 0-40-16,0 0-15 0,0 0 30 15,0 0 71-15,0 0 16 16,0 0-24-16,0 0-42 0,0 0 35 15,45 33-28-15,7-8 7 16,-7-3-29-16,7 0 9 0,-7 0-17 16,0 0-22-16,1-1 16 15,-14-6 9-15,-32-15-3 16,39 18-2-16,-39-18 3 0,0 0 9 16,0 0-3-16,0 0-31 15,0 0 16-15,0 0 40 16,-32 40 8-16,32-40-35 0,-52 48-24 15,0-8-2-15,7-8-3 16,6 1 9-16,39-33-19 0,-45 44-230 16,45-44-323-16,-39 47-204 15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5:02.8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3517 636 654 0,'0'0'182'15,"0"0"-38"-15,0 0-53 0,0 0-47 16,0 0-17-16,0 0-12 16,-32 0-9-16,32 0-6 0,-32 7-8 15,-1 0 72-15,33-7 36 16,-51 26 83-16,5 6 7 0,-6 8-2 16,7 1-33-16,-7 2-7 15,1 4-36-15,12-3-20 16,6 3 7-16,1-3-47 15,0 0-12-15,6-8-15 0,6-3-18 16,20-33-7-16,-19 36-12 16,19-36 8-16,0 0-166 0,-39 29-302 15,39-29-233-15</inkml:trace>
  <inkml:trace contextRef="#ctx0" brushRef="#br0" timeOffset="241">3278 1218 1234 0,'0'0'335'0,"39"-33"11"0,-7 15-86 16,1 3-70-16,-1 8-64 15,0 7-31-15,7 7-3 0,0 8 6 16,-7 3-42-16,-32-18 1 15,26 40-35-15,-13-7 1 0,-19-4-21 16,6-29-65-16,-59 40-210 16,-12-7-212-16,0-15-223 0</inkml:trace>
  <inkml:trace contextRef="#ctx0" brushRef="#br0" timeOffset="504">2812 494 938 0,'0'0'262'16,"0"0"55"-16,0 0-53 15,-26 36-20-15,20 4-58 16,6 4-24-16,6 3-11 0,0 0-50 15,1 1-16-15,-7-1-44 16,6-3-5-16,-12-8-17 0,-1 1-4 16,1-5-27-16,6-32-122 15,-45 29-278-15,6-7-298 0</inkml:trace>
  <inkml:trace contextRef="#ctx0" brushRef="#br0" timeOffset="744">2715 232 1476 0,'0'0'295'0,"0"0"-30"15,0 0-31-15,0 0-38 16,0 0-53-16,0 47-64 0,-7 8-18 15,7 10-32-15,0 1-7 16,0 6-27-16,-6-2 8 0,6-5-262 16,-13-3-291-16,-13-11-232 15</inkml:trace>
  <inkml:trace contextRef="#ctx0" brushRef="#br0" timeOffset="956">2333 763 1622 0,'0'0'459'0,"-39"51"-68"16,20-11-86-16,12 4-119 16,1-8-83-16,-1 4-64 0,1 0-1 15,-7-3-38-15,13-37-3 16,-39 43-212-16,0-14-213 0,39-29-336 15,-52 15-62 1</inkml:trace>
  <inkml:trace contextRef="#ctx0" brushRef="#br0" timeOffset="1144">2443 414 2143 0,'0'0'319'0,"26"-33"-99"16,-26 33-111-16,0 0-57 15,0 0-87-15,0 0-211 16,0 0-359-16,0 0-235 0</inkml:trace>
  <inkml:trace contextRef="#ctx0" brushRef="#br0" timeOffset="1607">2029 526 1510 0,'-20'37'337'0,"7"7"-105"0,0-12-83 16,0 8-65-16,13-40-28 15,-19 51-35-15,-7-14-5 0,26-37-23 16,-52 40 32-16,13-11-28 16,-6-7 3-16,6-11-12 0,39-11 31 15,-39 7-31-15,39-7 25 16,0 0-23-16,0 0 14 0,-38-7 0 16,38 7-14-16,0 0 20 15,0 0-10-15,0 0 8 0,-13 40 24 16,13 3 15-1,0-6 6-15,0 3 10 0,0-4 7 16,-7 4-16-16,-6 0-5 16,0-7-28-16,-13 0 7 0,-12-8-16 15,-14-10 8-15,0-1-20 16,-13-10 21-16,7-11 56 0,-7-4 5 16,13-7-8-16,7-12-31 15,6-6-16-15,13-11-27 0,7-8 15 16,13 1-19-16,12-5 7 15,7 1-14-15,6 7-106 0,7 4-184 16,0-1-217-16,7 5-222 16,12-1 50-16</inkml:trace>
  <inkml:trace contextRef="#ctx0" brushRef="#br0" timeOffset="1784">1679 341 1059 0,'45'-22'221'16,"-45"22"50"-16,46-15-17 16,-46 15-86-16,51-7-89 0,-51 7-35 15,46 7-16-15,-46-7-34 16,0 0-1-16,0 0-162 16,13 59-292-16,-39-5-132 0</inkml:trace>
  <inkml:trace contextRef="#ctx0" brushRef="#br0" timeOffset="2479">676 319 1176 0,'0'0'237'16,"0"0"14"-16,0 47-65 0,-7 4-73 16,7 4-56-16,-6-1 21 15,-1-3-47-15,1 0 3 0,-1-7-34 16,7-44 14-16,-13 44-23 16,13-44 27-16,-13 40-29 0,13-40 28 15,0 0-17-15,0 0 11 16,0 0-34-16,0 0 27 0,-38-11 9 15,38 11-24-15,0 0 11 16,-46-33-20-16,46 33 31 16,0 0-33-16,-39-7 39 15,39 7-20-15,-45 22 14 0,45-22-11 16,-45 40 8-16,19 0-21 16,0-4 23-16,13 0-6 0,13-36 19 15,-6 51-33-15,6-51 27 16,0 40-21-16,0-40 4 0,0 0-7 15,0 0 20-15,0 0-6 16,0 0-21-16,0 0 51 0,0 0-67 16,0 0 42-16,0 0-28 15,0 0 29-15,0 0 5 16,-39-43 14-16,39 43-22 0,-46-18 18 16,1 18 14-16,6 18-2 15,39-18-17-15,-51 43 24 0,18-6 29 16,1-1-52-16,12 1 6 15,20-37-30-15,-19 47 10 0,19-47-8 16,-13 40-8-16,13-40 25 16,0 0-24-16,0 0 21 0,0 0-12 15,0 0 4-15,0 0-2 16,7 36-13-16,-7-36 26 16,0 0 12-16,6 51 33 15,7-3-7-15,0 6 22 0,0 4-38 16,0 12 4-16,13-5-33 15,0 12 7-15,6-8-16 0,-6 4 5 16,13-12-160-16,6-2-246 16,0-12-434-16</inkml:trace>
  <inkml:trace contextRef="#ctx0" brushRef="#br0" timeOffset="2708">300 173 2393 0,'-13'-36'38'15,"13"36"85"-15,0 0-29 0,0 0-54 16,0 0-26-16,0 0-46 15,0 0-344-15,0 0-391 0</inkml:trace>
  <inkml:trace contextRef="#ctx0" brushRef="#br0" timeOffset="2892">430 1527 1711 0,'52'-3'107'0,"-14"-16"-10"15,1-10-54-15,0-7-165 0,0-15-299 16,6-11-158-16</inkml:trace>
  <inkml:trace contextRef="#ctx0" brushRef="#br0" timeOffset="3093">1394 35 1121 0,'-39'-22'268'0,"7"11"-31"0,0 8-73 15,-7 14-6-15,-6 14-28 16,-14 12-85-16,1 13-26 15,-13 5 5-15,-7 7-21 0,-6-4-413 16,-7 0-327-16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6:24.3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175 582 793 0,'0'0'179'15,"-13"-37"23"-15,13 37-41 16,0 0-33-16,0 0 59 0,0 0-25 15,-26 41-37-15,13 6-41 16,7 11-39-16,-7 9-22 16,6-2-4-16,-6 1 3 15,7 4-13-15,-7-8-43 0,6-1-136 16,-5-1-111-16,-1-9-106 16,0-11 5-16,-7-8 20 15</inkml:trace>
  <inkml:trace contextRef="#ctx0" brushRef="#br0" timeOffset="299">240 655 965 0,'0'0'224'0,"26"-48"28"0,-26 48-31 15,45-40-62-15,0 15-89 16,1 10-5-16,5 12-27 0,8 14-1 15,5 10-7-15,1 12-3 16,6 11-2-16,-6 7 16 16,-7 8 0-16,-12 7 15 0,-14-1-7 15,-13 2 1-15,-19-2-2 16,-13-3-10-16,-25-8-41 0,-27-5 19 16,-6-13-4-16,-14-7-7 15,8-7-8-15,6-4-81 16,6-10-55-16,13-8-133 15,13-8-121-15,39 8-81 0,-19-36-28 16</inkml:trace>
  <inkml:trace contextRef="#ctx0" brushRef="#br0" timeOffset="732">1385 955 803 0,'0'0'216'0,"46"4"8"16,-7-4-54-16,6 0-80 15,-6-4-38-15,0 0-8 0,6-3-36 16,7 0-8-16,-7-8-7 16,7 0 7-16,-7-7 4 0,0 0-4 15,-6-7-3-15,-39 29 0 16,46-47 15-16,-27 10-16 15,-19 37-26-15,6-41 12 0,-6 41 29 16,-58-25-18-16,-19 25 26 16,-8 11 7-16,1 19-26 15,-6 6 67-15,18 12 4 16,1 2 38-16,13 1 17 0,19 1-25 16,13 3 4-16,20-8-21 15,12-3 1-15,14-3-33 0,18-8-33 16,8-4-5-16,12-7-11 15,7-8-12-15,6-3-32 0,0-11-83 16,0-3-99-16,1-8-80 16,-1-4-28-16,-13-3-8 15,0-4 43-15,-12 4 38 0,12-8 49 16,-19 3 59-16</inkml:trace>
  <inkml:trace contextRef="#ctx0" brushRef="#br0" timeOffset="1340">2382 977 343 0,'0'0'153'0,"39"-22"14"15,-39 22 2-15,39-22-8 16,-39 22 39-16,0 0 13 0,0 0-44 16,0 0-48-16,0 0-67 15,0 0-37-15,0 0-8 0,0 0 18 16,-45-19-17-16,-1 23 20 16,14 11 1-16,32-15 7 0,-45 37 8 15,12 3 24-15,20 0-19 16,7 0-8-16,6-3-23 0,13-4-6 15,13 0-6-15,-26-33 2 16,45 36-25-16,0-14 15 16,1-11-27-16,-1-11-39 15,7-11-55-15,-7-7 5 0,0-15-27 16,1-7-41-16,-1-16 4 16,0-13 24-16,1 0 23 0,-1-1 70 15,-6 4-5-15,0 8 2 16,-13 4-19-16,-1 5-16 15,-12 9 36-15,13 0-4 0,-6 7-6 16,-1 1 38-16,-12-2-6 16,18 1 25-16,-12-7 27 0,0 0 11 15,0-4 20-15,7-8 51 16,-20 1 46-16,26 4-2 16,-13 0 2-16,-7 6 23 0,7 8 2 15,-13 33-14-15,6-33-11 16,-6 33 9-16,0 0-15 15,7-29-57-15,-7 29-32 0,0 0 2 16,0 0-8-16,0 0-26 16,0 0 65-16,0 0 51 0,0 29-11 15,0 22-4-15,0 16 26 16,-7 16 4-16,-5 20-12 16,5 14-38-16,-6 4-39 0,7 6-8 15,-1 2-18-15,7-5-24 16,-6-11 14-16,6-6-9 0,0-16-7 15,0-14-70-15,-13-22-79 16,13-15-114-16,0-40-106 16,0 0-165-16,-39-4 49 0,-6-18 96 15,12-21 65-15</inkml:trace>
  <inkml:trace contextRef="#ctx0" brushRef="#br0" timeOffset="1509">2751 662 1100 0,'0'0'247'15,"0"0"11"-15,0 0 5 16,52-18-64-16,19 18-58 0,1 7-17 16,12 4-49-16,0 7-45 15,13 0 1-15,0 2-31 0,-6-6 3 16,6-3-99-16,-13-4-119 16,0-3-120-16,-6-8-179 0,-7-7-108 15</inkml:trace>
  <inkml:trace contextRef="#ctx0" brushRef="#br0" timeOffset="2676">2712 892 54 0,'0'0'-13'0,"0"0"15"15,0 0-2-15,0 0-5 16,0 0 5-16,0 0 0 0,-32-3-10 15,32 3 18-15,0 0-16 16</inkml:trace>
  <inkml:trace contextRef="#ctx0" brushRef="#br0" timeOffset="3083">2622 878 184 0,'0'0'28'0,"0"0"2"0,0 0-9 15,-33-4 16-15,33 4-6 16,0 0 5-16,-38 4 5 0,38-4-5 16,-39 7 7-16,6 4 2 15,33-11-6-15,-32 18-16 0,32-18 15 16,0 0 9-16,-39 37 2 16,39-37 23-16,-26 40-15 15,26-40 21-15,-32 41 5 0,32-41 1 16,-26 47 18-16,26-47-45 15,-26 43-9-15,26-43 43 16,-13 42-43-16,13-42-15 0,-6 40 1 16,6-40 36-16,0 0-33 15,13 32 24-15,-13-32-24 0,39 26-13 16,6-12-24-16,0-6 3 16,0-12-20-16,7-3 17 0,-6-4 4 15,12-4-7-15,-13 1-4 16,-6-1 3-16,0 4 11 15,-39 11-7-15,26-11-16 0,-26 11-24 16,0 0-86-16,0 0-74 16,0 0-51-16,0 0-71 15,0 0-47-15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6:44.7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1424 363 1830 0,'84'-22'211'15,"7"4"-30"-15,-7-9-85 16,0 9-52-16,0 0-132 0,-13-1-316 16,-6 12-260-16</inkml:trace>
  <inkml:trace contextRef="#ctx0" brushRef="#br0" timeOffset="571">654 0 1569 0,'0'0'91'16,"25"8"143"-16,-25-8 27 0,7 29-68 16,-14 7-66-16,-18 5-50 15,-8 3-24-15,-12-1-20 0,0 5-18 16,-7-5-4-16,0 2-4 15,7-12-16-15,12-8-2 16,33-25 11-16,0 0 6 16,-45 8-60-16,45-8-43 0,-32-37 14 15,19-6 33-15,6-13 29 16,7 9 1-16,7 7 26 0,-7 10 43 16,0 30 30-16,0-29 1 15,0 29-17-15,0 0-19 0,0 0-34 16,0 0 3-16,-46 8-7 15,8 3 3-15,-8 7-1 0,7 0-46 16,1 0-264-16,-14 4-396 16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6:44.0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1767 469 1318 0,'0'0'389'16,"0"0"-86"-16,0 0-77 0,-33 37-64 16,33-37-47-16,-26 40-13 15,7 0-38-15,13-8-16 16,6 5-28-16,6-4-15 16,-6-33 18-16,26 36-15 0,-26-36-15 15,32 29 7-15,1-14-46 16,-1-15 3-16,-32 0 27 0,39-29-14 15,-13-4 33-15,-7-4-3 16,-6-6-17-16,-6-1 32 0,-14 4 45 16,7 4 30-16,0 36 23 15,0 0-42-15,-45-11-9 0,0 22 29 16,-7 29-36-16,-7 11-14 16,-5 14-16-16,-7 8-23 15,-7 3 11-15,0-3-32 0,0-4-130 16,-6-10-127-16,20-12-265 15,-8-18-216-15</inkml:trace>
  <inkml:trace contextRef="#ctx0" brushRef="#br0" timeOffset="511">964 207 893 0,'0'0'191'16,"0"0"98"-16,19 51-30 0,-6-7-94 15,-13-1-83-15,-6-6-18 16,6-37-58-16,-13 47 27 0,13-47-13 16,-26 48-24-16,26-48 10 15,-45 25-6-15,-1-10-5 16,8-15 22-16,38 0-31 0,-52-26-10 15,19 1 4-15,33 25-1 16,0 0 28-16,-38-33-12 16,38 33 11-16,0 0-3 0,0 0-22 15,0 0 31-15,0 0-21 16,0 0 22-16,0 0-23 0,0 0 37 16,-33 7 65-16,33-7 23 15,-26 33 56-15,-6-4-23 0,0 0-43 16,-1 0-5-16,-12-3-32 15,0-1 21-15,-1-7 6 0,8-3-13 16,-1-11 9-16,6-4-10 16,1-8-38-16,0-10-17 0,-1-7-5 15,1-5-18 1,-1-6 10-16,8 0-18 0,-1-1-1 16,6 1 18-16,1 3-12 15,12 0 0-15,-6-7 0 0,7-3 0 16,-1-5-57-16,7-6-123 15,-6-4-118-15,6-1-175 0,-6 5-257 16</inkml:trace>
  <inkml:trace contextRef="#ctx0" brushRef="#br0" timeOffset="884">258 1299 2647 0,'0'0'318'0,"0"0"-15"0,0 0-135 16,0 0-87-16,39-7-178 15,-39 7-279-15,46-51-492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6:40.9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4833 159 972 0,'0'0'193'0,"0"0"110"0,-6-36-59 16,6 36-50-16,0 0-61 16,0 0 3-16,0 0-16 15,0 0-55-15,38 4-18 0,-38-4-14 16,39 3-22-16,-39-3-6 16,52-3 4-16,-52 3-15 0,39-19 11 15,-39 19 9-15,32-32-38 16,-32 32 40-16,20-33-3 0,-20 33-10 15,0-33 18-15,0 33 28 16,0 0-28-16,-39-15 3 0,39 15 0 16,-46 4-24-16,46-4 3 15,-38 22 5-15,38-22-72 0,0 0-217 16,0 0-276-16,-20 44-134 16</inkml:trace>
  <inkml:trace contextRef="#ctx0" brushRef="#br0" timeOffset="-352">5066 702 841 0,'0'0'229'0,"0"0"2"16,0 0-37-16,0 0-16 0,0 0-35 16,0 0-6-16,0 0-71 15,0 0 7-15,0 0 111 0,0 0-28 16,0 0-44-16,13 36-42 16,13 4-21-16,13 0-34 0,6 0-11 15,7-7 6-15,0-4-10 16,-1 1 16-16,-12-8-9 0,7-8-10 15,-21-3-6-15,-25-11 11 16,46 15-13-16,-46-15 7 0,0 0-18 16,0 0-3-16,0 0-11 15,0 0 24-15,0 0 12 16,0-33-7-16,0 33-5 16,0 0 19-16,-46-18-10 0,14 14-3 15,-7 12 23-15,0 10 3 16,1 4 11-16,-1 7 24 0,0 3 37 15,-6 5-18-15,6-4-22 16,6 10-7-16,1-6-7 0,0-1-34 16,12-3 4-16,1-4 6 15,19-29-7-15,0 0-7 0,0 0 0 16,-46 25-92-16,46-25-88 16,-51-3-79-16,5-12-146 15,46 15-135-15,-51-43-13 0</inkml:trace>
  <inkml:trace contextRef="#ctx0" brushRef="#br0" timeOffset="1048">4502 574 737 0,'0'0'227'0,"0"0"16"15,0 0-31-15,0 0-11 16,0 0 9-16,45 18 7 0,-5 4-27 16,-1-4 4-16,6 11-12 15,0 4-50-15,7 4-46 0,-6-5-25 16,-14 8-27-16,-6-7-9 15,-7 0-20-15,-12 0-2 0,-7-33 11 16,-26 40-4-16,-13-7-3 16,-13-3-26-16,-6-12-37 15,0-4-7-15,-7-10 17 0,12-4-3 16,14-7-15-16,1-11 21 16,38 18 3-16,-20-44-11 0,14-12-30 15,19 2 0-15,6-8 26 16,7 4 9-16,0-1 30 0,-7 8 20 15,1 8-4-15,0 10 24 16,-20 33 13-16,6-29 4 0,-6 29-41 16,0 0 13-16,-46-11 5 15,7 18-16-15,-12 8 13 16,5 7-15-16,-6 3 14 0,7 4 17 16,6 0 37-16,0 0-10 15,7 4-28-15,13 0-9 0,6 0 43 16,6 3-7-16,14-7-18 15,19 0-20-15,6 0-2 0,0 1-4 16,14-9-17-16,-1-1 4 16,0-2 7-16,-6-7-5 0,-6-4-9 15,-33-7 2-15,0 0 17 16,0 0-19-16,0 0-4 0,0 0 25 16,0 0-8-16,-46 22-6 15,1-8 4-15,0-3 7 16,-7 4-11-16,-6-8-7 0,-7 0 7 15,0 1 10-15,-13-8-21 16,7-4 11-16,-13 0 6 0,-7-10-21 16,7-4 22-16,7-1-16 15,5-2 14-15,8 2 3 0,12-2-22 16,7 1 17-16,12 6-6 16,33 14 9-16,-32-15-6 0,32 15-9 15,0 0 3-15,0 0 11 16,0 0-12-16,0 0-6 0,45-3 21 15,0 3-4 1,1 11-9-16,-1 3 2 0,0 5 29 16,1 3 20-16,-1 0 1 15,7 11 20-15,-7-4 12 0,-6 7-24 16,6 1-21-16,-6-5 7 16,-7 5-15-16,1-1-11 0,-14-3 16 15,1 3 5-15,-7-3-3 16,-13 3 19-16,-7 1 11 0,-19-1-10 15,26-36-20-15,-71 55-7 0,-13-11 16 16,-13-8 16-16,-7 0 11 16,-12 1-10-16,-7-8-15 0,-7 0-22 15,-12 0-7 1,-14 0 15-16,-6-11-25 0,0-3-11 16,-6-4 6-16,6-18-113 15,-7-8-105-15,-5-7-74 0,5-14-75 16,-5-12-139-16,5-10-172 15,14-11 33-15</inkml:trace>
  <inkml:trace contextRef="#ctx0" brushRef="#br0" timeOffset="1476">2287 749 1006 0,'19'36'327'0,"-19"-36"-36"0,20 40-9 16,-14-11-62-16,-6-29-73 0,20 33-66 16,-20-33-30-16,19 29-12 15,-19-29-13-15,0 0-26 16,0 0-3-16,0 0 24 0,0 0-17 16,33 15-14-16,-33-15-1 15,0 0 22-15,0 0-23 0,13-51 9 16,-13 7-2-16,-7 11-4 15,7 33-3-15,-19-29 7 0,19 29 9 16,-46-7 4-16,1 11-8 16,0 14 4-16,-7 0-24 0,7 8-263 15,6-1-347-15</inkml:trace>
  <inkml:trace contextRef="#ctx0" brushRef="#br0" timeOffset="2416">979 483 1174 0,'0'0'181'0,"0"0"45"16,0 0-3-16,33-18-27 15,-1 18-56-15,1 18-44 0,-1 4-21 16,7 7-19-16,0 0-30 16,-14 0 8-16,1 4-3 0,-26-33-21 15,13 36-5-15,-19-6 15 16,6-30-9-16,-52 36-39 0,-6-18-29 15,-7-3 1-15,0-12 8 16,7-10-33-16,-1-7 8 16,7-5 3-16,52 19-23 0,-39-54-26 15,20 6 37-15,25 5 41 16,7 3 13-16,13 3-12 0,-26 37 52 16,52-40 26-16,-6 15 0 15,-7 3 15-15,-39 22-3 0,32-18-7 16,-32 18-4-16,0 0 19 15,0 0-46-15,0 0 17 0,0 0-7 16,-38 7 20-16,-2 8 28 16,-12 6 40-16,7 1-25 0,-1 0-38 15,7 4 19-15,14 3-8 16,25-29-32-16,-39 36-4 16,19-3 2-16,20-33-8 0,-13 40 5 15,7-4 9-15,19-3 6 16,0-4-23-16,-13-29-10 0,39 40-3 15,-7-7 19-15,0-8-14 16,-32-25-10-16,33 22 9 0,-33-22 3 16,0 0-18-16,32 18 7 15,-32-18 8-15,0 0-7 0,0 0-17 16,0 0 4-16,-26-36 21 16,0 14-9-16,-13 4-9 0,-6 7 16 15,-7 8 10-15,-6 6-13 16,-7 12 20-16,7 3-5 15,6 7-10-15,7 4-9 0,6 4 11 16,7 8 8-16,12 3-15 16,14-4 0-16,6 7 3 0,13-3 11 15,13-8 3-15,-26-36-23 16,52 44 0-16,-20-18 17 0,-32-26-8 16,0 0-3-16,39 14-48 15,-39-14-1-15,0 0 17 0,0 0-7 16,-39-44 15-16,0 8 29 15,0 7 14-15,-6 7 24 16,0 8 23-16,-1 6 48 16,7 12-12-16,-6 3 2 0,13 19 0 15,32-26-31-15,-33 54-29 16,14 8-3-16,19 4-3 0,19 3-19 16,20 4-9-16,13 7-23 15,13-4-62-15,19 4-76 0,0-7-182 16,0-8-333-16,-6-6-225 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0:53.1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616 314 890 0,'0'0'218'0,"0"0"-67"16,0 0-5-16,0 0 1 15,0 0-12-15,0 0 18 16,-18-35-26-16,18 35-55 16,0 0-43-16,0 0 111 0,0 0 29 15,0 0-66-15,18 49-48 16,1 1-27-16,0-1-20 0,0 1-22 15,-6-4-164-15,-1-4-237 16,7-3-219-16</inkml:trace>
  <inkml:trace contextRef="#ctx0" brushRef="#br0" timeOffset="475">0 933 1295 0,'0'0'209'0,"0"0"-40"0,0 0-29 15,0 0-68-15,0 0-39 16,0 0 42-16,0 0 26 15,0 0-51-15,38-18 11 0,6 7-46 16,0 1 115-16,13-1-23 16,6 4-19-16,12-7-49 15,7 3 7-15,18 1-36 0,7-1 19 16,6-3-37-16,13 0 22 16,-7 3-24-16,7 8 12 0,0-1-10 15,-7 1-2-15,1 3 18 16,-7 0 1-16,-13 7-13 0,-12-4-11 15,-12 4 23-15,-13 4-19 16,-13-8 11-16,-6 1-10 16,-13-1 10-16,-12 1 8 0,-19-4-12 15,0 0-6-15,19 4 16 16,-19-4-6-16,0 0-16 0,0 0-40 16,0 0-37-16,0 0-59 15,0 0-40-15,0 0-133 0,0 0-113 16,0 0-32-16,0 0 26 15</inkml:trace>
  <inkml:trace contextRef="#ctx0" brushRef="#br0" timeOffset="1057">1019 533 494 0,'0'0'121'15,"0"0"49"-15,0 0 74 16,0 0-85-16,0 0-18 0,0 0 1 15,0 0-17-15,0 0-38 16,50 0-47-16,-6-3-18 0,0-4-27 16,0 0 0-1,-6 0-3-15,-38 7-51 0,44-8-98 16,-44 8-123-16,44-7-75 16,-7 0-50-16</inkml:trace>
  <inkml:trace contextRef="#ctx0" brushRef="#br0" timeOffset="1831">1691 35 636 0,'0'0'70'0,"0"0"40"0,0 0-4 16,0 0 2-16,0 0-59 16,0 0-1-16,0 0 31 0,0 0 3 15,0 0-15-15,0 0-3 16,0 0-13-16,0 0 8 0,0 0-10 16,0 0 2-16,0 0-30 15,0 0 8-15,0 0-10 0,0 0-6 16,0 0-6-16,0 0-17 15,0 0-8-15,0 0 11 0,0 0-25 16,0 0 15 0,0 0-27-16,0 0-46 0,0 0-42 15,0 0-15-15,0 0-40 16,0 0 47-16,0 0 13 0,0 0 41 16,0 0 10-16,0 0 60 15,-19-35-8-15,19 35 24 0,0 0 0 16,0 0 35-16,0 0 19 15,0 0 14-15,0 0 13 0,0 0 12 16,0 0 23-16,0 0-16 16,0 0-31-16,0 0-32 0,0 0-15 15,0 0-14-15,0 0 144 16,0 0 0-16,0 0-52 16,-6 38-1-16,6-2 4 0,-6 3-5 15,-7 3-50-15,7-7-13 16,6-35-12-16,-38 50-20 0,7-15-6 15,31-35-7-15,-57 39 19 16,20-14-2-16,-1-7 4 0,38-18-6 16,-44 7-5-16,44-7-18 15,0 0-2-15,0 0-44 16,-32-43 10-16,20 4 31 0,6-3 18 16,6 7-7-16,0 35 12 15,6-39 0-15,-6 39 8 0,0 0-3 16,0 0-9-16,0 0-23 15,0 0 47-15,0 0 0 16,31 7-20-16,-31-7 20 0,44 32-11 16,-44-32 8-16,51 42-7 15,-14-7-5-15,1-10 10 0,-7 0-31 16,7-8 9-16,-38-17 0 16,44 22 0-16,-44-22 12 0,0 0-201 15,0 0-154-15,38 24-169 16</inkml:trace>
  <inkml:trace contextRef="#ctx0" brushRef="#br0" timeOffset="3036">1415 1272 461 0,'0'0'148'0,"0"0"20"16,0 0 6-16,0 0-8 15,6 32-19-15,-6-32-23 0,-25 28 12 16,25-28 1-16,-50 25-46 16,6-11-38-16,0-4-33 15,0-3-14-15,0-3 26 0,0-4-10 16,0 0 13-16,12-4-12 15,-6-3 1-15,7 4 13 0,31 3-2 16,-31-7-9-16,31 7-6 16,0 0-20-16,0 0-17 0,0 0 67 15,0 0-15-15,0 0 11 16,0 0-1-16,0 0-19 0,0 0-21 16,-13-36-15-16,13 5 1 15,13-1-11-15,5 0 7 0,1-3 9 16,0 6 12-16,0 1-11 15,-19 28 0-15,19-28 10 0,-19 28 2 16,0 0 1-16,0 0-14 16,0 0-3-16,0 0-14 15,19-28 15-15,-19 28-6 0,0 0 14 16,0 0-10-16,0 0 19 16,0 0-15-16,0 0 6 0,0 0 2 15,0 0-4-15,31 3 25 16,-31-3 45-16,0 0 44 0,32 39-37 15,-14 0 14-15,8 0-44 16,-8 3-25-16,8 1-9 0,-1-1-18 16,6 0-10-16,7-3-169 15,12-3-415-15,13-5-293 16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6:48.0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11205 2789 2443 0,'90'0'209'0,"1"-15"-95"16,1-10-68-16,-15-15-206 0,-6-4-441 15,-12-18-348-15</inkml:trace>
  <inkml:trace contextRef="#ctx0" brushRef="#br0" timeOffset="-1797">13614 979 1141 0,'0'-29'291'16,"0"29"-14"-16,0 0 32 15,0 0-19-15,-13 47-63 16,6 15-67-16,1 11-62 15,12 7-17-15,1 7-16 0,12 4-29 16,1 1-8-16,-1-8-28 16,0-4-76-16,-6-11-236 0,-6-11-348 15,-7-14-201-15</inkml:trace>
  <inkml:trace contextRef="#ctx0" brushRef="#br0" timeOffset="-1587">13258 1762 1795 0,'0'0'446'16,"0"0"-25"-16,-20 40-82 0,7-7-87 16,0 7-98-16,-13 0-64 15,-12 0-38-15,-14 8-21 0,-13-8-31 16,-6-4-161-16,0-3-165 15,-1-4-239-15,14-15-296 0</inkml:trace>
  <inkml:trace contextRef="#ctx0" brushRef="#br0" timeOffset="-1400">13193 1023 2131 0,'0'0'168'16,"0"0"-48"-16,26-29-50 0,-26 29-45 15,0 0-125-15,0 0-201 16,0 0-281-16,0 0-178 0</inkml:trace>
  <inkml:trace contextRef="#ctx0" brushRef="#br0" timeOffset="-165">12151 1103 1193 0,'26'47'349'0,"12"-7"3"15,14 4-41-15,13 3-80 0,-7 0-83 16,0-3-76-16,-6 0-43 15,-6 0-12-15,-14-7 3 0,-6-5-3 16,-26-32-2-16,0 41-18 16,-13-12-27-16,-19-11-40 15,-14-11-11-15,-6-7-30 16,7-11-48-16,0-3 19 0,-1-15-2 16,14-12-19-16,13-9-17 15,12-17 53-15,14 5 57 0,-1 4 44 16,14 11 24-16,-7 3 67 15,-13 44 10-15,12-36-6 0,-12 36 20 16,0 0-24-16,0 0-17 16,0 0 20-16,0 0 28 0,-38 14-17 15,-8 12-9-15,7 6-21 16,-6 8-2-16,6-3 14 16,1 3-1-16,5 0-21 15,7 5 10-15,13-5-19 0,0 0 14 16,7-4-18-16,12 4-15 15,7-4-10-15,-13-36 5 0,33 51-8 16,-7-7 13-16,-26-44-3 16,32 40-24-16,-32-40-11 0,0 0 3 15,0 0 16-15,0 0-2 16,6 40-4-16,-6-40 3 0,0 0 23 16,0 0-14-16,0 0-16 15,-38 36 16-15,38-36 17 0,-26 41-8 16,26-41-1-16,0 47 0 15,13-11 8-15,-13-36 0 16,38 48-16-16,1-16-6 0,-39-32 16 16,46 29 0-16,-46-29-7 15,38 15-11-15,-38-15-10 16,0 0-15-16,0 0-14 0,-13-36 23 16,-25-4 5-16,-8-8-35 15,-12-6 6-15,-7-1 15 0,7 4 9 16,0 4 24-16,0 3 7 15,6 8-1-15,6 10 9 0,8 4 49 16,38 22-7-16,-33-25-34 16,33 25-7-16,0 0-12 15,0 0 13-15,0 0-22 0,0 0-8 16,0 0 9-16,0 0 15 16,0 0-22-16,7 36 11 0,-1 1 30 15,-6-5-3-15,-6 8-15 16,-1-7-12-16,-6 0 4 15,13-33 10-15,-39 36-7 0,1-10-4 16,-1-12 8-16,-6-6-18 16,-7-16 12-16,5-2-8 0,2-5-12 15,6-11 9-15,7-6 6 16,0-8-17-16,12 0-9 16,7 3 19-16,7 5 4 0,6 6 6 15,0 26-8-15,0 0-8 16,0 0 10-16,0 0 6 0,0 0-24 15,0 0 15-15,0 0 16 16,0 0-10-16,0 0-17 0,0 0 45 16,26 33-28-16,-26-33-6 15,19 36 3-15,-19-36 6 0,19 29-3 16,-19-29-9-16,13 33 5 16,-13-33 12-16,7 36 0 15,-1-6-3-15,1 2 3 16,-1-3 23-16,-6 4 16 0,0 4 18 15,0-1-23-15,0 0 14 16,-6 1 11-16,-14-1 9 0,1 1-27 16,-13-5-19-16,-7 1-19 15,-20-7 0-15,-12-8 2 0,-26-4-5 16,0-10 20-16,-13-11 49 16,-6-8 0-16,12-7 1 0,7-10-35 15,6-16-9-15,14-14-7 16,5-10 4-16,21-12 7 0,12-7 5 15,19 3-20 1,20 5 0-16,20-1-17 0,12 11-10 16,20 11-43-16,13 10-107 15,6 9-149-15,6 14-293 0,8 10-312 16</inkml:trace>
  <inkml:trace contextRef="#ctx0" brushRef="#br0" timeOffset="187">10357 1715 2830 0,'0'0'148'15,"0"0"-59"-15,0 0-45 16,0 0-67-16,0 0-182 0,0 0-276 16,0 0-419-16</inkml:trace>
  <inkml:trace contextRef="#ctx0" brushRef="#br0" timeOffset="1075">9625 1919 1911 0,'0'0'250'0,"0"0"-13"0,-26-36-84 16,7 6-82-16,12-10-30 16,1 0-21-16,12-3-47 0,1-1-56 15,-1 11-5-15,-6 33 20 16,33-36 39-16,-33 36 3 0,39-7-1 15,-39 7 34-15,32 29 2 16,-6 11 4-16,-13 3-6 0,-13 1 20 16,0 0 7-16,-13-1-7 15,-13-3-13-15,26-40-10 0,-45 48-17 16,-1-19 20 0,-6-11-1-16,7-7-17 0,0-11 7 15,6-11 4-15,0-7 0 16,7-11-50-16,12-11-19 0,1-8 16 15,6 1 33-15,7 7 4 16,6 7 2-16,0 33-5 0,0-29 21 16,0 29-6-16,0 0 4 15,0 0 24-15,0 0 27 0,-7 40-28 16,1-3 5-16,6 3-9 16,-7-8 1-16,-6-2 3 0,13-30-9 15,-19 36-11-15,19-36 20 16,0 0 11-16,-33 25-5 15,33-25-10-15,-38 8-6 0,-1-12 3 16,13-11 8-16,26 15-12 16,-39-43-12-16,20-8 5 15,-1-15-21-15,7-14-61 0,13-11 15 16,7 0 23-16,-1 3 27 16,7 8 7-16,0 14-9 0,-6 19 4 15,5 14-2-15,-12 33 12 16,7-32 4-16,-7 32-12 0,0 0-6 15,0 0 19-15,0 0-5 16,0 0-18-16,0 0 18 16,-7 43 16-16,1 8-6 0,-7 15 1 15,7 6-7-15,-7 13 8 16,-7 3 10-16,7 3-17 0,7 3-5 16,-1-10-5-16,-6-4 27 15,7-11-9-15,-14-7-6 16,8-15-17-16,-1-14 10 0,13-33 9 15,-39 33-9-15,0-19-11 16,0-14-18-16,0-14-5 0,-6-15 12 16,6-15-36-16,0-14 10 15,0-4 13-15,7 4 67 16,6 10 43-16,0 12-17 0,26 36-29 16,0 0 81-16,-26 4 93 15,0 32-6-15,7 19-24 0,-7 10-41 16,0 11-28-16,-6 1-30 15,0 3-34-15,-7-7-27 0,6-4-10 16,-6-14-43-16,-6-8-135 16,0-11-187-16,0-10-226 15,45-26-143-15</inkml:trace>
  <inkml:trace contextRef="#ctx0" brushRef="#br0" timeOffset="1268">9806 644 2088 0,'46'-14'202'16,"-46"14"27"-16,32-15-63 0,-32 15-91 16,0 0-25-16,0 0-39 15,0 0-188-15,0 0-195 16,0 0-241-16,0 0-111 0</inkml:trace>
  <inkml:trace contextRef="#ctx0" brushRef="#br0" timeOffset="1440">8933 2785 2373 0,'45'51'258'0,"7"-25"4"15,19-19-53-15,7-18-100 16,12-11-55-16,1-7-142 0,-7-4-267 16,-6-14-534-16</inkml:trace>
  <inkml:trace contextRef="#ctx0" brushRef="#br0" timeOffset="1716">8059 1157 1230 0,'13'-36'353'0,"-13"36"41"0,0 0-57 16,32-15-94-16,7 8-48 0,0 3-66 15,6 4-65-15,13-3-40 16,0-1-10-16,1-3-19 16,5 3-135-16,1-3-136 0,0 11-170 15,-7-1-123-15,-6 4 24 16,-13 12 65-16</inkml:trace>
  <inkml:trace contextRef="#ctx0" brushRef="#br0" timeOffset="2404">7936 1806 1697 0,'0'0'231'15,"0"0"-28"-15,32-22-90 0,-6 22-22 16,6 18-68-16,-32-18 16 16,33 44-10-16,-14-4-7 0,-6 4-25 15,-7-4 10-15,-12 0-3 16,6-40 0-16,-26 44-23 16,26-44-92-16,-45 32-30 15,12-17 1-15,33-15-7 0,-38-18-27 16,38 18 17-16,-33-66-15 15,20-10-38-15,7-15 5 0,-1-4 83 16,1 8 100-16,-7 10 106 16,0 15 15-16,0 22-48 0,13 40-20 15,0 0 106-15,-52 4 53 16,13 18-27-16,1 14-88 0,5 8-28 16,1 7-25-16,6 0 12 15,7-4 13-15,6 1-14 16,13-8-8-16,6-4-5 15,-6-36 14-15,39 44-17 0,-7-15-13 16,7-7 18-16,-39-22-9 16,45 14-19-16,-45-14-14 0,0 0 12 15,0 0 11-15,0 0-10 16,0 0-7-16,0 0 86 0,-45 15 68 16,-7-4 28-16,-12-4 14 15,-1 4 1-15,-6 0-39 0,6 0-8 16,7-8 9-16,12 5 12 15,7-8-11-15,39 0-16 0,-32-15-45 16,32 15-36 0,-19-44-35-16,12-10-14 0,14-8 3 15,-1-22-3-15,1-10-29 16,6-12-13-16,-7-7 10 0,1 3-22 16,-1 1-31-16,0 11-26 15,1 14-45-15,-7 22-34 0,0 11-152 16,0 51-209-16,0 0-117 15,0 0-20-15</inkml:trace>
  <inkml:trace contextRef="#ctx0" brushRef="#br0" timeOffset="2715">6530 1183 1449 0,'0'-37'207'0,"0"37"9"16,0 0 48-16,0 0-22 15,32 40-50-15,1 15-62 0,12 14-38 16,-6 11-19-16,0 9-23 16,-7 2-40-16,0 3 7 0,1-3-17 15,-14 0-51-15,-12-7-251 16,-7-4-414-16</inkml:trace>
  <inkml:trace contextRef="#ctx0" brushRef="#br0" timeOffset="3415">6193 1457 1749 0,'0'0'168'16,"0"0"80"-16,0 0 5 15,0 0-80-15,-26 47-43 0,1 0-39 16,-1 4-20-16,-7-3-6 16,-6-1-30-16,-6 0-18 0,-7-3 5 15,-12-4-18-15,-1-7 5 16,-6-8 0-16,0-10-16 0,-1-8 17 16,1-11-13-16,0-7 8 15,6-7-5-15,7-15 0 16,6-3 0-16,13-4-15 0,7 4 7 15,6 3-3-15,7 4-7 16,19 29-5-16,0 0-38 16,0 0 27-16,0 0 13 0,0 0 12 15,0 0 0-15,0 0-1 16,-7 47 20-16,-6 0-14 0,-6 1-4 16,-7-1 8-16,-7-3-4 15,-12-4 11-15,0-4-3 0,-7-10-8 16,0-8 14-16,7-7-14 15,0-11 14-15,6-8-5 16,39 8-13-16,-33-47-23 0,14-7-66 16,19-16 25-16,13 5 10 15,0 7 33-15,6 7 15 0,-6 7-13 16,0 15 27-16,-13 29-21 16,0 0 26-16,0 0-5 0,0 0 19 15,20 33-11-15,-14 3-8 16,-12 0 23-16,-14 4-23 0,-12-3 18 15,-7-8-7-15,-6-4-14 16,-7-6 20-16,0-12-17 16,0-3 26-16,7-12 16 15,0-10 16-15,6-11-8 0,13-15-28 16,7-21-1-16,12-8-21 16,7-11-5-16,7-7 12 0,6-8-7 15,6 8-19-15,0 0 19 16,1 11-114-16,-7 7-133 0,0 8-177 15,0 14-149-15,-7 3-23 16</inkml:trace>
  <inkml:trace contextRef="#ctx0" brushRef="#br0" timeOffset="3588">5086 688 1181 0,'46'-18'278'16,"-1"-1"-91"-16,-6-2-42 0,0-1-109 16,0 0-22-16,-39 22-62 15,45-22-176-15,-45 22-163 0,39-4-80 16</inkml:trace>
  <inkml:trace contextRef="#ctx0" brushRef="#br0" timeOffset="3776">4582 1237 1952 0,'0'0'311'0,"0"0"-57"0,32 19-87 15,-32-19-71-15,32 18-61 16,-32-18-101-16,0 0-288 0,33 32-366 15</inkml:trace>
  <inkml:trace contextRef="#ctx0" brushRef="#br0" timeOffset="4004">3805 1449 1838 0,'0'0'264'16,"0"0"-8"-16,32 30-79 15,0 13-84-15,-6 12-30 16,-13 10-39-16,0 8-5 0,-13 4-19 16,-13-1-118-16,-13 0-192 15,-12-6-227-15,-14-12-81 0</inkml:trace>
  <inkml:trace contextRef="#ctx0" brushRef="#br0" timeOffset="4295">3384 1562 1108 0,'39'0'227'0,"-39"0"49"0,32 22-55 16,-32-22-69-16,26 47-73 16,-6 1-48-16,-8 3-3 0,-12-4-14 15,-6 0-22-15,-7-3 22 16,-13 0-9-16,26-44-5 0,-39 40 9 16,39-40-13-16,-45 14 25 15,45-14-12-15,0 0-9 0,-32-36-18 16,19-15-117-16,13-11-55 15,0 0-86-15,0 0-48 16,6 4-73-16</inkml:trace>
  <inkml:trace contextRef="#ctx0" brushRef="#br0" timeOffset="4787">2445 1430 1355 0,'0'0'166'0,"-19"38"14"16,19-2-49-16,6 0-71 16,14-3-22-16,6 0-22 15,0 0-16-15,0-8 11 0,6-3-35 16,-32-22-27-16,39 15-51 15,-39-15 33-15,0 0 25 0,0 0 0 16,32-40 21-16,-19-1 4 16,-13-2 11-16,-6-1 21 0,-1 8 75 15,-6 7 31-15,13 29-19 16,0 0-70-16,0 0 60 0,0 0 8 16,-13 40-43-16,0 11-5 15,0 10-11-15,-6 12 30 0,-7 0 8 16,-6 7-43-16,-14-3 9 15,-18-8-20-15,-8-7-10 16,-6-11-3-16,-6-15-10 16,6-11 82-16,0-10 23 0,7-19 21 15,13-10-36-15,6-19-43 16,20-18-7-16,6-18-23 0,19-11 2 16,20-4-1-16,13-3-18 15,13 3 0-15,19 8 3 0,7 3-19 16,-7 11-115-16,0 10-211 15,-12 8-240-15,-7 8-185 0</inkml:trace>
  <inkml:trace contextRef="#ctx0" brushRef="#br0" timeOffset="5323">1260 757 1194 0,'0'0'162'16,"0"0"122"-16,0 0-20 0,0 0-54 15,26 65-87-15,0 12-63 16,-7 7-4-16,-13-1-30 16,1 8-15-16,-7-3 3 0,-7-5-1 15,-12-6-19-15,0-7 8 16,-14-16-11-16,-6-13-22 0,-6-12-29 15,6-18-60-15,0-11-22 16,1-19 26-16,5-17-11 0,7-11 50 16,-6-15 32-16,19-5-2 15,-6 16 33-15,12 8 2 16,7 43-7-16,0 0 47 0,0 0 58 16,0 0 5-16,20 47 2 15,-8 15-42-15,1 4-12 0,-6 3-18 16,-14 8-21-16,-6-4 10 15,-12-8 4-15,-1-7-17 16,-13-10 7-16,-6-8-8 0,6-15 4 16,-7-14 9-16,1-14-9 15,6-16 9-15,-6-17-88 0,6-19 14 16,7-17 10-16,-1-1 14 16,14 4 53-16,6 7 7 0,7 14-2 15,-1 16 17-15,7 32 77 16,0 0 5-16,0 0-16 0,13 32-50 15,-13 12-10-15,-6 7-30 16,-7 7-17-16,-7 4 12 16,-12-7-208-16,-1-4-262 15,-12-8-130-15</inkml:trace>
  <inkml:trace contextRef="#ctx0" brushRef="#br0" timeOffset="5492">735 1037 1911 0,'0'0'138'16,"0"0"-74"-16,0 0-38 16,0 0-69-16,0 0-315 0,39-29-276 15</inkml:trace>
  <inkml:trace contextRef="#ctx0" brushRef="#br0" timeOffset="5703">2614 0 1747 0,'0'0'106'0,"0"0"-75"15,0 0-14-15,-59 44 29 16,-25 14-20-16,-32 11-7 0,-15 18-33 16,-18 8 14-16,-12 14-160 15,-1 8-261-15,0 3-84 0</inkml:trace>
  <inkml:trace contextRef="#ctx0" brushRef="#br0" timeOffset="6072">29 1314 848 0,'0'0'172'0,"0"0"0"15,0 0-14-15,0 0-31 0,0 0-21 16,0 0 12-16,0 0-11 16,0 0-20-16,0 0-34 0,0 0-18 15,19-40 1-15,-19 40 25 16,7-40 13-16,-7 11-8 16,0 29 17-16,-26-30-38 15,26 30-29-15,0 0 12 0,-32-18-22 16,32 18 6-16,0 0-1 15,0 0-20-15,0 0 14 0,0 0 14 16,0 0-24-16,19 33-68 16,-19-33-219-16,0 0-199 0,39 26-105 15</inkml:trace>
  <inkml:trace contextRef="#ctx0" brushRef="#br0" timeOffset="6735">386 1540 638 0,'0'0'167'16,"0"0"29"-16,0 0 17 0,0 0-47 15,0 0-61-15,0 0-28 16,0 0-31-16,0 0-12 0,0 0-5 16,0 0-29-16,0 0-4 15,0 0 4-15,0 0 19 0,0 0-22 16,0 0-2 0,0 0-9-16,0 0 3 0,0 0 32 15,39-21 26-15,-39 21-11 16,0 0 29-16,0 0 15 0,0 0-39 15,0 0-23-15,0 0-18 16,0 0 4-16,0 0 32 0,0 0 47 16,26 7 1-16,-26-7 37 15,0 0 9-15,6 47-10 0,-6-7-37 16,-6 4-1-16,-1 3 10 16,1 0-22-16,-1 1-34 0,1-1-12 15,-1 0-5-15,-6-7-13 16,13 1-13-16,-6-5 17 15,-1-3-2-15,7-33-8 0,-13 36-5 16,-12-3 18-16,25-33-8 16,-39 40-8-16,0-15-4 0,0 1 7 15,0-8 0-15,0-3-27 16,39-15-104-16,0 0-127 0,-39 18-207 16,39-18-216-16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7:00.2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20122 1252 1472 0,'0'0'344'0,"0"0"-7"16,0 0-80-16,0 0-42 15,45 25-47-15,7 4-8 0,6 4-39 16,0 7-22-16,7 7-42 16,0 4-21-16,6 0-9 15,-6 8-14-15,6-1-6 0,-13-4 4 16,-6-3-8-16,-7-3-3 16,-12-8-9-16,-20-4 14 0,12-7-5 15,-25-7-4-15,0-22-3 16,-38 26 3-16,-8-12-3 0,-12 1-4 15,-7-4 2 1,-6-1-15-16,-13-2-4 0,-7-8-7 16,7 0-4-16,0-4 18 0,13-3 13 15,6 0-16-15,7-8-18 16,13 4-19-16,45 11 6 16,-39-33 1-16,39 33 1 0,-13-36-8 15,13 36 16-15,0-36 11 16,0 36 10-16,19-33-4 0,-19 33-13 15,0 0 6-15,0 0 25 16,0 0 2-16,0 0 8 0,0 0-16 16,0 0 25-16,33 7 15 15,-33-7-11-15,19 33-3 0,-19-33 19 16,-7 36 5-16,7-36-15 16,-12 40-19-16,12-40-6 15,-26 29 15-15,26-29 1 16,0 0-10-16,0 0-14 0,0 0-33 15,-39 11-34-15,39-11-18 16,0 0 22-16,0 0 42 0,-26-36 28 16,26 36 9-16,-20-40 21 15,20 40 10-15,0 0-3 0,0 0 37 16,-45-29-10-16,45 29-8 16,-39-15-21-16,39 15 15 0,-39-7-2 15,39 7-10-15,0 0 6 16,-45 14 37-16,45-14 38 0,-45 30-4 15,6-1 4 1,7 11 32-16,-7 3 3 0,6 12 7 16,-5 10-3-16,-1 5-27 15,13-1-7-15,-13-4 8 0,-6 1-45 16,-1-8-33-16,1-11-28 16,-13-10-3-16,6-8-11 0,-6-11-73 15,6-14-128-15,0-15-87 16,-6-11-77-16,6-11-165 0,13-18-323 15,7-14-88-15</inkml:trace>
  <inkml:trace contextRef="#ctx0" brushRef="#br0" timeOffset="200">19604 764 1887 0,'-7'-36'188'0,"7"36"-22"15,0 0-90-15,0 0-40 0,0 0-94 16,39-26-246-16,-39 26-254 16,39-7-14-16</inkml:trace>
  <inkml:trace contextRef="#ctx0" brushRef="#br0" timeOffset="420">18976 1001 1799 0,'0'0'366'0,"0"0"-31"16,0 0-71-16,32 43-49 15,7 23-59-15,19 18-59 0,7 10-58 16,-7 12-25-16,7 3-45 16,-20-7-116-16,-6 0-170 15,-26-15-289-15,-6-11-213 0</inkml:trace>
  <inkml:trace contextRef="#ctx0" brushRef="#br0" timeOffset="728">18788 1554 1353 0,'0'0'223'0,"0"0"27"0,0 0 24 16,0 0-38-16,-13 58-43 15,0-7-14-15,-13 4 0 16,-6-4-20-16,-26 0-42 0,-13-4-32 15,-33-7-8-15,-32 0-11 16,-13-11-17-16,-26-4-25 0,-12-14-8 16,-8-7 3-16,1-8-19 15,13-10 11-15,13-4-11 16,19-4-8-16,19 4 3 0,20-1-3 16,13-6-53-16,13 3-85 15,26 0-144-15,58 22-307 0,-65-32-327 16</inkml:trace>
  <inkml:trace contextRef="#ctx0" brushRef="#br0" timeOffset="901">16995 1292 1789 0,'110'-15'174'0,"0"4"-97"16,-6 4-188-16,-20 0-337 16,-19-1-217-16</inkml:trace>
  <inkml:trace contextRef="#ctx0" brushRef="#br0" timeOffset="1177">15552 1365 2109 0,'0'0'329'0,"0"0"-27"15,0 0-50-15,0 0-64 16,51 36-52-16,-12 11-25 0,-13 12-37 15,-13 2-29-15,-19 1-15 16,-7 0-16-16,-26-4-9 0,0-3-69 16,-13-8-104-16,-6-3-180 15,0-11-230-15,-7-11-251 0</inkml:trace>
  <inkml:trace contextRef="#ctx0" brushRef="#br0" timeOffset="1353">15144 1703 2036 0,'0'0'313'0,"45"-15"27"15,-45 15-67-15,0 0-71 0,20 48-92 16,-27-1-37-16,-12-3-55 16,-20 7-1-16,-13-11-102 15,-13 0-124-15,1-7-272 0,-14-8-308 16</inkml:trace>
  <inkml:trace contextRef="#ctx0" brushRef="#br0" timeOffset="1952">14904 1270 1786 0,'0'0'245'0,"20"62"-2"16,-20-8-91-16,0-54-79 16,-20 62-20-16,20-62-36 15,-39 62 2-15,39-62-23 16,-45 55 11-16,45-55-91 0,-65 33 8 16,65-33-33-16,-64 10 68 15,64-10 21-15,-59-3-9 0,59 3 22 16,-58-15-2-16,58 15 23 15,-52-3 20-15,52 3 2 0,-51 11 29 16,51-11-21-16,-59 29-13 16,59-29-22-16,-58 43 24 0,58-43-17 15,-52 59 1-15,13-19-29 16,39-40 29-16,-32 54-33 16,32-54 29-16,-39 55-3 15,39-55-16-15,-26 47 25 0,26-47-31 16,0 0 12-16,0 0 10 15,0 0-22-15,46 40 9 0,-46-40-3 16,77 18 15-16,-5-10-9 16,-8 2 11-16,-12-2-11 0,-52-8-15 15,58 22 7-15,-58-22 21 16,0 0-28-16,39 58 34 16,-26-7-13-16,-13-51 8 0,-13 73-14 15,-19-15 46-15,-7-4-20 16,-13-3-6-16,-13-7-17 15,-12-4-3-15,-20 0 0 0,-13-11 6 16,-20-3-6-16,-12-8 0 16,-1-7-8-16,14-8 11 0,-1-13-25 15,14-9 18-15,12-13-112 16,1-19-73-16,12-11-204 16,0-11-119-16,14-3-58 0</inkml:trace>
  <inkml:trace contextRef="#ctx0" brushRef="#br0" timeOffset="3203">12755 1379 941 0,'0'0'347'15,"0"0"-44"-15,0 0-25 0,0 0-49 16,0 0-17-16,45 40-52 15,-45-40-49-15,39 58 8 0,-13-7 5 16,-13-7-20-16,-13 0-14 16,-13-1-32-16,-13 5-35 15,-13-1-17-15,-6-7-6 0,-7-7-8 16,-12-4-152 0,-1-7-263-16,0-15-361 0</inkml:trace>
  <inkml:trace contextRef="#ctx0" brushRef="#br0" timeOffset="3437">12347 659 1625 0,'0'0'160'0,"0"0"99"15,0 0 36-15,0 0-45 16,20 65-73-16,6 8-68 0,6 11-56 16,0 10-30-16,7 1-10 15,-13-1-5-15,-6-3-77 0,-8-7-252 16,-12-11-437-16</inkml:trace>
  <inkml:trace contextRef="#ctx0" brushRef="#br0" timeOffset="5521">12043 1190 244 0,'0'0'47'0,"39"-7"-7"0,-39 7 24 16,0 0-10-16,0 0-8 15,0 0-14-15,0 0 18 16,0 0 8-16,0 0 14 15,0 0 22-15,0 0-25 0,0 0-14 16,0 0-27-16,0 0 4 16,0 0-4-16,0 0-13 15,0 0 42-15,0 0-9 0,0 0-15 16,0 0-16-16,0 0 20 16,52 51-10-16,-52-51 20 0,0 0-37 15,0 0 32-15,32 54-28 16,-32-54-42-16,0 0 6 15,0 0 22-15,0 0-3 0,0 0 28 16,-6 51-7 0,6-51-3-16,0 0-41 0,0 0 37 15,-39 51-24-15,39-51 36 16,0 0-15-16,0 0 9 0,-52 33-20 16,52-33-21-16,0 0 31 15,0 0 21-15,0 0-42 16,0 0-13-16,-52 11 27 0,52-11 26 15,0 0-36-15,0 0-7 16,0 0 8-16,0 0 16 16,0 0 6-16,0 0-24 0,0 0 6 15,0 0-3-15,0 0-8 16,0 0 59-16,0 0-39 16,0 0-12-16,0 0-20 15,0 0 34-15,0 0 4 0,-45 43-14 16,45-43 17-16,0 0-4 15,0 0-13-15,0 0-15 16,-45 48 27-16,45-48-22 0,0 0 29 16,0 0-2-16,0 0-7 15,0 0 5-15,0 0-29 0,-46 22 12 16,46-22 6-16,0 0-3 16,0 0 13-16,0 0-26 15,0 0 39-15,0 0-38 0,0 0 1 16,0 0 3-16,0 0-40 15,-45 7-31-15,45-7 49 16,0 0 12-16,0 0 17 16,0 0 4-16,0 0 0 0,0 0-17 15,0 0 17-15,-45 0-19 16,45 0 1-16,0 0 33 16,0 0 3-16,-52 0-3 0,52 0-21 15,-45 3-9-15,45-3-10 16,0 0 12-16,-46 0 16 15,46 0-3-15,0 0 21 0,0 0-13 16,-45-10-8-16,45 10-22 16,0 0 10-16,0 0-2 15,-45-11 34-15,45 11-3 16,0 0-8-16,0 0-9 0,0 0-7 16,0 0 7-16,0 0-3 15,0 0 3-15,0 0 0 16,0 0-3-16,0 0 15 0,0 0-22 15,0 0-15-15,0 0 20 16,0 0 5-16,0 0 3 0,0 0 1 16,0 0-11-16,0 0 1 15,0 0 3-15,0 0-10 16,0 0 35-16,0 0 9 16,0 0-36-16,0 0 16 15,0 0-11-15,0 0-18 0,0 0 6 16,0 0 15-16,0 0-3 15,0 0 5-15,0 0 13 0,0 0-21 16,0 0-3-16,0 0 6 16,0 0-26-16,0 0 37 15,0 0-17-15,0 0 25 0,0 0-19 16,0 0 2-16,0 0-21 16,0 0 4-16,-46-33 0 15,46 33 15-15,0 0 11 0,0 0-20 16,-45-22 23-16,45 22-1 15,0 0-32-15,0 0 6 16,0 0 10-16,0 0 6 16,0 0 8-16,-45-18 9 0,45 18-14 15,0 0-26-15,0 0 15 16,-46-18-15-16,46 18 37 16,-45-19-1-16,45 19-5 0,-52-18-24 15,52 18-10-15,-45-7 16 16,45 7 26-16,-52 4 3 0,52-4 3 15,-52 7-35-15,52-7 14 16,0 0 28-16,-45 25-9 16,45-25-11-16,0 0-4 15,0 0 6-15,0 0 34 16,0 0 7-16,0 0 26 0,0 0-3 16,0 0-24-16,0 0-11 15,0 0-31-15,0 0 10 0,0 0 4 16,0 0-46-16,0 0 11 15,58-25 9-15,-58 25 8 16,52-29-4-16,-52 29 0 0,0 0-18 16,52-4 47-16,-52 4 22 15,0 0 31-15,32 51-2 16,-12-7-44-16,-20-44 26 16,19 58-26-16,-12-14-11 0,-7-44-17 15,19 43-3-15,-19-43-4 16,0 0 4-16,0 0 3 15,0 0-12-15,0 0 16 0,0 0 42 16,0 0-4-16,0 0-24 16,0 0-17-16,-26 44 3 0,-13-15 14 15,-13-11-5-15,-6-3-14 16,-13-4-22-16,6 0 2 16,-6-4 23-16,0-7-1 0,6 0-13 15,13 0 0 1,1-11-14-16,51 11-7 0,-52-25-21 15,52 25-47-15,0 0-6 16,-20-51 48-16,20 51 12 0,13-48 32 16,-13 48-9-16,52-25-6 15,0 18 18-15,-52 7 46 16,52 18 20-16,-52-18 59 0,51 47 31 16,-31 4 14-16,-14-4-1 15,-25 1-38-15,-20-1-57 0,-13 0-49 16,-12-3-13-16,-14-8 4 15,0-10-21-15,-12-8-188 16,12-7-271-16,7-15-311 16</inkml:trace>
  <inkml:trace contextRef="#ctx0" brushRef="#br0" timeOffset="5729">11532 462 2589 0,'0'0'157'0,"26"-11"-27"16,-26 11-59-16,38-14-58 15,-38 14-187-15,39-4-296 16,-39 4-330-16</inkml:trace>
  <inkml:trace contextRef="#ctx0" brushRef="#br0" timeOffset="6286">11221 1197 1916 0,'0'0'248'16,"0"0"-16"-16,0 0-92 0,0 0-70 15,0 0-24-15,0 0-26 16,0 0-61-16,0 0-199 16,0 0-291-16,0 0-115 0</inkml:trace>
  <inkml:trace contextRef="#ctx0" brushRef="#br0" timeOffset="6592">11260 2162 1711 0,'0'0'144'15,"0"0"32"-15,0 0-86 0,13-44-39 16,19 4-29-16,13 0 0 15,7 7-2-15,0 15-20 16,-7 7-8-16,7 15 8 16,-13 10 44-16,-39-14 39 0,45 44-9 15,-19 3-17-15,-19-3-13 16,-14 3-18-16,-12-3-20 16,-7-4-14-16,-13 0-217 0,-6-11-302 15,-7-7-248-15</inkml:trace>
  <inkml:trace contextRef="#ctx0" brushRef="#br0" timeOffset="7173">10399 1456 681 0,'0'0'54'0,"0"0"19"16,0 0 36-16,0 0-54 0,0 0-35 15,0 0-9-15,0 0 15 16,0 0-24-16,0 0 32 16,0 0-24-16,0 0-2 0,0 0-107 15,0 0-163-15</inkml:trace>
  <inkml:trace contextRef="#ctx0" brushRef="#br0" timeOffset="7924">11687 2052 992 0,'0'0'243'0,"0"0"32"16,0 0-46-16,0 0-79 16,20-43-10-16,-20 43-30 0,0 0-38 15,0 0-15-15,0 0-16 16,0 0-17-16,-33-11-15 16,33 11-21-16,-39 14 18 0,39-14 14 15,0 0 14-15,-32 44 19 16,32-44 8-16,-13 44 4 0,13-44-35 15,19 47-9 1,-19-47-21-16,46 33 27 0,-7-15-25 16,-39-18-12-16,45 7 7 15,-45-7 7-15,39-7-1 16,-39 7-19-16,0 0-17 0,0 0 29 16,-20-40 4-16,20 40-10 15,-58-33 3-15,0 11 9 0,0 11-2 16,-1 11 0-16,7 4 0 15,7 3-6-15,45-7 12 16,-39 19 12-16,39-19-8 0,0 0-13 16,0 0 11-16,0 0 8 15,52 29-9-15,0-15-18 0,-7-10 22 16,-6-4 1 0,-39 0-12-16,39-15-16 0,-39 15 10 15,0 0 6-15,0 0-6 16,13-36-16-16,-13 36 16 15,0 0 6-15,-39-29 3 0,0 22-3 16,0 14-4-16,39-7 4 16,-51 29 18-16,51-29 0 0,-39 55 8 15,19-15-15-15,20-40 13 16,13 40 0-16,-13-40-12 16,46 32-23-16,-1-17 18 0,0-11 9 15,-12-8-19-15,5-7 0 16,-38 11 3-16,39-33 6 15,-13-3-3-15,-13-4-23 16,-6-8 15-16,-7-2 5 0,-7 2-13 16,1 8-38-16,6 40-89 15,-46-43-245-15,-6 17-307 16</inkml:trace>
  <inkml:trace contextRef="#ctx0" brushRef="#br0" timeOffset="8328">10172 1168 1634 0,'0'0'100'0,"0"0"164"0,0 0 28 16,0 0-82-16,-45 55-82 16,13-1-40-16,-1 1-9 0,1-1-9 15,6-6-11-15,0-8-7 16,26-40-14-16,-32 36 17 16,32-36 37-16,-39 15 13 15,39-15-23-15,0 0 4 0,-52-33-11 16,20-11-4-16,12-10 17 15,7-12-39-15,0-10-31 16,1-12-13-16,-1-13-5 0,0-9 0 16,6 12 0-16,-6 14-12 15,7 22-81-15,-1 12-125 16,7 50-131-16,0 0-89 0,0 0-198 16,-32 54-183-16</inkml:trace>
  <inkml:trace contextRef="#ctx0" brushRef="#br0" timeOffset="8478">9493 2260 2174 0,'77'14'234'0,"14"-14"-64"16,-7-14-72-16,7-8-51 0,-14-7-248 15,-5-15-416-15,-21-10-311 16</inkml:trace>
  <inkml:trace contextRef="#ctx0" brushRef="#br0" timeOffset="8948">8884 826 1769 0,'0'0'210'0,"0"0"84"15,0 0 18-15,0 55-45 0,20 17-38 16,18 16-35-16,8 14-58 16,-7 10-58-16,-7 5-31 0,-19-1-17 15,-26 1-10 1,-26-1-6-16,-26-10-8 0,-32-15 0 16,-13-11 1-16,-26-22 4 15,-19-22-11-15,0-28 0 0,-7-19 7 16,19-18-10-16,7-22 3 15,26-18 5-15,13-19-2 16,26-21 0-16,13-11 4 0,25 0-7 16,27 3 0-16,32 8-8 15,19 11-1-15,13 18 2 0,20 14-54 16,13 19-66-16,6 14-72 16,-7 19-91-16,-5 10-58 15,-14 19 8-15,-19 14 34 16,-52-29 145-16,32 76 76 0,-26-3 19 15,-25-4 73-15,-7-7 129 16,-6-7 115-16,32-55 19 16,-33 51-50-16,33-51-47 0,0 0-55 15,0 0-59-15,0 0-15 16,0 0-113-16,0 0-347 0,0 0-467 16</inkml:trace>
  <inkml:trace contextRef="#ctx0" brushRef="#br0" timeOffset="9477">6275 1088 1437 0,'0'0'374'15,"0"0"6"-15,-12 47-31 0,24 1-59 16,14-5-63-16,7 1-67 16,6 0-52-16,-7 3-42 15,-6 0-18-15,-13 1-9 0,-20-1-18 16,-19 0-11-16,-25-3-6 16,-8 0-88-16,-18-4-160 15,-7-4-268-15,-7-11-267 0,-6-10-73 16</inkml:trace>
  <inkml:trace contextRef="#ctx0" brushRef="#br0" timeOffset="9653">5764 1532 2371 0,'-6'44'343'16,"-20"3"-15"-16,-13-3-93 0,-6-1-120 15,-7-3-52-15,-13-3-47 16,7-1-184-16,-7-3-282 16,0-11-422-16</inkml:trace>
  <inkml:trace contextRef="#ctx0" brushRef="#br0" timeOffset="10068">5279 1157 2333 0,'0'0'314'15,"13"55"-50"-15,-7-4-100 0,-6-8-81 16,0-3-38-16,-6-3-24 16,6-37-30-16,-7 43-104 15,7-43-67-15,0 0-60 0,0 0-1 16,-52 19-7-16,52-19 12 15,0 0 23-15,-45-59 106 16,13 5 73-16,12 3 199 16,7 7 96-16,13 44-21 0,0 0-39 15,0 0 9-15,0 0 13 16,-52-3-43-16,-6 24-32 16,-7 12-33-16,-19 7 1 0,-19 0-20 15,-27 0-31-15,-12-3-38 16,-13-5-20-16,-27-10-7 0,1-14 12 15,-7-12 0-15,7-3-18 16,6-12-6-16,20-10 12 16,19-3-5-16,26-1-24 15,26 4-63-15,26-4-97 0,58 33-118 16,0 0-257-16,0 0-324 16</inkml:trace>
  <inkml:trace contextRef="#ctx0" brushRef="#br0" timeOffset="10217">4016 2151 2418 0,'84'0'73'0,"14"-15"6"16,5-18-33 0,20-7-40-16,0-11-212 0,13-10-348 15,6-12-280-15</inkml:trace>
  <inkml:trace contextRef="#ctx0" brushRef="#br0" timeOffset="10416">6651 0 2490 0,'-52'29'253'16,"-26"11"5"-16,-12 7-35 15,-14 4-100-15,-25 7-62 16,-20 4-20-16,-13 7-55 0,-19 1-190 16,-26 2-238-16,-20 1-378 15,-12 0-108-15</inkml:trace>
  <inkml:trace contextRef="#ctx0" brushRef="#br0" timeOffset="10709">2463 786 1914 0,'0'0'340'0,"45"25"-31"16,-6 5-37-16,0 10-52 15,-7 0-63-15,0 3-75 0,-12 8-34 16,-1 0-12-16,-12 7-19 16,-14 1-1-16,-19-1-16 15,-19-4-9-15,-13 1-67 16,-13-4-127-16,-7-7-169 0,-6-8-193 16,6-10-75-16,0-12 33 15</inkml:trace>
  <inkml:trace contextRef="#ctx0" brushRef="#br0" timeOffset="10881">2100 1266 1630 0,'46'-7'356'0,"-46"7"-19"16,0 0-46-16,13 55-73 16,-20-4-96-16,-19 0-49 0,-13-1-37 15,-6 1-26 1,-20-3-51-16,1-5-167 0,-1-3-235 15,0-10-273-15,7-9-78 16</inkml:trace>
  <inkml:trace contextRef="#ctx0" brushRef="#br0" timeOffset="11331">1893 862 1737 0,'0'0'258'0,"7"44"-9"0,-27-4-25 16,-12 4-87-16,-14-1-58 0,-5 5-42 15,-27-1-18 1,-13-7-19-16,1-4-104 0,-1-14-51 16,1-11-25-16,12-7 3 15,7-15 22-15,6-7 47 0,20-4 34 16,45 22 57-16,0 0 35 15,-46-47 86-15,46 47 6 0,0 0 23 16,0 0 28-16,0 0-15 16,0 0-13-16,0 0-22 15,33 69-9-15,-7 4 13 16,-7 3 9-16,7 8 1 0,-7 3-33 16,-6 4-30-16,-26 0-27 15,-13 4-22-15,-25-1-8 16,-21-10 2-16,-18-8-7 0,-14-14 16 15,-12-18-20-15,-14-19 13 16,14-21-18-16,6-22 21 0,6-22-25 16,20-22 24-16,19-15-21 15,20-6 17-15,32-8-19 0,13 0-27 16,26-7-130-16,19 7-189 16,20 0-356-16,6 3-212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7:12.4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7888 426 1216 0,'0'0'372'15,"0"0"-44"-15,0 0-112 16,0 0-56-16,-7 40-29 16,7-40-56-16,0 0-42 0,26 40-10 15,-26-40-6-15,45 22-7 16,-6-15-10-16,-39-7 4 0,52-14-4 15,-7-5-11-15,-6-6-4 16,-39 25 5-16,33-47 7 16,-20 6 3-16,-26 16-17 0,13 25-4 15,-59-18 33-15,-12 21-20 16,-13 16 8-16,-7 13 0 0,-6 5 16 16,-6 10-12-16,-1 4-4 15,7-4-15-15,6-3 8 16,14-8 18-16,18-6-8 15,21-1-13-15,38-29 10 0,0 0-10 16,19 43 25-16,20-6-9 16,13-1-12-16,6-7-4 0,-6 4 17 15,-7-8 3-15,-45-25-8 16,39 37 2-16,-39-37-9 16,6 40-1-16,-6-40 19 0,-51 33-7 15,-8-8-19-15,-12-14 1 16,6-7 17-16,1-12 2 0,-1-6-35 15,7-12-75-15,-1-14-13 16,14-7-20-16,6-8 40 16,7 4 27-16,6 1 44 15,13 6 14-15,13 44 19 0,-6-37-29 16,6 37 158-16,0 0 42 16,0 0-8-16,0 0 11 0,6 62-16 15,-19-3-16-15,-13-5-19 16,-13 4-39-16,-6-3-35 0,-26-4-14 15,-13-7-16-15,-13-8-20 16,-7-7-7-16,0-11-7 16,1-7 11-16,6-18-4 0,6-11-145 15,13-8-187-15,20-14-273 16,13-11-188-16</inkml:trace>
  <inkml:trace contextRef="#ctx0" brushRef="#br0" timeOffset="181">7040 84 2669 0,'0'0'239'0,"0"0"-65"0,32-29-98 15,-32 29-36-15,39-33-191 16,-39 33-387-16,45-22-446 15</inkml:trace>
  <inkml:trace contextRef="#ctx0" brushRef="#br0" timeOffset="505">6205 662 1568 0,'39'-47'112'16,"12"11"-23"-16,14 3-35 15,0 4-41-15,-7 7-158 0,7 0-226 16,-13 4-152-16</inkml:trace>
  <inkml:trace contextRef="#ctx0" brushRef="#br0" timeOffset="1240">5842 1132 818 0,'0'0'198'0,"0"0"44"0,0 0-71 16,0 0 2-16,0 0 18 15,0 0-20-15,0 0-90 0,0 0-13 16,-26-51 7-16,26 51-24 16,-13-62-26-16,7 4 7 0,-7 3-23 15,0-10 9-15,-6-1-22 16,-7-3-6-16,6 0 25 0,-6 7 49 15,7 8-8-15,6 6-33 16,0 12-7-16,13 36 30 16,-13-33-5-16,13 33-12 15,0 0-22-15,0 0-1 0,0 0 72 16,0 0-4-16,26 40-33 16,0 11-12-16,-7 7-2 0,-6 4-9 15,7 4 9-15,-7-1 8 16,-7 1-7-16,-6-4-9 0,-6-1 9 15,-7-2-6-15,-13-5-6 16,-13-3-7-16,-13-4-9 0,-13-10-5 16,-6-4 11-16,0-8-6 15,-13-7 0-15,-7-14 4 0,7-8-13 16,0-14-1-16,6-7 3 16,14-15-14-16,12-8-7 15,19-6 9-15,27 3-1 16,25 7-4-16,-19 44 14 0,59-55-8 15,-1 23 9-15,-6 17 1 16,-1 15-4-16,-51 0 8 0,39 33 4 16,-39-33 14-16,13 58-9 15,-32-3 25-15,-20-1 33 0,-26 1 31 16,-19 0 9-16,-26-1 12 16,-13 1 5-16,-13-8-12 0,-13-7-23 15,0-7-31-15,-6-15-31 16,13-3-6-16,19-19-8 0,12-7-1 15,21-14 0 1,19-1-6-16,19-10-26 0,52 36-107 16,-39-66-103-16,26 4-159 15,20 4-236-15,6-4-235 0</inkml:trace>
  <inkml:trace contextRef="#ctx0" brushRef="#br0" timeOffset="1400">4127 411 2548 0,'0'0'170'0,"45"-32"11"16,-45 32-66-16,0 0-57 16,39-40-74-16,-39 40-268 0,0 0-486 15</inkml:trace>
  <inkml:trace contextRef="#ctx0" brushRef="#br0" timeOffset="1628">2580 171 2290 0,'0'0'90'15,"0"0"57"-15,0 0 36 16,6 44-85-16,7 18-30 0,13 25-41 16,0 11-8-16,6 19-30 15,-12 6-147-15,-7 1-229 16,-7-7-243-16,-12-8-74 0</inkml:trace>
  <inkml:trace contextRef="#ctx0" brushRef="#br0" timeOffset="2044">2398 808 1573 0,'0'0'11'0,"0"0"36"15,0 0-59-15,-32 62 36 0,0-11-34 16,32-51 27-16,-33 65-13 15,33-65-8-15,-39 62 4 0,39-62-23 16,-51 51 29 0,51-51 2-16,-46 37 10 0,46-37-125 15,-58 0 33-15,58 0 25 16,-58-19 49-16,58 19 56 0,0 0 98 16,-58-29 42-16,58 29-10 15,0 0 4-15,-65-3-10 0,13 10 18 16,7 11-45-16,-7 4-30 15,-6 3 2-15,-13 5-14 0,-1-1-17 16,-12-4-35-16,0 1-17 16,-7-8-22-16,1-11-2 15,-1-3-16-15,7-8 11 0,0-10-17 16,6-5 4-16,0-13-16 16,7-8-11-16,0-4-128 15,13-11-171-15,6-3-272 0,13-7-196 16</inkml:trace>
  <inkml:trace contextRef="#ctx0" brushRef="#br0" timeOffset="2193">994 433 1832 0,'58'-33'134'15,"0"-7"34"-15,1 4-82 16,-14 0-42-16,0-1-129 15,-45 37-318-15,58-47-252 16</inkml:trace>
  <inkml:trace contextRef="#ctx0" brushRef="#br0" timeOffset="2592">3 451 1883 0,'0'0'165'15,"0"0"-33"-15,0 0 3 0,0 0-40 16,0 0-21-16,0 0-50 16,52-32-4-16,13 6-20 0,-13 1 14 15,-1 3-14-15,-18 0 4 16,-33 22-28-16,32-40 21 0,-19 4-10 15,-19-1 5-15,6 37-13 16,-46-44 26-16,7 15-19 16,1 8 26-16,38 21-12 0,-52-15 17 15,52 15-14-15,-45 25 9 16,45-25 20-16,-39 62-10 16,13 0 69-16,13 0-37 0,13-7-3 15,13-1-32-15,0 1 8 16,6-1-27-16,7 1 12 0,0-4-5 15,0 4-19-15,0-1 12 16,-13 12-186-16,-13 3-222 16,-7 4-290-16</inkml:trace>
  <inkml:trace contextRef="#ctx0" brushRef="#br0" timeOffset="2873">657 1882 2808 0,'0'0'205'16,"0"0"-36"-16,0 0-82 0,0 0-42 16,0 0-20-16,33-11-20 15,-33 11 3-15,0 0-5 0,25-44 1 16,-12 8-9-16,-13 36 8 15,-6-37-16-15,6 37 13 16,0 0-11-16,-39-29 13 0,39 29-19 16,-45 4 10-16,45-4-137 15,-39 25-142-15,39-25-277 16,-7 51-305-16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07:16.2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18475 43 1751 0,'-39'-43'325'16,"39"43"-17"-16,0 0-104 15,0 0 42-15,0 0-36 0,-20 50-50 16,7 20-43-16,13 14-33 16,7 4-46-16,12 3-22 15,7-8-22-15,6 2-88 0,1-9-196 16,-1-6-380-16,7-8-340 16</inkml:trace>
  <inkml:trace contextRef="#ctx0" brushRef="#br0" timeOffset="308">18869 963 2004 0,'0'0'262'0,"-6"-63"-12"15,-1 9-49-15,-5-1-88 16,5-7-61-16,7-3-37 0,7-19-7 15,5-15 0-15,8-3 4 16,6 4 10-16,0 10 41 16,0 18 9-16,-13 23-11 0,-1 11-20 15,-12 36 2-15,0 0-12 16,0 0 34-16,0 0-13 0,0 47-14 16,0 7-4-1,7 17-24-15,19 1-3 0,13 5-19 16,25 3-66-16,14-7-119 15,19 4-264-15,7-8-429 0</inkml:trace>
  <inkml:trace contextRef="#ctx0" brushRef="#br0" timeOffset="952">18682 2251 1596 0,'0'0'333'0,"0"0"-23"0,0 0-40 15,0 0-73-15,0 0-84 16,-7-44-4-16,14-3-16 0,6 0-41 15,6-12-32-15,7-7-7 16,0-7 2-16,0-14-4 16,0-4-1-16,-7 4 69 0,0 13 15 15,1 19-31-15,-14 15-32 16,-6 40-22-16,0 0 5 16,0 0-7-16,0 0 15 0,33 47 14 15,-1 15 12-15,7 19 20 16,6 10-43-16,14 8-8 0,18 6-17 15,27 13-62 1,12-2-197-16,7-3-497 0</inkml:trace>
  <inkml:trace contextRef="#ctx0" brushRef="#br0" timeOffset="1552">18643 3634 2293 0,'0'0'211'15,"0"0"-26"-15,0 0 21 0,0 0 0 16,19 51-13-16,14 8-61 16,5 6-55-16,8 9-20 15,-1 6 16-15,0 4-8 16,1-1-40-16,-1-2-13 15,-6-8-8-15,-7-11 12 0,-6-11-10 16,-6-15-6-16,-20-36 45 16,0 0 60-16,0 0-54 0,0 0-30 15,19-58-9-15,0-22 8 16,1-15-15-16,6-18-5 16,13-18-10-16,6-12 4 0,7 4 6 15,6 19-12-15,-6 17-139 16,-7 27-169-16,-6 29-258 0,-39 47-310 15</inkml:trace>
  <inkml:trace contextRef="#ctx0" brushRef="#br0" timeOffset="2044">18319 5539 2483 0,'0'0'269'0,"-26"51"56"16,20 8-5-16,12 10-42 15,7 8-79-15,13 7-100 16,7 3-55-16,5 5-8 0,1-1-30 16,6-4-116-16,-12-3-131 15,-1-14-94-15,-6-8-167 0,-6-18-231 16,-1-12-130-16</inkml:trace>
  <inkml:trace contextRef="#ctx0" brushRef="#br0" timeOffset="2380">19569 5824 2290 0,'0'0'142'15,"0"0"76"-15,-52 18-41 16,-13-7-75-16,0-7-56 16,1-4-22-16,-1-4-20 0,0 0 3 15,7-10-2-15,13-4-5 16,6-11-5-16,6-8 5 16,20-14-29-16,13-8-13 15,20 1 27-15,12 3 1 0,13 8 7 16,14 11 7-16,-8 21 4 15,8 19 25-15,5 28 64 0,-12 23 81 16,0 25-4-16,0 19-56 16,0 14-45-16,-1 14-33 15,14 5-10-15,6 3-19 0,7-11-119 16,-7-10-217-16,-13-23-419 16,1-26-357-16</inkml:trace>
  <inkml:trace contextRef="#ctx0" brushRef="#br0" timeOffset="3316">17510 459 1021 0,'0'-51'67'16,"0"7"45"-16,0 44 77 15,-6-54 19-15,-7 17-47 0,13 37-43 16,0 0-66-16,0 0-21 16,0 0-7-16,0 0-12 15,0 0 116-15,-52 55-10 0,0 14-35 16,-6 19-20-1,-7 11 20-15,0 6 17 0,1 8 27 16,5 5-53-16,8 2-3 16,18 11-25-16,20 8-19 0,7-1 10 15,12 4-13-15,7 12-12 16,-6 10-4-16,-1 8-18 16,-19-1 21-16,-6 5 34 0,-20-9-2 15,-19 2-21-15,-14-17-13 16,-5-10-17-16,-7-17 15 0,-1-23 4 15,8-22 1-15,12-22 0 16,13-21 43-16,52-37-25 16,-45 4-7-16,45-4-20 15,-7-44 0-15,20-4-3 16,20 5-4-16,19 6-4 0,12 15 0 16,8 19 12-16,-1 21 7 15,6 22-15-15,1 36-2 0,-7 24 3 16,-6 27 22-16,0 22 18 15,-20 34-4-15,0 32 1 16,-12 15-4-16,-7 11-25 0,0 14 9 16,-14 5-7-16,8-5-18 15,-14-10 14-15,1-15-13 0,6-18-1 16,6-27 3 0,-6-20 13-16,7-23-13 0,-7-26-7 15,6-24-14-15,-6-15 2 16,0-23-18-16,0-14-31 0,-13-40-73 15,0 0-180-15,0 0-247 16,-7-36-153-16</inkml:trace>
  <inkml:trace contextRef="#ctx0" brushRef="#br0" timeOffset="3800">15549 2550 1607 0,'38'0'362'0,"-5"19"-19"16,-33-19-1-16,45 65-57 16,-19-3-72-16,-13 5-46 0,-7-6-63 15,1 1-54-15,-14-7-25 16,1 3-10-16,-13-7-11 16,-14-3-15-16,-12-4-28 0,-13-4-106 15,-14-7-122-15,1-11-143 16,0-8-160-16,13-10-74 15,6-8 49-15</inkml:trace>
  <inkml:trace contextRef="#ctx0" brushRef="#br0" timeOffset="3981">15257 3039 1383 0,'0'0'166'15,"0"0"204"-15,0 0 1 16,0 0-54-16,0 0-71 0,7 55-71 15,-27 4-86 1,-25-1-41-16,-13 4-28 0,-13 0-24 16,-7-7-98-16,-6-8-190 15,6 1-309-15,7-22-211 0</inkml:trace>
  <inkml:trace contextRef="#ctx0" brushRef="#br0" timeOffset="4425">14998 2338 1834 0,'0'0'142'0,"0"0"78"16,20 49-5-16,-14 5-52 15,-12 1-60-15,-14 7-55 16,-5 0-31-16,-8-4 1 0,-6-4-11 15,-6-5-7-15,6-13-7 16,0-7 11-16,7-7 3 0,0-7-5 16,32-15-2-16,-46 0 4 15,46 0-8-15,-45-15 4 16,45 15 32-16,-32-14 20 16,32 14 9-16,-39 14 94 0,0 26 29 15,0 15-44-15,0 21 32 16,0 16-37-16,-12 14-25 15,5 3-33-15,-5 4 13 0,-8 0-14 16,-12-7-40-16,-7-4-21 16,-12-10-11-16,-7-8-4 0,-7-15 8 15,-6-15-22-15,-6-10 8 16,5-11-4-16,1-11-4 0,0-11-20 16,20-3-47-16,6-8-32 15,12-12-52-15,8-3-56 16,12-14-94-16,13-11-201 15,7-14-281-15</inkml:trace>
  <inkml:trace contextRef="#ctx0" brushRef="#br0" timeOffset="5208">13419 2514 1490 0,'-19'51'266'0,"12"-4"-54"16,1 1-57-16,-1-1-53 0,1-2-18 15,-7-2-48-15,0-3-20 16,-7 0-3-16,1-11-17 16,19-29 12-16,-39 26 2 15,39-26-19-15,-39 7 26 0,39-7-17 16,0 0-9-16,-26-36 14 16,20-8-14-16,6-10 14 0,6-1-1 15,1-4-10-15,-7 11 11 16,0 12-21-16,0 36 18 15,-33-7-9-15,-12 21 3 0,-7 23 91 16,-12 10 48-16,-1 16-3 16,0 10-30-16,0 3 12 15,1 8-1-15,-1 10-12 0,-6 6-22 16,0 5 18-16,-7 12-23 16,-13 4 9-16,1-5-13 15,-20 1-38-15,-13-11-15 0,0-11-2 16,0-15-12-16,-7-18-17 15,14-18-10-15,6-15-64 0,12-14-82 16,14-15-176-16,13-19-303 16,13-10-228-16</inkml:trace>
  <inkml:trace contextRef="#ctx0" brushRef="#br0" timeOffset="5417">12953 3714 2595 0,'91'-29'48'0,"6"-11"-33"15,6 4 4-15,1-8-136 0,-7 1-284 16,0-5-331-16</inkml:trace>
  <inkml:trace contextRef="#ctx0" brushRef="#br0" timeOffset="5652">14086 879 2068 0,'-71'55'239'0,"-20"18"-24"16,-26 18-38-16,-19 18-79 0,0 5-73 16,-12 6-11-16,-14 0-179 15,0 5-364-15,-6-9-338 16</inkml:trace>
  <inkml:trace contextRef="#ctx0" brushRef="#br0" timeOffset="5833">11043 3039 2035 0,'33'-25'163'0,"18"-8"-83"16,14 0-23-16,6 0-218 16,1 1-410-16</inkml:trace>
  <inkml:trace contextRef="#ctx0" brushRef="#br0" timeOffset="6116">9969 1966 2475 0,'0'0'143'16,"0"41"53"-16,6 17 44 0,-6 19-14 15,7 17-43-15,6 16-76 16,0 3-44-16,0 8-41 0,-1 6-22 16,1-2-80-1,0-9-173-15,-13-7-256 0,7-20-320 16,-14-20-74-16</inkml:trace>
  <inkml:trace contextRef="#ctx0" brushRef="#br0" timeOffset="6584">9593 2660 1615 0,'0'0'161'0,"-39"18"100"0,7 11 23 15,0 12-47-15,-14 3-82 16,-12 7-73-16,-7-4-40 0,-19 4-22 15,-6-4-13-15,-14-3-7 16,-12-8 0-16,-1-6-19 0,-6-15 9 16,7-4 1-16,12-15-55 15,0-7-66-15,20-15-54 0,20-7 20 16,12 0 93-16,19-3 21 16,14 3 38-16,12 4-6 0,7 29 3 15,0-29 20-15,0 29-5 16,0 0 29-16,0 0 63 15,0 0-11-15,0 0-8 16,0 0-17-16,-45 36-14 0,-7-10-20 16,7-4-19-16,0-8 4 15,-1 1 47-15,8-12 32 0,-1-6-7 16,13-12-24-16,26 15 4 16,-33-51-19-16,14-11-25 0,13-18 0 15,6-12-7-15,0-10-2 16,0-3-3-16,6-1-3 0,1 3 7 15,-1 12-16-15,0 8-105 16,7 10-196-16,0 10-236 16,7 12-154-16</inkml:trace>
  <inkml:trace contextRef="#ctx0" brushRef="#br0" timeOffset="6749">8357 2007 1242 0,'58'-23'200'0,"13"2"8"0,-6-1-84 15,0 0-66-15,-13 7-153 16,-7 8-263-16,-45 7-172 16</inkml:trace>
  <inkml:trace contextRef="#ctx0" brushRef="#br0" timeOffset="6992">7049 2609 1695 0,'0'0'283'0,"0"0"-21"0,46 40-28 16,-8 3-26-16,1 6-55 15,-6 5-55-15,-14 5-42 16,-19 6-28-16,-19 4-17 0,-20 4-4 16,-19 1-15-16,-7-12-25 15,-6-4-166-15,-7-7-245 0,7-18-199 16,0-12-29-16</inkml:trace>
  <inkml:trace contextRef="#ctx0" brushRef="#br0" timeOffset="7992">6467 2748 1020 0,'0'0'185'16,"-20"44"16"-16,7-4-24 16,0-8-60-16,0 1-47 15,1-4-38-15,12-29 4 16,-26 37-27-16,26-37-3 0,0 0-14 16,-39 25 12-16,39-25 9 15,0 0-25-15,0 0 19 0,-20-25-3 16,7-12-7-16,13-10 5 15,7-11-7-15,-1-15-4 0,-6-4-17 16,0 7 5-16,-13 9 12 16,0 17-6-16,13 44-6 0,-38-11 18 15,-1 26 36-15,0 21 86 16,-6 22 27-16,6 8-27 16,6 3-22-16,1 5-20 15,6-5-13-15,0-7-14 0,0-8-11 16,7-3-11-16,0-4-15 15,-7-2-4-15,0-5 31 0,0 4 36 16,6 3 24-16,-5 4 21 16,5 7 2-16,-6 4-20 0,7 5-45 15,-1-2-20-15,1 4 16 16,-7-3-2-16,-6-4-17 0,-7-4-15 16,-6-2-7-16,-20-5-8 15,-13-11-5-15,-6 0 12 0,-7-8 60 16,-12-6-11-1,6-4-16-15,-7-1-33 0,7-2 4 16,6-8-7-16,7 0-9 16,7-4-13-16,5-7-47 0,8-4-123 15,18-10-121-15,8-12-221 16,18-10-197-16,20-12-22 0</inkml:trace>
  <inkml:trace contextRef="#ctx0" brushRef="#br0" timeOffset="8185">5729 4565 2340 0,'71'-19'53'0,"13"-14"-83"16,7-14-88-16,-1-11-157 15,1-8-223-15,-7-6-130 0</inkml:trace>
  <inkml:trace contextRef="#ctx0" brushRef="#br0" timeOffset="8416">7528 499 2189 0,'-45'0'58'0,"0"26"85"16,-20 18-2-16,-6 18-46 0,-20 22-50 16,-12 18-25-16,-14 30-28 15,-19 10-5-15,-13 14-54 16,-13 9-275-16,1-5-347 0</inkml:trace>
  <inkml:trace contextRef="#ctx0" brushRef="#br0" timeOffset="8592">4958 2864 1811 0,'46'-3'246'16,"12"-15"-89"-16,7-12-71 0,6 1-71 16,-6-7-294-16,-1 2-312 15</inkml:trace>
  <inkml:trace contextRef="#ctx0" brushRef="#br0" timeOffset="9732">4298 2051 930 0,'0'0'110'0,"0"0"49"0,-19 44 21 16,6-1-87-16,13 1-57 16,0 0-24-16,0-1-5 0,0 1-7 15,-7-4-4-15,1-6 25 16,-7-5-21-16,13-29-8 0,-26 33-10 16,26-33-21-16,-39 21-25 15,7-17-59-15,32-4 30 16,-39-22-17-16,39 22 58 15,-26-36 14-15,26 36 43 0,-19-29-20 16,19 29 10-16,0 0-9 16,0 0 29-16,0 0-6 0,0 0 14 15,0 0-7-15,0 0-5 16,-26 32-17-16,26-32 12 0,-26 40-6 16,-6-10 0-16,-1-5 0 15,1-3 0-15,-1-4-19 16,-5 0 28-16,-1-3-23 0,0-8 37 15,7 0-29-15,-1-3 23 16,33-4-17-16,0 0 3 0,-45-18-7 16,45 18 4-16,0 0-23 15,0 0 27-15,0 0-21 16,-20-37 20-16,20 37 1 0,0 0-1 16,0 0-3-16,-38 11 37 15,38-11 40-15,-52 33 5 16,7 4-61-16,-7-5 24 0,6-3-23 15,1 1 3-15,0-4-25 16,0-4 27-16,45-22-27 0,-52 25 82 16,52-25 21-16,-39 15-5 15,39-15-56-15,0 0-17 0,0 0-20 16,0 0-1-16,-7-40 18 16,7 40-28-16,0 0-4 15,7-33-8-15,-7 33 12 16,0 0 11-16,0 0-12 0,0 0 23 15,0 0-13-15,0 0-6 16,0 0-7-16,0 0-1 0,0 0 15 16,0 0-4-16,-45 36 9 15,45-36-12-15,-33 30-2 0,33-30-10 16,0 0 24-16,-52 32-5 16,52-32-12-16,-38 22 16 0,38-22-6 15,0 0-2-15,0 0-4 16,-39 18-3-16,39-18-3 15,0 0-57-15,0 0 16 16,0 0 15-16,0 0 8 0,-39-40 3 16,39 40 25-16,-39-40-18 15,39 40 34-15,-45-25 13 0,6 14-29 16,0 15 0-16,39-4 31 16,-45 32 9-16,12 5-7 0,14-1 26 15,0 4-12-15,19-7-16 16,0-33-35-16,12 47 8 0,-12-47 2 15,26 40 17-15,-26-40-11 16,0 0-12-16,0 0-6 16,0 0 6-16,0 0-33 0,0 0 20 15,0 0-1-15,0 0 6 16,0 0 21-16,-38-18-13 16,-8 3 9-16,-6 5-17 0,7 13 50 15,0 12 84-15,-7 7 47 16,13 14-15-16,0 9 30 0,13 13-52 15,7 15-16-15,13 7-59 16,6 11-22-16,13 8-17 0,12-1-16 16,14-3-16-16,0-4-211 15,6-6-342-15,1-16-260 0</inkml:trace>
  <inkml:trace contextRef="#ctx0" brushRef="#br0" timeOffset="9897">3185 3861 2028 0,'97'-56'206'16,"-6"-5"-78"-16,-1 2-67 16,1 1-65-16,-20 0-280 15,0 0-312-15</inkml:trace>
  <inkml:trace contextRef="#ctx0" brushRef="#br0" timeOffset="10085">2699 1711 1248 0,'0'0'0'0,"65"-69"0"16,6 21 0-16,-6 4-202 16,0 12-190-16</inkml:trace>
  <inkml:trace contextRef="#ctx0" brushRef="#br0" timeOffset="10620">1987 2412 1141 0,'20'40'48'0,"6"4"2"15,-13 0 17-15,-1 3-6 16,-12 4-31-16,-6-4 7 15,-7 5-20-15,-13-8-26 0,7-8 9 16,19-36-6-16,-39 33 11 16,39-33 15-16,-45 11-2 0,45-11-3 15,0 0-7-15,-39-66-16 16,13-7-19-16,13-8 27 0,6-2-9 16,1 3 31-16,0 18-14 15,-1 10-8-15,1 19 6 0,6 33 3 16,0 0 54-1,-39 11 25-15,0 23-39 0,0 13-6 16,-6 11 17-16,-1 4-77 16,8 4 8-16,-1-4 19 0,-7 8 75 15,8-1 45-15,-1 4 28 16,0 3-39-16,0 8 41 0,0 15-9 16,7 7-14-16,-7 10 5 15,0 9-10-15,-13 2-44 0,1 4-29 16,-8 1-18-16,-12-8-5 15,0-11-17-15,-7-7-9 0,-6-15-2 16,-7-18-5 0,7-18-10-16,0-15-10 0,0-18-85 15,0-22-81-15,-7-19-193 16,1-17-244-16,-1-11-89 0</inkml:trace>
  <inkml:trace contextRef="#ctx0" brushRef="#br0" timeOffset="10841">1126 4638 2329 0,'91'-25'30'0,"6"-15"-13"16,13-16-37-16,7-9-164 16,6-5-271-16,-13-2-237 0</inkml:trace>
  <inkml:trace contextRef="#ctx0" brushRef="#br0" timeOffset="11877">479 3057 601 0,'0'0'82'15,"0"0"-49"-15,0 0-27 0,0 0-52 16,0 0-88-16,0 0-89 16</inkml:trace>
  <inkml:trace contextRef="#ctx0" brushRef="#br0" timeOffset="12473">298 3043 1275 0,'0'0'251'16,"0"0"7"-16,0 0 74 15,0 0-64-15,0 0-112 16,45-4-75-16,7-3-28 15,13-4-48-15,-1 0 16 0,-5 0-31 16,-1 0-39-16,-19 8-114 16,-39 3-85-16,0 0-181 15,0 0-117-15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13:51.1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5480 1608 538 0,'25'11'122'16,"-25"-11"-24"-16,20 15-9 0,-20-15-30 15,26 14 19-15,-26-14 36 16,0 0-28-16,0 0-17 16,32 29 5-16,-32-29 45 0,13 22-2 15,-13-22 30-15,0 0-63 16,0 29 7-16,0-29-43 15,0 0-11-15,-26 22-15 0,0-11-12 16,0 0 4-16,0-4-35 16,1-3 34-16,5-4-25 0,-6-4 3 15,0-3 29-15,7 0-25 16,19 7 10-16,-26-11-31 0,26 11 26 16,0 0-10-16,-26-29 4 0,26 29-14 15,0 0 29-15,0 0-9 16,0 0 6-16,0 0-26 0,0 0 15 15,0 0-4-15,-32-11-6 16,32 11 2-16,-26 7 25 16,26-7 12-16,-20 26-17 0,1-5-27 15,19-21 20-15,-26 22-12 16,26-22 23-16,-32 22-2 0,12-11-4 16,20-11-1-16,-33 4-13 15,33-4 20-15,-19 0-39 0,19 0-30 16,0 0 8-16,0 0-16 0,-13-33-5 15,13 4 18-15,0 29 30 16,13-29-17-16,-13 29 19 0,0 0 18 16,0 0-17-16,0 0 33 15,0 0-13-15,0 0 24 16,0 0-15-16,0 0 4 0,0 0 22 0,0 0 5 16,-39 36-14-1,6-14-15-15,8-7 11 0,-8-5 36 16,7-2 22-16,0-5-26 0,0-3 26 15,26 0 3-15,-32-7-27 16,6-4-7-16,26 11-22 0,0 0-1 16,-26-40-23-16,13 0 5 15,7 0 8-15,12 0-14 0,-6 4-15 16,7-4 20-16,-1 0-7 0,1 3-4 16,-7 4-60-16,-7 1-195 15,7 3-261-15,-6 3-62 0</inkml:trace>
  <inkml:trace contextRef="#ctx0" brushRef="#br0" timeOffset="217">5253 1259 1392 0,'32'-18'362'0,"1"3"-50"15,-1 1-101-15,0-1-82 16,1 8-63-16,-1 3-26 0,-6 8-1 0,-26-4-12 16,39 18-10-16,-39-18-14 15,19 33-17-15,-19 3-220 16,-13 4-293-16,-13-3-122 0</inkml:trace>
  <inkml:trace contextRef="#ctx0" brushRef="#br0" timeOffset="632">4514 1583 1086 0,'0'0'210'0,"0"0"-13"0,0 0 49 16,0 0-77-16,0 0-28 0,0 0-9 15,19 40-38-15,-12-4-17 16,-1 1-30-16,-12-1-8 0,6-3-23 16,-13-4-9-16,6-4-7 0,7-25-5 15,-32 26 8-15,6-12-3 16,0 1 11-16,26-15-4 0,-26 4 1 16,26-4 0-16,-32-11-8 15,32 11 0-15,-26-29-19 16,13-4 6-16,7-7 10 0,-1 3 11 15,7 5-14-15,0 32 11 0,0-29-5 16,0 29 0-16,0 0 15 16,0 0 45-16,0 0 4 0,-45 29-23 15,6 7-11-15,0 0-9 16,-1 5-11-16,-5-5 1 0,0-3-19 16,0-4-1-16,-1-4-73 0,1-3-152 15,6-7-225-15,13-4-130 16,26-11-48-16</inkml:trace>
  <inkml:trace contextRef="#ctx0" brushRef="#br0" timeOffset="809">4216 2114 1861 0,'59'0'274'15,"5"-3"-96"-15,1 3-83 0,0-4-59 16,-1 0-18-16,-5-3-134 0,-1 0-262 16,-13-1-192-16</inkml:trace>
  <inkml:trace contextRef="#ctx0" brushRef="#br0" timeOffset="1755">3277 1688 730 0,'0'0'218'0,"0"0"21"16,0 0-46-16,0 0-7 16,0 0-45-16,0 0-77 0,0 0-35 15,0 0-9-15,-40 0 15 0,40 0-25 16,0 0-6-16,-39-21 2 16,39 21-6-16,0 0 0 0,-19-48 8 15,25 12-19-15,-6 36 4 0,19-40 12 16,-19 40-5-16,39-29-14 15,-39 29 14-15,47-11 23 0,-47 11-51 16,38 3 28-16,-38-3 5 16,39 19-20-16,-39-19 25 15,0 0-10-15,20 36-5 0,-20-36 15 16,0 36-22-16,0-36 19 0,0 0-3 16,-52 40 10-16,7-18 1 15,5-4-43-15,-6-7 37 0,8-7-9 16,-8-4-13-16,7-4 16 0,1-3 13 15,38 7-25-15,-52-22 1 16,52 22-22-16,-39-32-26 0,20-5 38 16,6 1-15-16,13 36 15 0,-7-40 39 15,7 40-26-15,0 0-17 16,0 0 18-16,0 0 10 16,0 0-34-16,0 0 52 0,0 0-29 15,0 0-1-15,-32 36 14 16,32-36-17-16,-20 40-1 0,7-7 20 15,13-33 6-15,0 0-16 0,0 0 10 16,-6 33 11-16,6-33 12 16,0 0-22-16,-32 25 11 0,32-25-3 15,-39 7-9-15,39-7 3 0,-33 0-6 16,33 0 17-16,0 0-20 16,-32-21-25-16,32 21 13 0,-13-44 17 15,13-3 1-15,0-4-28 16,7 3 7-16,5 1 26 0,1 7-9 15,-6 7-21-15,-7 33 9 16,13-33 23-16,-13 33-33 0,0 0 7 16,0 0 24-16,0 0-33 15,0 0 33-15,0 0-7 0,0 0-28 16,0 0 23-16,0 0 1 0,0 0-1 16,-45 19 57-16,12-1 75 15,1 7-43-15,-1 4 22 0,1 8-23 16,6-4 29-16,0 10-34 0,7-6 4 15,-7 6-39-15,7 8 40 16,-1-7-19-16,7-4-39 16,0 4-14-16,-6-1 0 0,-1-6-12 15,-6-1-7-15,0-7-7 0,-13 0 14 16,-13-10-23-16,0-1-105 16,-13-4-95-16,7-6-97 0,-7-8-81 15,14-11-56-15,5-8-5 0,46 19 21 16</inkml:trace>
  <inkml:trace contextRef="#ctx0" brushRef="#br0" timeOffset="1969">3762 760 1506 0,'0'0'201'0,"32"-32"87"0,-32 32-38 16,0 0-86-16,0 0-78 16,0 0-52-16,0 0-12 0,0 0-22 15,33-22-15-15,-33 22-56 0,0 0-193 16,39 7-209-16,-39-7-144 16</inkml:trace>
  <inkml:trace contextRef="#ctx0" brushRef="#br0" timeOffset="2157">2797 2234 1412 0,'0'0'382'0,"38"19"-133"0,8-12-89 15,6-11-87-15,12-3-29 16,7-8-19-16,1-7-28 0,-8 1-243 15,-5-16-314-15,-13-3-158 0</inkml:trace>
  <inkml:trace contextRef="#ctx0" brushRef="#br0" timeOffset="2413">2187 1070 924 0,'32'-15'167'0,"-32"15"80"15,46-14-52-15,-1 3-95 0,8 0-37 16,5 0-40-16,0 0 5 15,1-4-25-15,-1 1-182 0,-13-4-176 16,1 3-91-16</inkml:trace>
  <inkml:trace contextRef="#ctx0" brushRef="#br0" timeOffset="3020">1896 1415 402 0,'0'0'129'0,"0"0"-9"0,0 0-26 15,0 0-21-15,0 0 0 16,0 0 10-16,0 0 24 0,0 0-8 16,0 0-16-16,0 0-2 0,0 0-50 15,0 0-2-15,-52-7-29 16,52 7 7-16,-65 7 58 0,20 8-33 15,45-15-6-15,-52 18-39 0,52-18 24 16,-52 22-7-16,52-22-8 16,0 0 9-16,0 0 3 0,-25 47 10 15,25-47-23-15,0 0 16 16,12 48-26-16,-12-48 18 0,39 43 2 16,0-6 95-16,-39-37 21 15,39 40 6-15,-39-40 27 0,26 43 1 16,-13-13-25-16,-13-30-30 0,-20 32-34 15,20-32 11-15,-45 26-22 16,0-12-33-16,-1-10-17 0,-5 0 4 16,-1-8 9-16,0 0 65 0,7-7-36 15,-1-3-25-15,46 14-1 16,-52-44-21-16,19 1 0 0,20-5 5 16,7-6-5-16,6-5-8 0,19-2 13 15,14-1-20-15,-1-4-96 16,7 1-100-16,1 3-226 15,-8 7-210-15</inkml:trace>
  <inkml:trace contextRef="#ctx0" brushRef="#br0" timeOffset="3964">399 1183 512 0,'0'0'144'0,"0"0"22"0,0 0-7 16,32 10 79-16,-32-10-51 15,40 40-1-15,-8-3-31 0,-6-1-48 16,-7-3-60-16,-6 0-13 0,-6-4-5 16,-1 4 8-16,-6-33-11 15,7 29-19-15,-7-29-12 16,0 0 13-16,0 0 3 0,0 0 71 16,0 0-18-16,0 0-53 0,-52 22-6 15,7-15 3-15,-8-11-4 16,8 1-4-16,-1 3 9 0,1 3-9 15,-7 12 0-15,0-1 25 16,1 12 5-16,5-1-26 0,7 4-4 16,14 1-8-16,-1-1 10 0,26-29-10 15,0 40-100-15,0-40-206 16,32 29-235-16,0-18-60 0</inkml:trace>
  <inkml:trace contextRef="#ctx0" brushRef="#br0" timeOffset="4252">1818 0 1294 0,'0'0'28'0,"0"0"106"15,0 0 133-15,0 0 12 0,0 0-78 16,0 0 27-16,-32 22-101 0,-7 14-50 16,-19 11-43-16,-7 12-6 15,-19 2-12-15,-7 9-8 16,-7 2-17-16,1 5 1 0,-7-4 2 16,1-1-39-16,6-6-235 15,-7 3-236-15,7 0-96 0,0 0 5 16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13:57.0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1485 0,'39'7'228'0,"-39"-7"7"15,0 0-89-15,26 15-79 0,-26-15-31 16,0 0-36-16,0 0-144 0,0 0-280 16,0 0-179-16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13:56.1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10957 426 666 0,'0'0'261'15,"0"0"102"-15,0 0-3 0,26 18-90 16,-26-18-9-16,33 40-49 0,-7-7-34 16,-1-1-18-16,1-3-48 15,0 1-25-15,-6 2-22 0,-7 5-14 16,-7-8 9-16,1 0-30 0,-14 0-5 16,7-29-14-16,-52 44-2 15,-6-11-52-15,-7-4-164 16,-6-8-259-16,-7 1-252 0,1-3-70 0</inkml:trace>
  <inkml:trace contextRef="#ctx0" brushRef="#br0" timeOffset="233">10478 58 854 0,'0'0'208'0,"0"0"78"0,0 0-62 0,0 0 131 16,0 0-147-16,0 0-37 15,20 40-69-15,6 4-51 16,0-1-13-16,-7 8-35 0,0 4 15 16,1-4-23-16,-7 0 10 0,-13-4-254 15,0-7-325-15,-20-3-216 16</inkml:trace>
  <inkml:trace contextRef="#ctx0" brushRef="#br0" timeOffset="705">10122 375 634 0,'0'0'166'16,"0"0"21"-16,33 25-35 0,-33-25-49 16,19 40-42-16,-19-40 1 0,13 48-28 15,-6-8-26-15,-7-40 2 16,-7 43-10-16,7-43 0 0,-6 40 19 16,6-40 5-16,0 0-45 0,0 0 21 15,-39 37 0-15,39-37-21 16,-46 25 45-16,46-25-20 15,-45 18-24-15,45-18 20 0,-39 11-9 16,-6-3 31-16,45-8-22 0,0 0 3 16,0 0 9-16,-39 7-19 15,39-7-1-15,0 0 18 0,0 0 3 16,0 0-34-16,-45-18 47 0,45 18-36 16,-39-19 13-16,39 19-19 15,-45-7 24-15,45 7 117 0,-52 7 37 16,0 12 35-16,7 6-20 0,-13 8-13 15,-1 10-15-15,1 1 4 0,-7 3-28 16,1 4-46-16,-1 0-35 16,0 0-32-16,7-7 8 15,-7-4-25-15,13 0 13 0,1-11-107 16,5-7-225-16,7-11-298 0,1-7-118 16</inkml:trace>
  <inkml:trace contextRef="#ctx0" brushRef="#br0" timeOffset="1126">9462 360 739 0,'-13'-47'51'15,"20"-8"80"-15,12-14 24 0,0 7-2 16,14 4-47-16,-7 18-68 16,-26 40-4-16,51-26-11 0,-5 23-2 15,-1 14-40-15,-45-11 28 0,32 58-30 16,-19 0-258-16,-13-3-153 15</inkml:trace>
  <inkml:trace contextRef="#ctx0" brushRef="#br0" timeOffset="1768">8769 589 697 0,'0'0'255'0,"0"0"-30"16,0 0-64-16,0 0-89 0,0 0-26 15,0 0-20-15,39-21-17 16,-39 21 2-16,46-37-23 0,-14 1-43 16,-32 36 20-16,39-37 25 15,-39 37-20-15,19-36 11 0,-19 36 5 16,0 0 1-16,0 0 13 0,0 0 14 15,33 11-22-15,-33-11-4 16,0 0 19-16,38 25-7 0,-38-25 9 16,0 0-13-16,0 0 1 0,0 0-8 15,0 0 28-15,0 0-7 16,0 0-23-16,0 0 8 0,20 40 2 16,-20-40 18-16,-7 40 4 15,7-40-3-15,-26 40-30 0,26-40 17 16,-51 37 2-16,5-12 12 15,1-6-31-15,0-5 23 0,-1-3-27 16,1-4 38-16,0 1-9 0,6-5-28 16,-6-6 10-16,45 3 7 15,-52 3 16-15,13-3-3 0,39 0-2 16,0 0-25-16,-45-7 14 0,45 7-7 16,0 0 27-16,-39-22-44 15,39 22 12-15,0 0 12 0,0 0 5 16,0 0-22-16,-13-33 1 0,13 33 5 15,0 0 1-15,0 0 16 16,0 0-6-16,39-21-23 16,-39 21 23-16,39 0 13 0,-39 0-11 15,0 0 33-15,38 36 28 0,-38-36 51 16,13 51 45-16,-6-7-15 16,-14-8-31-16,1-3-64 0,-13-1-3 15,-7 1-32-15,26-33 1 0,-46 40-11 16,7-14 3-16,1-8-7 15,-1-4-158-15,6-6-223 0,-5-8-142 16</inkml:trace>
  <inkml:trace contextRef="#ctx0" brushRef="#br0" timeOffset="1949">8472 1059 1551 0,'45'0'265'16,"-13"-4"-25"-16,-32 4-71 0,0 0-86 15,0 0-55-15,0 0-273 0,0 0-313 16,13-29-140-16</inkml:trace>
  <inkml:trace contextRef="#ctx0" brushRef="#br0" timeOffset="2281">8070 429 843 0,'0'0'265'0,"0"0"56"0,7 37 4 15,-7-37-101-15,6 47-96 0,-6-11-36 16,0-36-1-16,0 51-24 15,-13-11-35-15,0-11-21 0,13-29 13 16,-45 37-5-16,45-37-22 16,-39 22 3-16,39-22 8 0,0 0 0 15,-45 3-8-15,45-3 6 16,0 0 6-16,-32-43-6 0,6-5-16 16,13-10 20-16,0-11-23 0,6-7 13 15,7-8 3-15,0 0-7 16,0 8 4-16,0 14-3 0,7 15 6 15,-7 10-36-15,0 37-168 0,0 0-168 16,0 0-104-16,0 0-110 16</inkml:trace>
  <inkml:trace contextRef="#ctx0" brushRef="#br0" timeOffset="2449">7572 1215 1049 0,'52'22'287'16,"-1"-11"-11"-16,1-14-37 0,-6-5-120 15,-1-3-51-15,0-7-51 16,-6 0-328-16,-39 18-223 0</inkml:trace>
  <inkml:trace contextRef="#ctx0" brushRef="#br0" timeOffset="2824">7209 247 1094 0,'0'0'300'15,"0"0"29"-15,0 0-8 0,52 26-103 16,-13 10-31-16,-7 15-60 0,-6 15 1 15,-6 3-47-15,-1 11-23 16,-6-4-21-16,-6 4-16 16,-14-7-10-16,-12 0-1 0,-7-11-10 15,-20-8 7-15,-5-6 0 0,-14-16-4 16,-6-6 4-16,-7-15-2 0,-6-11-2 16,0-11-3-16,0-15 0 15,6-10 9-15,7-11-9 0,6-19-3 16,13-10 5-16,7-8-12 0,13 0 19 15,19 8 4-15,6 3 27 16,20 15-35-16,19 7 9 0,7 11-14 16,20 7 6-16,-1 11-13 0,0 4 3 15,0 11-227-15,1 3-221 16,-8 4-278-16,1 4-60 0</inkml:trace>
  <inkml:trace contextRef="#ctx0" brushRef="#br0" timeOffset="2980">7035 535 1998 0,'0'0'287'0,"38"25"53"16,-38-25-80-16,33 15-121 0,-33-15-82 16,0 0-21-16,45 0-231 15,-45 0-372-15,0 0-454 0</inkml:trace>
  <inkml:trace contextRef="#ctx0" brushRef="#br0" timeOffset="3377">5656 560 1778 0,'0'0'208'16,"0"26"171"-16,0-26-77 15,13 36-50-15,-7-3-95 16,-6 7-77-16,-6 4-26 0,-14-1-28 16,-6 5-17-16,1-1-5 0,-14-7 0 15,-7 4-11-15,1-4-26 16,-7-4-177-16,1-7-262 0,5-7-335 15</inkml:trace>
  <inkml:trace contextRef="#ctx0" brushRef="#br0" timeOffset="3676">5151 760 1325 0,'0'0'288'0,"0"0"-44"0,0 0-18 16,0 0-79-16,0 0-73 16,13-36-40-16,6 7-13 0,-19 29-10 15,46-29-17-15,-8 11 1 0,1 3 12 16,-6 11-14-16,-33 4 3 16,32 8 1-16,-32-8 15 0,19 32-6 15,-19-2-6-15,0-30 0 16,-32 51 96-16,-7-11-57 0,-6 0-12 15,0-4-12-15,-1-3-3 16,1 0-6-16,0-4-9 0,-7 0 3 16,0-7-282-16,7-4-318 15,-1-18-141-15</inkml:trace>
  <inkml:trace contextRef="#ctx0" brushRef="#br0" timeOffset="3984">4808 458 927 0,'0'0'273'0,"0"0"38"16,0 0-82-16,0 0-80 16,0 0-2-16,0 0-28 0,0 0 21 15,-20 51 22-15,-12 4-52 16,0 7 15-16,-1 7 4 0,-6 11-2 15,-6 7-17-15,0 8-15 16,-7 0-25-16,-6-1 1 0,-13 5-6 16,-7-1-22-16,-13-4-22 0,-6-6-5 15,-13-12-12-15,-13-10-9 16,0-15-7-16,-6-11-57 0,6-15-77 16,0-10-108-16,6-15-119 15,-6-15-155-15,13-18-80 0,0-14 21 16</inkml:trace>
  <inkml:trace contextRef="#ctx0" brushRef="#br0" timeOffset="4373">3423 222 1482 0,'38'29'335'15,"1"-4"-18"-15,0 5-16 0,0-1-107 16,6 0-97-16,-6 0-47 16,-7 4-25-16,-6-4 15 15,-6 4-4-15,-14-4-10 0,-12 0-16 0,6-29-20 16,-52 51 10-16,-13-8-9 16,-12-10 1-16,-1-4-129 15,0-3-126-15,1-12-126 0,-1-6-106 16,13-8 17-16,13-11 55 0</inkml:trace>
  <inkml:trace contextRef="#ctx0" brushRef="#br0" timeOffset="4553">3138 517 1104 0,'32'7'311'15,"-32"-7"13"-15,0 0 24 0,26 36-49 16,-20 1-84-16,-12 3-65 15,-13-4-84-15,-7 4-34 0,-7 0-9 16,-6-3-7-16,-12 3-16 16,-1 7-65-16,-6-11-253 0,-1-7-355 15,-5-10-163-15</inkml:trace>
  <inkml:trace contextRef="#ctx0" brushRef="#br0" timeOffset="5064">3054 131 1437 0,'0'0'145'0,"32"0"65"16,-32 0 115-16,0 0-80 15,-13 40-115-15,-13 7-65 0,-6 4 39 16,-7 4-35-16,0-1-25 0,-13 1-27 15,1-4-13-15,-14 0-8 16,0-4 13-16,0-7-1 0,1-7-20 16,12-11 19-16,6-8-10 0,1-6-6 15,45-8 9-15,-45-19-6 16,45 19-4-16,0 0 15 16,-39-47 0-16,39 47 6 0,-13-40-8 15,13 40-8-15,0 0-7 0,0 0 4 16,0 0 10-16,0 0-2 15,0 0 7-15,0 62-7 0,7 3 96 16,5 1-21-16,-12 3-13 0,0 0-26 16,-12 0-19-16,-8-3-11 15,-6-8 7-15,-6-3 1 0,-7-15-8 16,-19-7-9-16,-7-12-5 0,-13-10 4 16,-6-14 4-16,7-19 0 15,-8-18 8-15,14-15-5 16,13-14-3-16,0-4-8 0,19-10 3 15,13 2 16-15,19 1-7 0,20 8-13 16,7 10-2-16,12 7 17 16,7 4-6-16,13 8-3 0,6 2-127 15,7 9-187-15,-7 6-291 0,7 1-164 16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14:06.1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2654 604 590 0,'0'0'111'0,"0"0"7"16,0 0-21-16,0 0-25 16,0 0-10-16,0 0 5 15,0 0-24-15,0 0-17 0,0 0-18 16,0 0 6-16,0 0 0 0,0 0 165 16,0 0-93-16,0 0-35 15,0 0-19-15,0 0-13 0,0 0-19 16,-19 33 5-16,19-33 1 15,0 0-11-15,0 0-13 0,0 0 18 16,0 0 21-16,0 0-35 0,32 14 23 16,-32-14 3-16,32-3-3 15,-32 3-13-15,46-33-25 0,-14 0-21 16,-6 0 25-16,0-3-4 16,-7 7 4-16,-19 29 21 15,13-36 15-15,-13 36-6 0,-6-30-14 16,6 30 11-16,0 0-25 15,-46-3 35-15,-5 10-19 0,-1 11 0 16,0 0 25-16,0 8-16 0,7-1-13 16,-7 1 24-16,7-4-1 15,6-4-8-15,0 0-11 0,-6-7 3 16,45-11 19-16,-45 11-39 16,6-4 27-16,39-7-3 0,-39 0 18 15,39 0-24-15,0 0-10 16,-39-22 29-16,39 22 9 0,0 0-42 15,0 0 14-15,0 0 34 16,0 0-19-16,0 0-12 0,0 0-1 16,0 0 11-16,0 0-18 15,0 0-12-15,0 0 33 0,0 0-10 16,0 0-18-16,0 0-6 0,0 0 36 16,0 0 3-16,0 0 3 15,-39 22-37-15,39-22 16 0,0 0 33 16,-39 44-38-16,39-44 14 15,-32 47 3-15,32-47 8 16,-45 44-8-16,45-44-9 0,-46 40 0 16,8-15 3-16,38-25 6 0,-46 15-18 15,7-8 12-15,14-7 6 16,25 0-9-16,-46-14 11 0,46 14-15 16,-32-33-13-16,6 0 22 15,13 4 13-15,7 0-31 0,6 29 21 16,6-33-17-16,-6 33 17 0,13-29-20 15,-13 29-8-15,0 0 5 16,26-7 38-16,-26 7-33 0,39 3 10 16,-39-3 7-16,0 0-5 15,32 19-16-15,-32-19 14 16,0 0 8-16,0 0-16 0,0 0 8 0,0 0 49 16,0 0-27-16,-26 36-18 15,-6-14-11-15,-7-8 22 16,-6-3 35-16,6-3-28 0,6-8-27 15,1 7 137-15,32-7 26 16,0 0-19-16,-32-11-66 0,32 11-55 16,0 0 8-16,-26-26-12 0,6 1-14 15,14-4 9-15,6-4-27 16,6-3 24-16,7-4-10 0,7-4 4 16,-1-3-9-16,7-4-105 15,-6 3-162-15,12 1-94 0,-6 0-13 16,-7 3 9-16</inkml:trace>
  <inkml:trace contextRef="#ctx0" brushRef="#br0" timeOffset="197">2039 102 566 0,'33'0'149'0,"12"-11"18"15,-6 0-35-15,6 0-58 0,0-4-47 16,1 1-21-16,-8-1-1 16,-5 1 2-16,-33 14-16 15,32-11-37-15,-32 11-187 0,0 0-89 16</inkml:trace>
  <inkml:trace contextRef="#ctx0" brushRef="#br0" timeOffset="405">1554 353 821 0,'0'0'173'0,"0"0"22"15,0 0-22-15,0 0-60 0,0 0-57 16,0 0-27-16,0 0-35 0,0 0 6 15,0 0-247-15,0 0-83 16,0 0-35-16</inkml:trace>
  <inkml:trace contextRef="#ctx0" brushRef="#br0" timeOffset="766">1023 437 399 0,'0'0'109'16,"0"0"8"-16,0 0-41 0,0 0-34 16,0 0-29-16,0 0 55 0,0 0 157 15,0 0-59-15,0 0-71 16,-26 36-43-16,26-36-31 0,-32 40 116 15,-7-7-78-15,0-8-16 0,-6 1 6 16,-7-8 55-16,-6 0-37 16,-14-3-26-16,-5-1-26 15,-1-3 91-15,7-4-32 0,-7 1-36 16,7-5-3-16,6-3-19 16,0-3-16-16,7-5 16 0,13 5-25 15,45 3 0-15,-52-11 20 0,52 11-76 16,0 0-147-16,0 0-219 15,0 0-63-15</inkml:trace>
  <inkml:trace contextRef="#ctx0" brushRef="#br0" timeOffset="954">168 426 663 0,'59'-15'159'0,"-1"1"9"0,7-5-70 16,-1 8-46-16,14-3-23 0,0-1-17 15,6 4-12-15,0 1-226 16,-13-5-170-16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14:14.1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11370 1506 600 0,'0'0'2'15,"0"0"32"-15,0 0 16 16,0 0-29-16,0 0 9 0,-26 8-1 16,26-8-20-16,-32 21 5 0,6-2-14 15,-6 2 86-15,-1 5-39 16,-12-4 32-16,0 3-25 0,-1-3-34 16,-12 4 10-16,6-5-16 0,-12-2-11 15,-1-5-10-15,7 1 11 16,-7-8-8-16,7-7 10 0,-1-7-9 15,1 7-70-15,6-8 20 16,13 1-2-16,7-7-10 0,32 14 15 16,0 0 9-16,-26-30 29 15,26 30-5-15,0 0 11 0,0 0-24 16,0 0 50-16,0 0-17 16,0 0 4-16,0 0-4 0,0 0 59 15,0 0-11-15,-6 41 13 16,6-41-32-16,-13 36 54 0,0-7-44 15,13-29-16-15,-33 33-8 0,33-33-27 16,-38 25 20-16,-1-14-6 16,-7 0 3-16,8-7-5 0,5-4-7 15,-6-4 12-15,39 4-17 0,-32-7 20 16,32 7-18-16,0 0-22 16,0 0-2-16,0 0 13 15,0 0 7-15,0 0 11 0,0 0 0 16,39 3-13-16,-7-3 22 15,-32 0-18-15,33 11 2 0,-33-11 18 16,0 0-4-16,0 0-7 0,0 0 107 16,0 0 19-16,-7 40-51 15,7-40-21-15,-52 37-14 0,7-12-26 16,0-3-20-16,-7-11-2 0,7 7 15 16,45-18-11-16,-39 8-229 15,39-8-132-15</inkml:trace>
  <inkml:trace contextRef="#ctx0" brushRef="#br0" timeOffset="316">10477 1131 430 0,'0'0'27'0,"-26"-25"-14"16,26 25 2-16,0 0-15 15,0 0 0-15,0 0 105 0,0 0-63 16,0 0-20-16,0 0-15 0,0 0 6 16,0 0-13-16,0 0 8 15,0 0-8-15,0 0 55 0,0 0-26 16,0 0 6-16,-13 33 61 15,13-33-17-15,-32 33-43 0,-1 10-13 16,33-43-19-16,-45 44 12 0,45-44-156 16,-45 47-176-16</inkml:trace>
  <inkml:trace contextRef="#ctx0" brushRef="#br0" timeOffset="612">9648 1313 385 0,'0'-36'157'0,"0"36"6"15,0 0-26-15,0 0-71 16,0 0-20-16,0 0-34 15,0 0 128-15,0 0 4 0,0 0-21 16,-6 62 67-16,-7-4-86 0,6 4-5 16,-6 4-21-16,13 3-30 15,0-4-10-15,7 4-18 0,6-7-20 16,0-4 0-16,0-10-244 0,6-5-169 16,-6-10-49-16</inkml:trace>
  <inkml:trace contextRef="#ctx0" brushRef="#br0" timeOffset="1120">9247 1412 511 0,'0'0'99'0,"0"0"8"16,0 0-36-16,0 0-18 15,0 0-31-15,0 0 5 0,0 0 43 16,0 0-44-16,0 0 66 0,32 36-25 15,-6 0-32-15,0 1 62 16,-6 7-54-16,5-4-22 0,1 0 19 16,-6-8-8-16,-1 8-13 0,-6 8-11 15,7-1 60-15,-14-7-25 16,-6 4-32-16,0-4 11 0,-6-4-19 16,-7-7 10-16,-13 4-9 0,-7-11-7 15,-18-4 20-15,-8-3-8 16,-12-4-33-16,6-1 21 15,-12-10 9-15,12-3-6 0,7-4-5 16,6-4 27-16,0-4-16 16,13-10-19-16,39 25 9 0,-39-44-18 15,20 4 24-15,13 4-9 0,6 36 7 16,19-41-49-16,7 5-44 16,6 7-73-16,7 3-66 0,-7 5-87 15</inkml:trace>
  <inkml:trace contextRef="#ctx0" brushRef="#br0" timeOffset="1385">8477 1219 735 0,'0'0'128'0,"32"47"57"15,-26 0-61-15,1 12 22 16,-1 3-62-16,1 3-37 16,-7 1-33-16,6-1 2 0,1 1-11 15,-1-5-24-15,1-13-233 0,-7-1-138 16</inkml:trace>
  <inkml:trace contextRef="#ctx0" brushRef="#br0" timeOffset="-5264">2987 156 532 0,'0'0'155'0,"0"0"-30"0,0 0-71 15,-26 4-18-15,-6 3-3 0,0-7 13 16,-14 0-9-16,-12 7-8 15,-7-7-29-15,-19 4-6 0,-13 0 21 16,-19-1-3-16,-20 1-30 0,-7 3 27 16,-6-7-25-16,-12 0 12 15,-14-3 6-15,-6-5-7 16,6 5 19-16,0-12-17 0,20 0-1 16,19 1 14-16,26-4-10 0,13 3 5 15,12 4 3-15,21-3 24 16,18 3 59-16,8 3-6 0,12 1-58 15,26 7-14-15,0 0-10 16,0 0-6-16,0 0 17 0,0 0-21 16,0 0-9-16,0 0 8 0,0 0 15 15,0 0-10-15,0 0 3 16,-33 33 14-16,20 3-21 0,0-3 11 16,7 11 8-16,-1 7-18 0,1 11 6 15,0 10 0-15,-1 8-5 16,1 8 17-16,-1 10-5 15,1 4 9-15,6 7-22 0,-7 0 15 16,1-3-23-16,6 10 32 0,0-10 12 16,-13-11-30-16,6-12 11 15,-6-6-25-15,7-12-1 0,-7-14 25 16,0 7 5-16,-6-10-6 0,-7-1-24 16,0-11 18-16,0 4 1 15,0-3-8-15,26-37 7 0,-32 43-3 16,32-43-4-16,-20 40-2 15,20-40 6-15,-19 30 9 0,19-30-19 16,0 0 10-16,0 0 11 0,0 0-14 16,6 40 0-16,-6-40-10 15,0 0 22-15,0 0 1 16,33 40-16-16,-33-40 52 0,0 0-75 16,45 47 47-16,-45-47-39 0,52 40 15 15,-13-15 6-15,-39-25 11 16,51 30-29-16,8-9 23 0,5-2-5 15,8-5 11-15,5-3-30 16,14-4 21-16,19 1 13 0,13-8-24 16,13 0 11-16,6 7 20 15,7-7-47-15,0-7 6 0,6 7 33 16,1 0 0-16,-7 0-35 0,-14 0 34 16,1 7-5-16,-13 0-8 15,-13-7-20-15,-6 11 39 0,-13-4-26 16,-7 4 21-16,-7-7-28 15,-5 3 21-15,-8-7-7 0,-5 8-3 16,-14-16-15-16,0 8 22 0,-6-7 11 16,-39 7-15-16,39-7 15 15,-39 7-23-15,39-26 8 0,-39 26 9 16,0 0 6-16,19-47-21 16,-6 14-2-16,-13 33 17 0,0-47-25 15,7 3 13-15,-7 4-2 0,6-4-10 16,-6-6 15-16,7-1 15 15,-1-11-25-15,1-4 15 16,6-10-20-16,-7-4 12 0,-6-8 3 16,-6-6-11-16,-1-1 29 0,7 11-38 15,-13-3 25-15,13 7 10 16,-6 4-30-16,6-1 18 0,0 1-18 16,0 3 26-16,0 0-33 0,6 0 28 15,-6 4-6-15,7 0-9 16,-1 0 19-16,-6 3-23 0,7 1 13 15,-1 3 9-15,-6 0-13 16,0 15 15-16,6 7-11 16,-6 0-10-16,0 7 10 0,0 4-85 15,0 29 7-15,-6-29-17 0,6 29-53 16,-13-29 10-16,13 29-6 16,0 0-32-16,0 0-47 0</inkml:trace>
  <inkml:trace contextRef="#ctx0" brushRef="#br0" timeOffset="-4372">1971 0 411 0,'0'0'97'0,"0"0"-31"0,0 0-15 15,0 0-28-15,0 0-23 16,0 0 8-16,0 0 13 16,0 0-18-16,0 0 29 0,0 25-16 15,-19 4 0-15,19-29-7 0,-26 48-15 16,0-1 69-16,6-7-12 16,-5 7-10-16,-1 4 32 0,6-4-34 15,-6 4 48-15,7 0-41 0,0 0-12 16,-1-7-17-16,7 7-11 15,7-4 11-15,6 1-15 0,-7-1 18 16,20-3-15-16,0 3-17 0,0 0 46 16,13 0 41-16,0 1 43 15,0 3-54-15,0 3-36 0,0-3-5 16,-1 0-11-16,-12 0-16 16,0 0 6-16,0 0-11 0,-13 0 31 15,7 0-28-15,-7 4 21 16,0-4-15-16,0-1 15 0,-7-2-13 15,-6-1-10-15,13 0-3 0,-6 1 11 16,-1-1 0-16,1 0 3 16,-1 8 13-16,1-8-12 0,-7 4 2 15,7 0-6-15,-7 0 0 16,0 0 0-16,0-4-6 0,6 4 14 16,-6-3-5-16,7-1-13 0,-7 0 18 15,6-7-28-15,1 8 41 16,6-12-18-16,0-36 2 15,-13 47-16-15,13-47 15 0,-7 44 8 16,7-44-21-16,0 0 3 0,-12 40-3 16,12-40 33-16,0 0-13 15,0 0-28-15,-39 33 9 0,39-33 15 16,-39 22-5-16,39-22-2 0,-52 7-9 16,52-7 17-16,-39 14-5 15,39-14-214-15,0 0-213 0</inkml:trace>
  <inkml:trace contextRef="#ctx0" brushRef="#br0" timeOffset="-2016">2198 1918 321 0,'0'0'-9'0,"0"0"23"16,0 0-14-16,0 0-4 16,0 0 7-16,0 0 4 15,0 0-5-15,0 0 9 0,32-22 9 16,-32 22-8-16,0 0-1 0,0 0-14 16,0 0 3-16,0 0 6 15,32-15-6-15,-32 15 3 0,33-7-11 16,-33 7 1-16,26-4 7 15,-26 4 0-15,32 4 5 0,-32-4 5 16,0 0-15-16,32 4 5 0,-32-4 0 16,33 7 5-16,-33-7 0 15,39 7 1-15,-39-7-3 0,32 0-3 16,-32 0 3-16,32 0-7 16,-32 0 4-16,0 0-6 0,33 4 8 15,-33-4-9-15,0 0 0 0,0 0 14 16,32 0-4-16,-32 0 1 15,0 0 1-15,0 0-8 16,26 0 5-16,-26 0-2 0,0 0-12 16,32 0 17-16,-32 0 0 0,0 0-15 15,0 0 3-15,26 3 14 16,-26-3-4-16,0 0 0 0,33 0 5 16,-33 0-11-16,0 0 3 0,0 0-10 15,0 0 10-15,25-3-30 16,-25 3 50-16,0 0-14 0,26-8-2 15,-26 8 0-15,0 0-7 0,0 0 6 16,0 0 3-16,0 0-6 16,0 0-3-16,0 0 10 15,0 0-2-15,0 0-19 0,0 0 14 16,0 0 2-16,0 0-2 16,0 0 0-16,0 0-8 0,0 0 8 15,0 0 8-15,0 0-13 0,33 19 2 16,-33-19 7-16,0 0-1 15,32 22-8-15,-32-22-7 0,26 18-9 16,-26-18-11-16,39 0-11 0,-39 0 20 16,32-8-7-16,-32 8 22 15,39-18 8-15,-39 18 0 0,0 0 6 16,0 0-4-16,26-14-2 16,-26 14-9-16,0 0 1 0,0 0 3 15,0 0 10-15,0 0-9 16,0 0 15-16,0 0-11 0,0 0 7 15,19-37-10-15,-19 37 0 0,0 0 6 16,0 0-3-16,0 0 4 16,0 0 0-16,0 0 13 0,0 0 11 15,0 0-6-15,0 0-6 16,0 0-6-16,0 0-10 0,0 0-7 16,0 0 7-16,0 0 11 0,0 0-5 15,0 0-6-15,0 0-13 16,0 0 6-16,0 0 19 15,0 0-6-15,0 0-17 0,0 0 5 16,0 0 9-16,0-29 1 0,0 29-4 16,0 0 0-16,0 0-7 15,0 0 0-15,0 0 9 0,0 0-6 16,0 0 18-16,0 0-14 0,0 0 12 16,0 0-9-16,0 0-3 15,0 0 3-15,0 0-3 0,0 0-6 16,0 0-6-16,0 0-1 0,0 0 13 15,0 0-3-15,0 0 10 16,0 0 1-16,0 0 10 16,0 0 28-16,0 0 5 0,0 0-8 15,0 0-2-15,0 0-7 16,0 0-9-16,0 0-11 0,0 0-14 16,0 0 11-16,0 0-11 0,0 0 18 15,0 0 22-15,0 0-19 16,0 0-8-16,-26 4 5 0,26-4-3 15,0 0-3-15,0 0-17 0,-32 25-1 16,32-25 6-16,0 0 17 16,0 0-7-16,-32 22-2 0,32-22-18 15,0 0 14-15,0 0-12 16,-33 7 3-16,33-7-2 0,-32 8 15 16,32-8-8-16,-26 0 7 15,26 0-10-15,-39 0 0 0,13 0-4 16,26 0 7-16,-39 11 0 15,14-8-6-15,25-3 15 0,-39 0-9 16,39 0 0-16,-33 4-10 0,33-4-29 16,-38-4 3-16,38 4 12 15,0 0 20-15,0 0 4 0,-33-3 0 16,33 3 3-16,0 0 5 0,-32-11-8 16,32 11-4-16,0 0-18 15,-33-11 4-15,33 11 0 16,-25-15 15-16,25 15 8 0,-33-14-5 0,33 14 0 15,-32-8 5-15,32 8-5 16,-33 0 0-16,33 0 0 16,0 0 0-16,-32 15-7 0,32-15 7 15,0 0 4-15,0 0-18 0,0 0 9 16,0 0 11-16,0 0 0 16,0 0 9-16,-32 18-15 0,32-18 0 15,-33 4-6-15,33-4 14 16,0 0-2-16,-26 3-10 0,26-3 7 15,0 0-6-15,-32 0-8 0,32 0 14 16,0 0 4-16,0 0-7 16,-32 8 0-16,32-8 3 15,0 0-9-15,0 0 8 0,0 0-6 16,-33 7 9-16,33-7-5 0,0 0 0 16,0 0-5-16,0 0-6 15,0 0 11-15,0 0 0 0,0 0 7 16,0 0-7-16,0 0 0 0,0 0 0 15,0 0 2-15,0 0-2 16,0 0-7-16,0 0 7 0,0 0 8 16,0 0-5-16,0 0-11 15,0 0-1-15,0 0 9 16,0 0-11-16,0 0 11 0,0 0 0 16,0 0 2-16,0 0 13 0,0 0-10 15,-19 33 1-15,19-33-6 16,0 0 2-16,0 0-8 0,0 0 10 15,0 0 1-15,0 0-16 0,0 0 1 16,32 0 5-16,1 0-11 16,-7-4 2-16,6-7-5 0,0 0-5 15,-6-3-29-15,-26 14 3 0,46-22-9 16,-14 4-3-16,-32 18-6 16,0 0-1-16</inkml:trace>
  <inkml:trace contextRef="#ctx0" brushRef="#br0" timeOffset="-1243">3000 2118 353 0,'0'0'40'0,"0"0"-17"16,0 0-10-16,0 0 52 0,0 0-9 15,0 0-14-15,0 0-22 16,39 7-9-16,-6 4 0 0,-8-4 3 16,8 4 32-16,6-4-17 0,-1 1-22 15,8-8 2-15,-1 7-9 16,7-7 7-16,6 0-1 0,7-7 1 16,6 7-17-16,0-4 21 0,20-3-15 15,0 0-3-15,6-8 15 16,0 8-15-16,0-4 17 15,0-4-10-15,6 1-4 0,-12 6-5 16,0 8 12-16,-14-7-7 0,-5 3 4 16,-14 4-7-16,0-7 7 15,-6 0-7-15,-20 3 19 0,-32 4-1 16,39-11 1-16,-13 11-23 16,-26 0 7-16,32-7 1 0,-32 7 12 15,46 0-3-15,-14 7-6 0,0-7-3 16,7 0 3-16,-6 0 0 15,-1 8 0-15,7-5 0 0,0 1-3 16,0-4 10-16,-1 0-15 16,8 0-11-16,-7 0-28 0,-1-4-13 15,8 4 5-15,-46 0 23 16,38-11 9-16,-38 11 12 0,46-7-21 16,-46 7-40-16,0 0-4 0,0 0-9 15,0 0-2-15,0 0 28 16</inkml:trace>
  <inkml:trace contextRef="#ctx0" brushRef="#br0" timeOffset="-952">5421 1939 186 0,'0'0'28'16,"0"0"-10"-16,0 0 84 0,0 0-42 15,0 0 8-15,0 0 5 0,0 0-28 16,0 0-26-16,20 33-14 15,12-11 10-15,-32-22-7 0,52 25-8 16,-13-10-3-16,0-8-2 0,-39-7 5 16,38 11 10-16,-38-11-20 15,39 4 17-15,-39-4 45 0,0 0-10 16,0 0-19-16,0 0-20 0,0 0 16 16,-26 11-15-16,-19-4 10 15,-7 8-3-15,0 10-5 16,7-3-6-16,-7 3 12 0,7-3-3 15,13-4-9-15,32-18-3 16,-33 30-151-16,33-30-168 0</inkml:trace>
  <inkml:trace contextRef="#ctx0" brushRef="#br0" timeOffset="2078">8205 1666 766 0,'0'0'7'16,"0"0"-1"-16,0 0-11 0,0 0-1 16,39 4-33-16,-7 3 77 0,0 12-27 15,1-12 3-15,-7 4-23 16,-26-11 3-16,0 0-8 0,32 0-15 16,-32 0 5-16,0 0-16 15,0 0 17-15,0 0 1 0,0 0 14 16,0 0 21-16,-45-26 11 0,-1 8 23 15,1 18 17-15,-7 7-17 16,7 1 0-16,-7-1-21 16,0-3 9-16,14 3-22 0,-8-4-10 0,46-3-3 15,-45 4 0-15,45-4 19 16,-45-7-13-16,45 7-23 16,0 0 1-16,0 0-1 0,-33-40-5 15,20 0 0-15,13 0 9 0,0 3 17 16,7 1 3-16,-7 36-2 15,6-36 9-15,-6 36 19 0,0 0 0 16,0 0-13-16,0 0-23 16,-45-8 77-16,-7 26 1 0,7 4 19 15,-1 7-57-15,8 8-10 0,38-37-15 16,-46 47 13-16,8-14-15 16,38-33-3-16,-26 40 9 15,26-40-29-15,-7 36 16 0,7-36-11 16,0 0 17-16,33 37-23 0,5-5 14 15,1-6 5-15,-39-26-8 16,52 36-3-16,-13-10 6 0,-39-26-7 16,0 0 20-16,26 36-13 15,-26-36 9-15,0 0-9 0,-33 37 0 16,-12-16-6-16,0-6 22 0,-7-8-11 16,0-7-10-16,0-7 5 15,1 0 24-15,5-4-16 0,7-4-29 16,39 15 110-16,-45-40-54 15,13 4-8-15,6-8-36 0,19-3-4 16,1-11 6-16,12-8-82 16,7-10-100-16,7-4-30 0,6 0-76 15</inkml:trace>
  <inkml:trace contextRef="#ctx0" brushRef="#br0" timeOffset="2253">7674 1135 614 0,'45'-11'96'16,"1"8"-24"-16,-8-8-10 0,14 0-44 16,0-4 2-16,0 4-46 15,0 0-121-15,-14 4-124 0</inkml:trace>
  <inkml:trace contextRef="#ctx0" brushRef="#br0" timeOffset="2628">6981 1470 541 0,'0'0'143'16,"0"0"-40"-16,0 0 17 16,0 0 21-16,13 47 1 0,0-3 46 15,0 7-66-15,-6 3 19 0,-1 5-50 16,1 3-34-16,-7-4-27 16,-7-4-12-16,1-6 0 0,-7 6-24 15,-13-14 17-15,-7 0-20 16,-12-14 12-16,0-4-9 15,-20-8 6-15,0-6 0 0,1-8-5 16,-1-8 12-16,7-6-3 0,6-8 8 16,7-7-9-16,6-15-6 15,19-3-6-15,7-11-13 0,20-12 22 16,12 5 0-16,14-1 4 0,12 8-47 16,7 7-128-16,6 7-139 15,0 4-77-15,0 22-51 0</inkml:trace>
  <inkml:trace contextRef="#ctx0" brushRef="#br0" timeOffset="2781">6794 1652 955 0,'0'0'173'0,"0"0"1"15,0 0-59-15,0 0-51 16,0 0-46-16,0 0-18 0,45-4-246 15,-13-7-151-15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14:20.3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2454 455 321 0,'0'0'83'16,"0"0"4"-16,0 0-2 15,0 0-15-15,0 0-25 0,0 0-2 16,0 0 5-16,0 0 23 0,0 0 3 16,0 0-14-16,0 0-37 15,0 0-14-15,-33-18-3 0,7 7 6 16,-13 3 5-16,7 8-9 16,0-3-14-16,-1-1-1 0,-6 0 7 15,-6 1-12-15,0-4 12 16,-13 3 15-16,-1 4-8 0,8-4-4 15,-8 4-12-15,14-3 3 0,-7 3 6 16,13 0-4-16,1 0 9 16,5 0-12-16,1 0 7 0,-1 0-6 15,33 0 15-15,-38 0-12 0,5 0 10 16,33 0-7-16,-39 0-13 16,7 0 1-16,6 0 34 0,26 0-13 15,-39 7-12-15,39-7-6 16,-32 0 5-16,32 0-10 15,0 0 31-15,0 0-12 0,0 0-5 16,0 0 0-16,0 0-12 0,-32 0 16 16,32 0-1-16,0 0 8 15,0 0-11-15,0 0 0 0,0 0-12 16,0 0 5-16,0 0 7 0,0 0 0 16,0 0 0-16,0 0-6 15,0 0 6-15,0 0 2 0,0 0-5 16,-7 36 8-16,7-3 5 0,0-33-10 15,7 36-10-15,-1-6 1 16,-6 2 31-16,7-3-13 16,-1 4-13-16,-6 0-11 0,0-33 25 0,0 40-3 15,-6 4-7-15,6-8-6 16,0-3 6-16,-7-4 14 16,1 4-8-16,6-33-3 0,0 43-3 15,0-6 0-15,0-37-15 0,0 43 33 16,0-43-14-16,6 40-12 15,-6-40 8-15,0 0-16 0,7 40 30 16,-7-40-10-16,0 0-1 0,0 0-11 16,0 0-1-16,0 0 12 15,0 0 7-15,38 33-17 0,-38-33 19 16,46 22-7-16,-8-18-5 16,1-4-4-16,-6-11-9 15,6 3 13-15,-1 1 13 0,14 0-10 16,-7 0-18-16,7-1 18 0,-6 5 2 15,-1-1 7-15,0 0-9 16,7 4-6-16,0 0-3 0,-7 0 1 16,7-3-10-16,-7 3 27 0,0 3-1 15,1 1-7-15,-1-4-10 16,7 0 6-16,-7 0-10 0,1 0 2 16,-8 0 13-16,1 4-5 0,0-4 11 15,-39 0-11-15,46 0-5 16,-46 0 2-16,39 0 8 15,-39 0-2-15,0 0 6 0,0 0 3 16,0 0-8-16,0 0-18 0,0 0 1 16,0 0 25-16,0 0-8 15,0 0-4-15,0 0 5 0,0 0-5 16,0 0 9-16,0 0-23 0,0 0 5 16,-13-40 3-16,7 7 17 15,6 33-2-15,-7-36-5 0,7-1-15 16,0 1-5-16,0 3 16 0,0 0 12 15,0 0-9-15,0 1-15 16,0 3 12-16,0 0 0 0,0 29 10 16,0-30-10-16,0 30 4 15,0 0-8-15,0-29-14 16,0 29 15-16,0 0 5 0,0 0-11 16,0 0-67-16,0 0-61 0,0 0-78 15,0 0-46-15</inkml:trace>
  <inkml:trace contextRef="#ctx0" brushRef="#br0" timeOffset="1382">2538 1190 357 0,'0'0'74'0,"0"0"-1"0,0 0 3 15,0 0 4-15,0 0-10 0,0 0-31 16,0 0-20-16,0 0 20 16,-39-15-17-16,39 15 4 0,-45-7-9 15,6 3-13-15,39 4-4 16,-59-3 3-16,8-4-3 0,-1 7 10 15,0-4 5-15,0 8-15 0,7-4-6 16,-7 0 3-16,7 0 5 16,-7 0-15-16,7 0 13 0,-1 0 11 15,46 0-3-15,-45 0-8 16,45 0-8-16,-45 0 8 0,45 0-5 16,-45 0 5-16,45 0 8 15,0 0-8-15,0 0-6 0,-39 0 6 16,39 0 0-16,-39 0-6 0,39 0 13 15,0 0-2-15,-39 0-11 16,39 0-4-16,0 0 10 0,0 0 16 16,-45 0-8-16,45 0-8 0,0 0-4 15,0 0-6-15,0 0 5 16,0 0-2-16,0 0 22 0,0 0-8 16,0 0-12-16,0 0-4 0,0 0 11 15,0 0 3-15,0 0 7 16,0 0-12-16,0 0 80 15,0 0-42-15,0 0-27 0,0 0 1 16,0 0 12-16,0 0-19 0,0 0-10 16,0 0 5-16,0 0-11 15,0 0 18-15,0 0 8 0,-13 54-7 16,13-21-3-16,0-33-17 0,6 47 5 16,7-7 23-16,-13-40-16 15,20 51 0-15,-7-11 11 0,-1 0 1 16,-5 0-8-16,-7-3-4 15,0-37 4-15,6 43-4 0,-6-43 0 16,0 48-7-16,0-48 10 0,7 40-6 16,-7-40 3-16,0 0 0 15,0 0-9-15,0 0 5 16,6 32 9-16,-6-32 11 0,0 0-19 16,0 0 15-16,0 0-12 0,39 22-6 15,-13-11 12-15,-26-11-10 16,32 11-11-16,-32-11 15 0,0 0 14 15,33 15-20-15,-33-15 12 16,0 0-17-16,32 18 18 0,-32-18 3 16,0 0-25-16,33 11 8 0,-33-11 7 15,38 0 10-15,1-8-19 16,-39 8 2-16,52-18-23 16,-7 4 3-16,1-4 13 0,-1-1 24 15,0 5-1-15,1-1-5 0,5 4-23 16,1 0 19-16,0 4 0 15,0 0 12-15,0 3-12 0,-7-3 0 16,0 3-6-16,-12-3-6 0,-33 7 6 16,46-11 3-16,-46 11 17 15,39 0-21-15,-39 0 15 0,0 0-2 16,0 0-3-16,0 0-1 0,0 0 0 16,0 0-10-16,0 0 12 15,0 0 11-15,0 0-9 0,0 0 0 16,0 0-11-16,0 0 15 15,0 0 25-15,0 0-22 16,0 0 0-16,0 0 1 0,-39-14-7 16,39 14-18-16,0 0 48 0,-46-33-8 15,46 33-3-15,0 0-17 16,-39-48-9-16,19 16 4 0,20 32-4 16,-13-40-7-16,13 40-6 0,-13-44-138 15,7 4-114-15,6 40-95 16</inkml:trace>
  <inkml:trace contextRef="#ctx0" brushRef="#br0" timeOffset="2601">971 560 348 0,'0'0'0'0,"0"0"71"16,0 0 3-16,0 0 12 0,0 0 8 15,0 0 8-15,0 0-31 16,0 0-46-16,0 0-13 0,-32-14-15 15,-7 6 29-15,-7 5-21 0,0-1-5 16,-12 1-10-16,0-5 10 16,0 1 0-16,-7 7-5 15,7 0 14-15,6 0-3 0,0-4-9 16,7 4-2-16,6 0-2 16,0 0-1-16,7 0 25 0,32 0-14 15,-46 4 5-15,46-4-19 0,-32 0 6 16,32 0-8-16,-32 0 24 15,32 0 1-15,0 0-18 0,0 0 3 16,0 0-3-16,0 0 6 0,0 0 9 16,0 0-2-16,0 0-13 15,0 0 6-15,0 0 78 0,0 0-37 16,-26 33-5-16,19-1-5 0,1 1-17 16,12 0-25-16,-6 0 7 15,0 0 17-15,0 7 8 16,0 3 56-16,-6 1-32 0,-1-4-30 15,-6 7 0-15,0 1 11 0,-6 2-10 16,6-13-24-16,0 7-5 16,13-44 13-16,-19 43 20 0,19-43-16 15,-13 40-7-15,13-40-2 0,0 0 1 16,0 0-6-16,0 0 41 16,0 0-37-16,0 0 12 0,0 0-18 15,0 0 0-15,0 0 15 0,0 0 6 16,26 37-2-16,-26-37-3 15,0 0-19-15,45 25 8 16,-45-25 14-16,39 22 1 0,-39-22-19 16,52 15 0-16,-52-15 17 0,58 10-1 15,-6-6 5-15,6 3 8 16,-6-7-16-16,6-3-2 0,7-12 0 16,-7 8 0-16,7-4-24 15,-1 4 24-15,1-1 14 0,6 5-14 16,1-1 0-16,-7-3-3 0,-13 3 6 15,-7-3-11-15,-45 7 16 16,39-7-8-16,-39 7-3 16,0 0 3-16,0 0 5 0,20-37-20 15,-20 37 21-15,0 0-6 0,13-40-18 16,-20 0 24-16,7 40 3 16,-19-47-7-16,12 3-9 0,1 1-6 15,6-5 10-15,0 8 0 0,0 0 7 16,0 4-14-16,6 3 7 15,-6 0 10-15,0 33 0 0,0-32-2 16,0 32-22-16,0-30 7 0,0 30 4 16,0 0-4-16,0 0-24 15,0 0-57-15,0 0-62 0,-13-29-34 16,13 29-79-16,0 0 47 16</inkml:trace>
  <inkml:trace contextRef="#ctx0" brushRef="#br0" timeOffset="3765">1230 1481 437 0,'0'0'91'16,"0"0"17"-16,0 0 40 16,0 0-18-16,0 0-35 0,0 0-48 15,0 0-3-15,0 0-26 0,0 0 7 16,0 0-19-16,0 0 2 15,-52-11-12-15,-6 11-2 0,6 0 6 16,-6 0-14-16,-7 7 14 0,1-3 29 16,-15-4-41-16,8 0 16 15,-7-11-18-15,7 11 14 16,0-7 0-16,19 3 0 0,6 4 11 0,8 0-16 16,38 0 2-16,-46-3-7 15,46 3 18-15,0 0-14 16,-39 0 9-16,39 0-6 0,0 0 3 15,0 0 3-15,0 0 11 0,0 0-11 16,0 0-20-16,0 0 17 16,0 0 10-16,0 0-10 0,0 0 0 15,0 0 3-15,0 0-9 16,0 0-2-16,0 0 8 0,0 0 12 16,0 0-7-16,0 0 5 0,-19 43-14 15,19-43 4-15,-13 44-16 16,7-8 10-16,6 4-5 15,-7 0 11-15,7 0 0 0,-6 8 0 16,6-8 0-16,0 3 2 0,0-6 6 16,-7-1-8-16,7 4 5 15,0-40 5-15,-6 44-2 0,6-44-15 16,0 47 10-16,-7-10 3 0,7-37 3 16,0 32-3-16,0-32-9 15,0 0 15-15,7 37-22 0,-7-37 1 16,0 0 5-16,0 0 9 0,0 0 0 15,13 36-1-15,-13-36-8 16,0 0 4-16,0 0 0 16,0 0-19-16,0 0 15 0,0 0 13 15,0 0-9-15,0 0 10 16,39 29-1-16,-1-7 1 0,-5-15-22 16,12-3-3-16,0-4 15 0,7 0-4 15,6 0 13-15,7 4 0 16,0-4-16-16,6 0-1 0,0 0 5 15,1-4 20-15,-7 0-2 0,-7 1-4 16,-6-1-11-16,-6-3 0 16,-14-8 0-16,-32 15 5 0,39-11-8 15,-39 11 3-15,0 0 9 0,0 0-13 16,39-14 36 0,-39 14 19-16,0 0-6 0,0 0-30 15,0 0 6-15,0 0-18 0,0 0-3 16,0 0-18-16,0 0 15 15,6-37-3-15,-6 37 3 0,0-40 20 16,0 40-17-16,-13-47 5 0,0 7-2 16,0 0-7-16,0 4 4 15,7-8-5-15,-1-11-6 0,7 1 2 16,7 3-1-16,-1 0-39 0,1 4 7 16,-1 7-20-16,-6 40-32 15,7-33-23-15,-7 33-32 16,0 0 1-16,0 0-31 0</inkml:trace>
  <inkml:trace contextRef="#ctx0" brushRef="#br0" timeOffset="5889">2201 691 416 0,'0'0'129'0,"0"0"18"0,0 0 2 16,0 0-15-16,26 22-53 0,-26-22-28 15,0 0 42-15,45 0-48 16,1-3-17-16,-1-5-12 0,7 1-16 16,6-4 0-16,13 4-2 0,1-8 0 15,13 8 0-15,-1-4 8 16,6 4-8-16,-6-1 4 0,1 5-4 15,-8 3-5-15,-6 0 2 0,1 3 3 16,-8 1-5-16,-12 3 18 16,0 1-8-16,-7-1-14 15,-6-3 1-15,-7 3 18 0,-32-7-10 16,39 7 0-16,-13 0-6 16,-26-7 0-16,33 8 11 0,-33-8-5 15,32 3-12-15,-32-3 18 0,26 4 7 16,-26-4-1-16,0 0-27 15,0 0 8-15,0 0-11 0,0 0-69 16,0 0-2-16,0 0 1 0,0 0 2 16,0 0-29-16,0 0-37 15,0 0 5-15,-39-26 12 0,13 12 32 16,26 14 35-16,-45-15 21 16,12 8 27-16,33 7 14 0,0 0 6 15,-32-11 12-15,32 11 17 16,0 0 28-16,-32-11 10 0,32 11 15 15,0 0-19-15,0 0 0 0,0 0-36 16,0 0-13-16,0 0-5 16,0 0-4-16,0 0 3 0,0 0-8 15,0 0 8-15,0 0-3 0,0 0 5 16,0 0-3-16,26-7-1 16,-26 7 2-16,32 7 1 0,-32-7 26 15,32 15-15-15,-32-15-8 16,33 14-12-16,-33-14 2 0,0 0-2 15,0 0 0-15,0 0-7 16,0 0 10-16,0 0 171 0,13 33-63 16,-13-33-65-16,-13 37-9 0,-13-5-29 15,0-3 19-15,26-29-27 16,-52 37 14-16,7-12-19 0,45-25 1 16,-45 26 7-16,45-26-6 0,-46 18-12 15,46-18-147-15,0 0-85 16,0 0-67-16</inkml:trace>
  <inkml:trace contextRef="#ctx0" brushRef="#br0" timeOffset="6941">5155 684 671 0,'0'0'86'0,"0"0"29"16,0 0 2-16,0 0-44 15,0 0-32-15,-33-18-15 0,33 18-21 16,0 0-8-16,-32-18 19 0,32 18-21 16,0 0 15-16,0 0-56 15,0 0 66-15,7-26-1 0,-7 26-13 16,0 0-13-16,0 0 11 0,0 0-4 15,38-25-10-15,-38 25 2 16,0 0 3-16,46 0 8 16,-46 0-3-16,0 0 12 0,0 0-4 15,0 0-8-15,0 0 0 0,0 0-10 16,19 40 1-16,-19-40 9 16,0 0 0-16,0 0 20 0,0 0-28 15,-32 36 20-15,-1-18-22 0,33-18 28 16,-38 4-23-16,5-4 5 15,33 0-3-15,-32-11-10 0,32 11-1 16,0 0 20-16,0 0-17 0,-33-25 11 16,33 25 0-16,0 0 7 15,-19-33 1-15,19 33-8 16,0 0 0-16,0 0 0 0,0 0 0 16,0 0-4-16,0 0 4 0,0 0 6 15,0 0 5-15,0 0 1 16,-32 29-8-16,6 0 57 0,6-3-35 15,7 3 1-15,13-29-9 16,-19 40 0-16,19-40-24 0,-26 36 6 16,26-36 4-16,0 0 2 0,0 0-6 15,0 0-3-15,-39 22 3 16,39-22-5-16,0 0 5 16,0 0-15-16,0 0 11 0,-26-37-9 15,20-3 5-15,12-3 8 0,7-5 0 16,7-2 0-16,-1-1 0 15,1-4 0-15,-7 22 3 0,0 8 0 16,-13 25-7-16,0 0-1 0,0 0 8 16,0 0-11-16,0 0-2 15,-46 40 10-15,7 3 10 0,13-3-13 16,7 1 14-16,0-9-11 0,6 1-4 16,13-33 6-16,-13 36 8 15,13-36-6-15,0 0 7 16,-13 30-16-16,13-30 5 0,0 0-6 15,0 0 6-15,0 0 0 0,0 0-3 16,0 0 7-16,0 0 10 16,0 0-14-16,-13-37 22 0,13 37 93 15,0 0-71-15,0 0-7 0,0 0-13 16,-33-11 67-16,-5 19 35 16,-8 17-91-16,1 8 3 0,-7-1 80 15,-6 5-54-15,6-1-13 0,-1-3-41 16,8 0 7-16,0-8-12 15,6 1-8-15,-6-4 13 0,6-4-138 16,39-18-124-16,-52 14-134 16,52-14-30-16,-39 8-28 0</inkml:trace>
  <inkml:trace contextRef="#ctx0" brushRef="#br0" timeOffset="7126">5155 356 910 0,'0'0'195'15,"0"0"81"-15,0 0-82 16,0 0-109-16,0 0-26 0,0 0-39 16,0 0-4-16,0 0-26 15,39 8-258-15,-39-8-182 0</inkml:trace>
  <inkml:trace contextRef="#ctx0" brushRef="#br0" timeOffset="7329">4618 1113 1541 0,'0'0'189'15,"0"0"-26"-15,0 0-92 16,58-32-29-16,0 10-27 0,0-4-23 16,7 5-46-16,-7-5-213 15,1 4-134-15,-1-7-96 0</inkml:trace>
  <inkml:trace contextRef="#ctx0" brushRef="#br0" timeOffset="7510">4430 40 1145 0,'39'-11'149'0,"6"0"-91"0,7 4 5 15,0 3-43-15,-1 0-83 0,8 1-297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0:57.0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484 89 791 0,'0'0'177'0,"0"0"-20"16,0 0 18-16,0 0-49 15,0 0-31-15,18-11 3 0,-18 11-11 16,0 0 24-16,0 0-41 16,0 0 65-16,0 0-17 0,26 39-42 15,-8 0-20-15,1 10-13 16,0 1-37-16,0 3 16 16,0 0-33-16,0-4 0 0,6 1 14 15,0-4-31-15,0-7-278 16,-6-4-154-16,0-7-114 0</inkml:trace>
  <inkml:trace contextRef="#ctx0" brushRef="#br0" timeOffset="656">892 435 763 0,'0'0'150'15,"0"0"57"-15,0 0-110 0,0 0-41 16,0 0-4-16,0 0 28 16,32-3-10-16,-32 3-34 0,50 0-16 15,-6 0-6-15,0-4-10 16,0 4-16-16,0 4 28 0,0-1-9 15,-6 1-10-15,-7-1-164 16,7-3-77-16,-7-3-171 0</inkml:trace>
  <inkml:trace contextRef="#ctx0" brushRef="#br0" timeOffset="1155">1860 0 723 0,'0'0'143'15,"0"0"1"-15,0 0-15 0,0 0-80 16,0 0-9-16,0 0 0 16,0 0 54-16,0 0 10 0,19 43-41 15,-13-8-2-15,-6-35-37 16,-6 46 45-16,-7-7-8 0,13-39-31 16,-37 35-7-16,-1-10-4 15,-12-4-9-15,-7-3-36 0,-6-7-32 16,13-1-8-16,-7-6 12 15,13-8 25-15,7-6-2 0,37 10-14 16,-32-18-6 0,32 18 6-16,-19-39 28 0,19 4-12 15,0 35 25-15,7-39-24 16,-7 39 45-16,0 0-17 0,0 0 40 16,0 0-7-16,44-14 7 15,-44 14-30-15,37 28 11 0,-37-28-15 16,38 53-28-16,0-7 38 15,0-4-13-15,-1 1-3 0,1-12-122 16,-7-6-112-16,7-4-115 16</inkml:trace>
  <inkml:trace contextRef="#ctx0" brushRef="#br0" timeOffset="1588">0 898 938 0,'0'0'206'15,"0"0"73"-15,0 0-103 0,0 0-80 16,0 0-41-16,0 0 0 16,44-11-23-16,25 1-3 0,12 6 4 15,20 1 9-15,18 6 22 16,13 1-28-16,19 6-11 0,6-3-3 15,13 4-19-15,0 0 7 16,-7 3-24-16,-12 0 24 16,-6 0-18-16,-7 0-6 0,-19 4-18 15,-12 0-96-15,-19-8-87 16,-19 1-56-16,-6-4 7 0,-19-4-36 16,-19 4-10-16</inkml:trace>
  <inkml:trace contextRef="#ctx0" brushRef="#br0" timeOffset="2828">1433 1474 864 0,'0'0'232'0,"0"0"-38"0,0 0-89 16,0 0-65-16,0 0 37 16,0 0-12-16,-7-28-17 0,7 28-20 15,0 0-15-15,-44-21 40 16,7 17-28-16,-14 1 41 0,1 3 32 16,-13 0-52-16,0 0-26 15,-12 0-20-15,0-4-7 0,5 0 29 16,8-3-22-16,11 4 0 15,7-1 15-15,13 1 6 16,12 3-3-16,19 0-1 0,0 0-17 16,0 0 0-16,0 0 4 0,-25 0-8 15,25 0-11-15,0 0 26 16,0 0-23-16,0 0 31 0,0 0-16 16,0 0 29-16,0 0 28 15,0 0-24-15,0 0-19 0,0 0 6 16,6-25-15-16,7 0-8 15,-1 4 8-15,7-4-3 0,6 1-16 16,-6-1 17-16,6-3 1 16,0-1-23-16,-6 8 25 0,-19 21-6 15,19-25-6-15,-19 25 13 16,0 0-10-16,0 0-10 0,0 0 22 16,19-21-23-16,-19 21 11 15,0 0 13-15,0 0-26 0,0 0 16 16,0 0-3-16,0 0-14 15,0 0 28-15,0 0-14 0,0 0-6 16,0 0 14-16,0 0-24 16,0 0 30-16,0 0-5 0,0 0-20 15,0 0 4-15,0 0 18 16,0 0-21-16,0 0 22 0,0 0 12 16,0 0-12-16,0 0 10 15,0 0-1-15,0 0-21 0,0 0 5 16,0 0-12-16,0 0-1 15,0 0 193-15,13 36-68 0,-7 2-49 16,6 12-32-16,-5 3-12 16,5 7-7-16,1 4-7 0,6 3-10 15,6-4-9-15,-6-3-77 0,6-3-183 16,0-8-246-16,-12-6-153 16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14:57.1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2651 547 433 0,'39'-54'27'0,"-1"-1"26"15,1-3 3-15,0 0 23 16,19 3-27-16,1 8 11 15,12 3-26-15,7 1-21 0,6 6-1 16,13 12 8-16,6 3 12 16,7 11-7-16,20 4-3 0,12 3-29 15,7-3 4-15,0 7 5 16,6-4-13-16,-6 4 10 16,7 0-2-16,-7 0 9 15,6 4-1-15,-6-12-13 0,6 8 14 16,-12-3 5-16,-1 6-4 15,-6-3-14-15,6 4 4 16,1 0-6-16,-7 7 11 0,6 0-15 16,-6-1-1-16,0 5 20 15,-7 3-9-15,1 0 18 0,-1 8-10 16,1-1-17-16,-7 5 15 16,13-1-2-16,-13 0-10 0,0 0 0 15,-7 0 11-15,1 0 79 16,-1 4-40-16,-6 7-27 15,7 0-10-15,12 4 1 16,1-4-12-16,12 0 11 0,7-4 19 16,-7 0-9-16,7-3-7 15,0-4-22-15,7 0 12 16,-1-10 19-16,0-1-49 0,1-4 19 16,-1 1 20-16,0-4-5 15,1-4 9-15,-1 4-13 0,13 0 0 16,1 0-5-16,-1 0 5 15,7-4-5-15,-7-3 9 16,0 3-19-16,7 0 40 0,-7-3-11 16,1 3 30-16,6 0-7 15,-7 1-19-15,0 6 10 16,13 1 10-16,-6-1-43 16,6 1 11-16,1 0 13 0,-8-1-30 15,1-3 2-15,0 0 15 16,0-7-3-16,0-1-8 0,-7-10-7 15,7-8 17-15,-14-10 8 16,8-4-30-16,-1-8 35 16,0 1-9-16,7 0 10 0,-7 3-44 15,-6 4 54-15,-6 0-58 16,5 3 67-16,-5 1-2 0,-1 3-5 16,14 0-47-16,5 0 100 15,8 8-23-15,18 3-10 16,27 0-48-16,19 3-20 15,13 5 29-15,6 3 7 0,7 0-13 16,6-4-6-16,20 4 0 16,6-3 3-16,14-8 6 15,-1-4-49-15,13-10 37 0,6-15 8 16,8-8-5-16,18-3-3 16,1 0-1-16,-20 11-10 0,-26 11 25 15,-39 15-21-15,-38 17 6 16,-40 19 18-16,-44 11-37 0,-33 11-116 15,-39 7-305-15</inkml:trace>
  <inkml:trace contextRef="#ctx0" brushRef="#br0" timeOffset="-1444">1984 6316 531 0,'-45'4'97'16,"12"6"1"-16,33-10 7 16,0 0-6-16,-38 33-20 15,38-33-25-15,-13 48-14 16,19-8 60-16,-6-40-61 15,58 43-27-15,7-14 10 0,13-7-17 16,12-11 17-16,14-11-27 16,12-11 9-16,20-7-23 0,7-7 31 15,-1-1-28-15,-6 1 24 16,-13-1 4-16,-13 4-1 16,-13 4-6-16,0 11-18 0,-6-1 20 15,-7 8-10-15,0 4 3 16,13 0 0-16,7 3-7 15,13 8-16-15,6-4 39 16,12 3-10-16,8-7-11 0,12 4-12 16,7 0-2-16,13 0 26 15,6 4 1-15,7-1-8 16,0 1 10-16,12 3-29 0,7 0 11 16,0 0-6-16,1 1 18 15,-1-5-7-15,0-7-8 16,-6 8-3-16,12-4 6 0,-12 3 20 15,0 1-12-15,-7 3 18 16,6-3-18-16,-5-1 7 0,5-3-33 16,-12 4 42-1,-7-8-27-15,-6 0 0 0,-7-3 11 16,-6-4 9-16,0-4-1 16,0 1 3-16,0-1-11 0,6 4 8 15,-6 7-11-15,6 4 3 16,7 7-4-16,0 12-10 15,6 2 10-15,7 8-2 0,-1 4 17 16,1 7 65-16,19 4-22 16,7 6-6-16,19 1-48 0,19 4 12 15,14-1 1-15,25 4-10 16,7-10 20-16,6-1-6 16,13-7 72-16,7-4-43 15,19-10-9-15,6-5-7 0,1-3-33 0,6-3 35 16,7-11-17-1,-1-1-2-15,13-10-4 0,7-1 4 16,7-10-16-16,-7-4 7 16,-7-14 30-16,7-8-31 0,-6-11 6 15,-7-3-12-15,-26-8 22 16,-20 4 49-16,-12-3-52 0,-20-1-1 16,-12 1 13-16,-20-1-17 15,-7 0-4-15,-12 4-15 0,-7 1 19 16,-20 2-11-16,-6-6 28 15,-6-1-33-15,-7 4-11 0,-19 4 22 16,-13 3-10-16,-13 4 4 16,-20 7-5-16,-19 8 5 15,-13-1-8-15,-19 1-271 16,-7 7-247-16</inkml:trace>
  <inkml:trace contextRef="#ctx0" brushRef="#br0" timeOffset="835">7104 7331 1156 0,'0'0'4'0,"0"0"119"0,-26 26 65 15,-12 10-72-15,-8 11 35 16,-12 15-59-16,13 11-47 0,6 0-18 16,13 0-10-16,13-4 0 15,13-4 7-15,26-10-7 16,6-8-29-16,20-7 12 16,13-14-6-16,6-12 10 0,13-10 2 15,-6-19 15-15,6-14-18 16,-13-14-14-16,0-16 11 0,-19-13-7 15,-6-16 11-15,-27-14 5 16,-13-3-15-16,-12 3-3 0,-20 18 33 16,-6 15-20-16,-14 22-17 0,-5 25 6 15,-1 22 16-15,0 18-1 16,0 11-19-16,7 11 11 0,13 11-119 16,6 0-305-1,19 4-155-15</inkml:trace>
  <inkml:trace contextRef="#ctx0" brushRef="#br0" timeOffset="1044">7823 8270 1629 0,'13'44'346'15,"13"3"-32"-15,0 4-149 16,19 7-84-16,13 4-41 15,13 7-30-15,14 8 7 0,12-8-17 16,-7 4 6-16,1-4-3 16,-20-11-10-16,-6-3-235 0,-26-8-295 15,-26-7-204-15</inkml:trace>
  <inkml:trace contextRef="#ctx0" brushRef="#br0" timeOffset="1296">7104 8307 1204 0,'0'0'130'16,"0"0"155"-16,0 0 0 0,0 0-54 15,-38 36-40-15,5 11-41 16,-19 8 0-16,-6 10-75 0,-26 8-20 15,-7 4-43-15,-19 6 8 16,-6-6-15-16,-1-4-5 0,7-8 4 16,13-10-15-16,26-1-167 0,6-17-283 15,20-8-221-15</inkml:trace>
  <inkml:trace contextRef="#ctx0" brushRef="#br0" timeOffset="1516">7674 9027 1834 0,'0'51'49'0,"-6"7"86"0,6 1-1 15,6 6-9-15,1-3-42 16,5 4-50-16,14-1-12 0,-6-3-12 15,6-4-13-15,-7-3-167 16,7-12-247-16,-7-6-176 16</inkml:trace>
  <inkml:trace contextRef="#ctx0" brushRef="#br0" timeOffset="1744">6949 9388 1842 0,'-52'40'261'0,"7"11"37"16,0 10-61-16,-7 12-80 0,-13 4-71 15,0 10-49-15,-19 0-7 16,7 4-25-16,-14-11-116 0,0-3-307 15,7-15-414-15</inkml:trace>
  <inkml:trace contextRef="#ctx0" brushRef="#br0" timeOffset="3060">5188 609 1075 0,'-26'69'181'15,"-6"8"11"-15,0 3 54 16,-7 15-37-16,6 6-41 0,-5 5 0 15,-1 10-68-15,-7 8 50 16,8 7-72-16,-14 15-21 16,0 7-13-16,-6 18 35 0,0 3-19 15,-7 8-48-15,0 11 7 16,0 7-19-16,1 8 0 0,5-1 14 16,-5-10-19-16,12-4 10 15,-6-11-5-15,6-11-3 0,-6-11 11 16,6-4-21-1,0-10 23-15,0-11-16 0,7-15 6 16,-7-7-6-16,13-12 10 16,-6-10-2-16,13-10-12 0,-1-16 20 15,14-7-21-15,-1-10 11 16,1-12 5-16,6 4-8 16,0-7 8-16,7 3-17 0,-7-3 17 15,0 7 2-15,0 4-14 16,0-4 16-16,-7 0-9 0,7-4-9 15,0-7 18-15,13-29-14 16,-6 33 11-16,6-33-6 0,-6 29-12 16,6-29 21-1,-7 33-12-15,1-4 8 0,-1 7-5 16,-6-3-3-16,-6 11 11 16,-1-4-23-16,-6 0 19 0,1-4 2 15,25-36-16-15,-33 37 17 16,33-37-7-16,0 0 0 15,0 0-21-15,0 0-106 0,0 0-38 16,-6-44-21-16,6-11 15 16,0-3 34-16,0-7 73 0,0-8 58 15,0-7-36-15,6 0 48 16,-12 0-1-16,6 10-9 16,-7 9 90-16,7 10 32 0,-6 11 22 15,6 40-58-15,-7-37-37 16,7 37-24-16,0 0-18 15,0 0-3-15,0 0 5 0,0 0 65 16,20 48-40-16,-1 6-4 16,1 12-17-16,-14 10-9 15,1 0 7-15,-7 1-7 0,-7 3 12 16,-12-7-18-16,-7 0 0 16,0-15 17-16,6-7-27 0,-5-11 33 15,25-40-8-15,-20 36 22 16,20-36 26-16,0 0-1 15,0 0-17-15,0 0-35 16,52-40 10-16,6-7-5 0,20-11-6 16,6-12-3-16,13-2-13 15,7-12-29-15,-7 0-268 0,0-7-336 16,-13 0-219-16</inkml:trace>
  <inkml:trace contextRef="#ctx0" brushRef="#br0" timeOffset="4015">5026 562 803 0,'0'0'154'0,"0"0"-15"0,0 0-26 15,0 0-19-15,0 0-61 16,0 0 7-16,0 0 93 16,0 0-62-16,0 0-26 15,0 0 5-15,0 0 2 0,0 0 109 16,0 0 16-16,-6 40-82 15,-20 4 20-15,-26 10-31 0,-6 5-43 16,0-5-23-16,0 4-5 16,6-3-13-16,6-11 8 15,14-8-8-15,32-36 0 0,-32 29 5 16,32-29 7-16,0 0-15 16,0 0 6-16,0 0 4 15,64-40-13-15,1-11 2 0,-7-3 23 16,14-8-42-16,-8-4 23 15,8 4 6-15,-1 8-6 16,-6 3 0-16,-7 14 6 0,-13 12-20 16,-13 3 10-16,-32 22 14 15,39-4-7-15,-39 4-11 0,0 0 8 16,39 33 6-16,-13 11-6 16,-7-4 0-16,1 7 18 0,12 0-22 15,7 1-5-15,13-1 24 16,6-3-15-16,7-8-5 15,-7-3-35-15,0-4-263 16,-19-11-269-16,-6-3-148 0</inkml:trace>
  <inkml:trace contextRef="#ctx0" brushRef="#br0" timeOffset="4468">3907 1381 1059 0,'58'-37'86'16,"-6"8"106"-16,-7 8 31 15,-45 21 8-15,39-19-84 0,-39 19-98 16,0 0-5-16,0 0-20 16,-45 44-12-16,6 0 3 0,0-1-2 15,0-3-32-15,13-3 23 16,13 3 16-16,13-40-20 0,13 43-15 16,-13-43 20-16,45 30 17 15,1-16-29-15,-1-14-9 16,-6-3 29-16,-39 3-13 15,39-11-5-15,-39 11 20 0,0 0-25 16,0 0 23-16,0 0 121 16,-46 32 20-16,-12 8 1 0,-13 11-48 15,0 4 10-15,-7 3-65 16,13 0-14-16,1 1-22 16,5-5-24-16,8-3-203 0,51-51-391 15,-52 51-267-15</inkml:trace>
  <inkml:trace contextRef="#ctx0" brushRef="#br0" timeOffset="5035">3453 1807 2318 0,'0'0'166'15,"0"0"-60"-15,0 0-3 16,-32-37-40-16,32 37-24 0,0 0-19 16,-32-36-29-16,32 36 12 15,-13-51-140-15,19 4-109 16,20-8 29-16,7 8 88 16,5 3 61-16,1 15 46 0,0 11 3 15,-39 18-22-15,0 0 49 16,32 40 19-16,-25 7 59 0,-14 4 17 15,-18 4-26-15,-1-1 18 16,-7 1-68-16,-6-4-8 16,1-4 12-16,38-47-9 0,-59 51-31 15,14-18 9-15,45-33 16 16,-58 14-5-16,58-14-11 0,-52-11 6 16,52 11-28-16,0 0 6 15,-39-47 34-15,39 47-8 16,0 0-19-16,0 0-3 0,0 0 18 15,0 0 2-15,0 0 57 16,0 0 40-16,-13 51-49 16,7 4 25-16,6 3-27 0,0 4-18 15,-13-4-27-15,6-7 6 16,7-51-18-16,-32 55 17 0,32-55-5 16,-58 40-16-16,58-40 12 15,-72 10 5-15,72-10-10 0,-64-40 0 16,18-11 12-16,27-10-29 15,6-1 7-15,20-7 18 16,5-1-8-16,14 5-36 16,7-1-234-16,-1 5-310 0,7-5-258 15</inkml:trace>
  <inkml:trace contextRef="#ctx0" brushRef="#br0" timeOffset="5196">3195 1061 1803 0,'0'0'86'0,"0"0"-63"16,0 0-3-16,0 0-147 0,0 0-394 16</inkml:trace>
  <inkml:trace contextRef="#ctx0" brushRef="#br0" timeOffset="5671">2172 1981 1480 0,'-26'-54'86'16,"26"-12"66"-16,19-3-21 15,7 0-17-15,20 3-45 16,-1 16-31-16,7 9-34 0,-1 12-11 15,-5 22 7-15,-1 11 0 16,-45-4 4-16,19 43 6 0,-12 8-13 16,-26 0-7-16,-20 4 21 15,-13-4-2-15,-6-4-9 0,-7-3 9 16,0-11 0-16,7-8-34 16,0-7 40-16,12-10-10 15,46-8-14-15,-51-11 20 0,51 11-15 16,-26-40-35-16,26 40 35 15,-7-55 4-15,7 55-13 16,0 0 20-16,7-44-19 0,-7 44 12 16,0 0 10-16,0 0 15 15,0 0-22-15,-52 37-3 16,0-5 83-16,7 1-50 0,-1-4-9 16,46-29 1-16,-58 33-12 15,19-11-21-15,39-22 100 0,-51 4-20 16,51-4-53-16,0 0-10 15,-46-48 18-15,27-3-27 0,6-11-16 16,13-3 16-16,6-8 7 16,7-3-15-16,0 7-214 15,0-1-227-15,7 12-192 16</inkml:trace>
  <inkml:trace contextRef="#ctx0" brushRef="#br0" timeOffset="5845">2016 1028 1957 0,'0'0'138'16,"20"-44"-22"-16,-20 44-48 16,0 0-64-16,0 0 3 0,45 0-222 15,-45 0-437-15</inkml:trace>
  <inkml:trace contextRef="#ctx0" brushRef="#br0" timeOffset="6009">1473 2673 2016 0,'0'0'105'0,"45"-18"-39"16,13-11-46-16,1-15-11 15,5 4-169-15,1-4-388 0,-20 0-133 16</inkml:trace>
  <inkml:trace contextRef="#ctx0" brushRef="#br0" timeOffset="6328">884 2105 843 0,'0'0'211'16,"26"-47"52"-16,-26 47-14 16,0 0-56-16,0 0 7 0,51-15-47 15,-51 15 14-15,0 0-41 16,0 0 3-16,0 0-71 16,-39 58-18-16,39-58 73 15,-64 37-55-15,64-37 34 0,-59 14-34 16,59-14-47-16,0 0 2 15,-45-43 0-15,19-12-13 0,33-18-14 16,-1-10 20-16,14-8-14 16,6 3-1-16,-7 12 9 0,-6 14 0 15,0 22-126-15,-13 40-100 16,0 0-83-16,0 0-153 0,-26 58-71 16,-13 22 11-16</inkml:trace>
  <inkml:trace contextRef="#ctx0" brushRef="#br0" timeOffset="6480">670 2749 1871 0,'0'0'240'16,"0"0"-56"-16,0 0-51 16,0 0-67-16,0 0-41 0,0 0-136 15,0 0-257-15,0 0-263 16,19-58-59-16</inkml:trace>
  <inkml:trace contextRef="#ctx0" brushRef="#br0" timeOffset="6919">754 540 1383 0,'0'0'118'0,"-6"-47"-17"0,6 47-50 15,0 0 171-15,0 0-57 16,26 58 2-16,-1 11-80 0,-12 22-41 16,-6 7-41-16,-14 8 1 15,-18 3 22-15,-21-7-23 16,-19-4-1-16,-12-14 8 16,-14-11-24-16,1-22 8 0,-1-18 27 15,7-26-18-15,6-25-14 16,7-33 3-16,19-33 16 0,20-29-14 15,25-18-16-15,14 4 26 16,25 10-12-16,13 15 3 16,7 15-10-16,6 22-41 0,1 21-87 15,-7 18-44-15,-14 19-69 16,-38 7-68-16,46 22 96 0,-46-22 88 16,13 55 50-16,-13-12 35 15,0-43 38-15,0 0 76 16,-33 44 102-16,33-44 57 15,0 0 13-15,0 0-92 0,0 0-64 16,0 0-32-16,0 0-58 16,0 0 7-16,0 0-218 0,0 0-200 15,0 0-110-15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15:15.7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350 1877 857 0,'32'-36'124'0,"-6"0"40"16,7-12-63-16,5-3-11 0,-12-7-53 15,13-7-18-15,-6-12-26 16,-1-10 21-16,0-11 6 16,1-15-20-16,5-15-6 0,-5-6-51 15,12-5 5-15,-6-2 52 16,0 6-30-16,0 7 33 0,-7 19 5 16,-6 15-12-16,0 17 17 15,-7 19-6-15,-6 18 2 0,-13 40-19 16,0 0 13-16,0 0-21 15,0 0 25-15,0 0 7 0,0 0-7 16,39-7-18-16,-39 7 11 16,0 0-7-16,0 0 16 15,0 0-1-15,0 0-18 0,19 40 29 16,-19-40-49-16,0 0 52 16,0 0-18-16,0 0-12 0,0 0-19 15,0 0 10-15,0 0 5 16,0 0-17-16,0 0 34 0,0 0-21 15,0 0 26-15,0 0-10 16,0 0 9-16,0 0-9 0,0 0-7 16,0 0 10-16,0 0-7 15,0 0 10-15,0 0-18 0,-38 29 33 16,38-29-44-16,-46 44 26 16,7-4-20-16,7-4 27 15,-7 4 1-15,7 4 24 0,-7-1 16 16,0-3-31-16,7-3-13 15,32-37 21-15,-33 40-36 0,33-40 19 16,0 0-35-16,0 0 59 16,0 0 42-16,0 0-21 0,0 0-47 15,0 0-2-15,52-29 15 16,-6-11-4-16,5-19-18 0,1-2-8 16,6-9-18-16,-6 9 16 15,-13 10 21-15,-7 7-11 0,-32 44 8 16,33-36 1-16,-33 36-36 15,0 0 119-15,0 0 5 0,0 0-36 16,6 58-22-16,1-7-33 16,-1-4-24-16,-6-3 26 15,7-1 11-15,12 1-46 0,13-4-332 16,1-11-268-16</inkml:trace>
  <inkml:trace contextRef="#ctx0" brushRef="#br0" timeOffset="872">1878 1826 618 0,'-26'-7'2'0,"-7"7"90"0,-5 4 66 15,-8 7-29-15,7 7-58 16,1 0-32-16,38-18-16 0,-33 37 6 15,14-5-24-15,12-3 3 16,7-29 5-16,20 33-24 16,-20-33 11-16,45 29-4 0,0-7-56 15,-12-11 17-15,-1-4 24 16,-32-7 1-16,26 8 4 0,-26-8 17 16,0 0 38-16,0 0 14 15,-39 29-9-15,-6-4-6 0,-13-3-24 16,-7-4-12-16,0-10-4 15,7-1 16-15,0-11 32 0,-1-3-35 16,14 0 9-16,13-12-8 16,32 19-7-16,-33-40-10 15,14 8-13-15,19 32 12 0,-13-33 4 16,13 33 8-16,0 0-8 0,0 0 7 16,0 0 29-16,0 0 68 15,0 0 34-15,-13 36-69 16,0 4-14-16,-6 4 4 0,-1-4-10 15,-12 0-22-15,-1-7-16 16,1-4 11-16,-7-7-33 0,0 0 28 16,1-12-21-16,5-2-67 15,33-8-88-15,-32-8-81 0,32 8-23 16,-13-40 38-16,13 4 98 16,13 3 66-16,13 4 43 0,-26 29 48 15,32-25 22-15,-32 25 39 16,32-8 71-16,-32 8 75 15,0 0-26-15,20 44-57 0,-27 3-58 16,-6-3-25-16,-12 3-44 16,-14-3 5-16,6-4-27 0,-12 0-19 15,0-7-51-15,6-4-256 16,0-7-158-16</inkml:trace>
  <inkml:trace contextRef="#ctx0" brushRef="#br0" timeOffset="1045">1211 2693 1342 0,'0'0'111'0,"-20"-44"-62"0,-5 15-19 15,25 29-65-15,-33-33-273 16,33 33-144-16</inkml:trace>
  <inkml:trace contextRef="#ctx0" brushRef="#br0" timeOffset="1241">758 2274 1407 0,'-39'-18'333'0,"13"11"-73"15,0 3-28-15,-13 19-105 0,-6 14-3 16,-13 7-56-16,-7 15-41 0,-19 4-4 16,0 6-26-16,-7 1-64 15,-6 0-281-15,-7-11-301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15:21.2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880 184 369 0,'20'-30'62'0,"-20"30"4"0,0 0 70 15,0 0-62-15,0 0-26 16,0 0 8-16,0 0-19 16,0 0-18-16,0 0-15 0,0 0-4 15,0 0 6-15,-45-21 2 16,6 10 31-16,0 11-8 15,39 0-11-15,-45 18 10 0,6 0 37 16,39-18 3-16,-46 40-11 16,8 0-15-16,18-3 37 0,1 3-32 15,19-40-25-15,0 51-24 16,13-15 19-16,-13-36-11 0,0 0 3 16,45 36-11-16,-6-17 24 15,0-12-38-15,0-4-4 16,-1-10 43-16,-38 7-11 15,46-25-10-15,-46 25 0 0,39-55-15 16,-20 4 1-16,-6-3 3 16,-7-5-31-16,1-3-18 0,-14 4 18 15,1 4 25-15,-1 14 35 16,7 40-22-16,0 0-6 16,-45-15 3-16,45 15 19 0,-52 22 1 15,13 11-17-15,1 7 0 16,12 3-3-16,0-3-13 0,6 0 8 15,20-40-5-15,-13 48 4 16,13-48-1-16,-6 40-166 16,6-40-135-16,6 29-53 15</inkml:trace>
  <inkml:trace contextRef="#ctx0" brushRef="#br0" timeOffset="256">816 438 755 0,'32'26'151'16,"-32"-26"44"-16,39 36 6 16,-39-36-30-16,45 48-76 0,-6-5-28 15,-7-3-20-15,1 0-6 16,-7-3-21-16,-7-1-23 0,1 0 19 15,-7-6-16-15,-13-30-13 16,6 40 24-16,-6-40-155 16,0 0-133-16,6 40-70 0,-6-40-5 15</inkml:trace>
  <inkml:trace contextRef="#ctx0" brushRef="#br0" timeOffset="532">738 577 674 0,'0'0'171'0,"0"0"69"15,-45 32 20-15,12-3-70 16,1 1 24-16,0 10-100 15,-7-4-41-15,-13 4-34 0,-6 0-25 16,-7-4 1-16,7-3-9 16,-7 0-17-16,7-4 26 0,6-7-15 15,7-7-150-15,12-5-154 16,33-10-136-16,-32 8-22 0</inkml:trace>
  <inkml:trace contextRef="#ctx0" brushRef="#br0" timeOffset="796">835 886 973 0,'0'0'79'0,"0"0"7"0,0 0 107 15,0 0-19-15,0 0-66 16,39 18-65-16,-39-18-12 0,52 40-25 16,-13 0 21-16,-7-7-27 15,-32-33 2-15,45 47 14 16,-12-7-40-16,-33-40-139 0,32 37-170 16,-32-37-151-16</inkml:trace>
  <inkml:trace contextRef="#ctx0" brushRef="#br0" timeOffset="1024">667 915 1110 0,'0'0'258'16,"-45"15"3"-16,-1 6-96 15,-6 5-57-15,7 3-54 16,-13 0-36-16,0 4 13 16,-7 3-48-16,-6-7 23 0,6-3-14 15,7 3-204-15,6-7-158 16,0-4-111-16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15:23.4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87 1143 0,'0'0'91'16,"59"4"106"-16,-59-4 67 0,0 0-72 15,58 73-46-15,-13-4-79 16,-6 4-40-16,0-1-6 0,-7 1-14 16,1-4-7-16,6-3-20 15,-1-8 20-15,1-7-182 0,-39-51-178 16,46 47-110-16,-46-47-27 16</inkml:trace>
  <inkml:trace contextRef="#ctx0" brushRef="#br0" timeOffset="344">719 550 1227 0,'0'0'0'16,"0"0"170"-16,0 0-31 0,0 0-70 16,0 0-33-16,0 0-8 15,0 0 2-15,0 0-20 0,52 40 7 16,-7-8-17-16,7-14 6 15,-7-3-1-15,-45-15 8 16,52-4-7-16,-52 4-31 16,0 0 9-16,0 0 32 0,39-51-16 15,-39 51-17-15,-7-50 10 16,7 50-9-16,0 0 36 0,-77-41-3 16,12 23-9-16,0 18-27 15,13 11-2-15,52-11 38 16,-58 26 1-16,58-26-13 0,0 0 2 15,-32 54-7-15,32-54 17 16,6 51-20-16,-6-51-34 0,52 37-250 16,0-16-103-16,0-6-10 15</inkml:trace>
  <inkml:trace contextRef="#ctx0" brushRef="#br0" timeOffset="649">1373 597 800 0,'0'0'148'16,"0"0"-19"-16,0 0 38 0,0 0-80 15,52 43-39-15,-52-43-14 16,0 0-28-16,51 44 12 16,-51-44-48-16,0 0 43 0,65 29-13 15,-65-29-16-15,45 8 26 0,-45-8 11 16,0 0-26-1,0 0-32-15,39-55 69 0,-39 55-15 16,0-58 35-16,0 58 47 16,-39-55-18-16,39 55-32 0,-71-29-25 15,0 22-31-15,13 10-3 16,-1 8 38-16,14 0-20 0,45-11-21 16,0 0-6-16,-45 40-369 15,45-40-145-15</inkml:trace>
  <inkml:trace contextRef="#ctx0" brushRef="#br0" timeOffset="1313">1599 0 617 0,'52'18'124'16,"-52"-18"-1"-16,0 0 41 0,0 0 25 16,65 55-12-16,-26-4 43 15,-13 7 3-15,-1 7-57 0,-5 5-42 16,-7 2-54-16,0-2-40 16,0-1-26-16,0-7-9 15,-7-12 24-15,1 1-7 0,-7-51-12 16,13 59-105-16,-13-59-162 15,6 43-145-15,-6-43-23 0,0 0 24 16</inkml:trace>
  <inkml:trace contextRef="#ctx0" brushRef="#br0" timeOffset="1652">2324 127 1076 0,'0'0'274'0,"0"0"-23"16,0 0-78-16,-32 59-77 15,32-59-32-15,-65 61-43 0,7-13-31 16,0-12 14-16,-7-7 23 16,0-3-19-16,1-8-22 15,5-4 14-15,59-14 7 16,-58 15 9-16,58-15-12 0,0 0-16 15,0 0 12-15,0 0-3 16,0 0-5-16,0 0 5 0,0 0 13 16,0 0-4-16,52 62-3 15,-7-15-25-15,-45-47 46 0,71 58-10 16,-19-10-33-16,-52-48 3 16,71 47 33-16,-12-11-126 15,-8-6-273-15,-5-19-123 0</inkml:trace>
  <inkml:trace contextRef="#ctx0" brushRef="#br0" timeOffset="2273">2577 404 1178 0,'0'0'178'0,"0"0"-12"16,0 0-73-16,0 0-20 0,0 0-49 16,0 0 2-16,0 0-18 15,0 0-19-15,39-51 0 0,-39 51-17 16,0 0-2-16,71-66 30 16,-71 66-17-16,0 0 27 15,58-43-13-15,-58 43-14 16,0 0 5-16,0 0 25 0,0 0 10 15,52 11-31-15,-52-11 33 16,0 0-11-16,0 0 3 0,26 51-30 16,-26-51-1-16,0 0 42 15,0 0-6-15,0 0-37 0,13 47 19 16,-13-47-1 0,0 0 22-16,0 0-7 0,0 0-40 15,0 0 17-15,0 0 0 16,64-44-4-16,-5-7 26 0,-1 4-12 15,-6 3-20-15,-52 44-18 16,0 0 43-16,58-36 65 0,-58 36 24 16,0 0 16-16,52 22-19 15,-52-22-31-15,0 0-21 16,39 58-19-16,-39-58-25 0,26 58-17 16,-26-58 37-16,0 0-11 15,0 0-9-15,51 37 3 0,-51-37-3 16,65-8 5-16,-7-13-5 15,-6-12-16-15,0-7 16 0,-52 40 59 16,58-44 58 0,-58 44-39-16,52-25 35 0,-52 25 7 15,52 7-33-15,-52-7-35 16,45 54-26-16,-13 5-26 0,1 3-7 16,-7-1-124-16,-7 1-434 15,0 0-464-15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15:34.3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5295 3967 728 0,'0'0'128'0,"0"0"85"0,0 0 3 15,0 0-29-15,0 0-33 16,0 0-74-16,0 0-57 0,0 0 2 16,0 0-10-16,0 0-15 15,0 0 192-15,7 37-18 0,-7 3-98 16,0 3 46-16,0 1-35 15,6 0-36-15,-6-1-26 16,0 1-19-16,7-8-6 0,-7-7 12 16,0-29-9-16,0 0-12 0,0 37 11 15,0-37 12-15,0 0-14 16,0 0-15-16,-39 11 25 0,0-8 0 16,0-13-10-16,-6-5-15 15,-7 0 15-15,7-3 10 0,-1-4-21 16,1 11 0-16,6 1 8 0,0 10 18 15,1 7-12-15,5 4-7 16,1 14-3-16,32-25 24 0,-39 40-28 16,20-3 0-16,-1-1 11 15,14-3 17-15,6-33-17 0,-7 36-11 16,7-36-127-16,0 0-214 16,-6 37-211-16,6-37-45 15</inkml:trace>
  <inkml:trace contextRef="#ctx0" brushRef="#br0" timeOffset="274">6434 3239 1175 0,'0'0'178'0,"0"0"96"16,0 0-42-16,0 0-88 0,0 0-69 16,0 0 107-16,0 0 5 0,-19 44-76 15,-26 3-58-15,-26 12-9 16,-14 2-27-16,-12 5-14 0,-13-1-12 16,0 5 14-16,-6-1-8 15,-7-4-147-15,0 1-228 0,6-8-261 16</inkml:trace>
  <inkml:trace contextRef="#ctx0" brushRef="#br0" timeOffset="-6726">6816 2027 1538 0,'13'19'326'16,"-6"6"1"-16,-7 4-25 15,0 4-126-15,0 11-87 0,0-1-38 16,6 1-27-16,7 3-9 16,-13-3-18-16,7-8-27 0,-1 1-280 15,-6-5-397-15,-6-6-175 16</inkml:trace>
  <inkml:trace contextRef="#ctx0" brushRef="#br0" timeOffset="-6475">7360 1434 1113 0,'-6'-29'226'0,"-14"-7"21"16,-6 3-27-16,-6 0-120 0,0 8-60 16,-7 3 3-16,-7 15-37 15,-5 14 9-15,-8 18-5 0,1 15-3 16,0 19-4-16,0 6-3 16,6 12 3-16,13-1-3 15,-6 0-112-15,12-6-306 0,7-5-148 16</inkml:trace>
  <inkml:trace contextRef="#ctx0" brushRef="#br0" timeOffset="-6160">6635 2271 793 0,'0'0'252'15,"0"0"35"-15,0 44-49 0,0-44-10 16,-19 36-65-16,19-36-34 16,-33 29-68-16,-5-10-7 0,5-16 28 15,33-3-45-15,-39-3 9 16,39 3-36-16,-32-19 11 0,32 19-10 16,-19-40-8-16,12-3 0 0,7-16-19 15,13-10 26-15,0-18-20 16,6-8 22-16,1 1-4 0,-7 14-12 15,0 14 12-15,-7 15-12 16,7 15-6-16,-13 36 3 16,0 0-20-16,0 0-185 15,-26 33-314-15,0 18-142 0</inkml:trace>
  <inkml:trace contextRef="#ctx0" brushRef="#br0" timeOffset="-6003">6454 2679 1256 0,'39'25'241'16,"0"-14"-113"-16,-39-11-68 0,45-14-210 16,-6-8-305-16</inkml:trace>
  <inkml:trace contextRef="#ctx0" brushRef="#br0" timeOffset="-4931">5910 2082 234 0,'0'0'28'0,"0"0"29"16,0 0 12-16,0 0 12 16,0 0 15-16,0 0 1 0,0 0 3 15,0 0 8-15,0 0-19 16,0 0-6-16,0 0 10 0,0 0-36 15,0 0-11-15,0 0 75 16,0 0-68-16,0 0-32 16,-52 15-2-16,1-5-19 0,-8 9-3 15,-5 2 36-15,-8 9 45 16,-5-1-10-16,5 11 14 0,-12 3-30 16,13 5-29-16,6-5-9 15,20-3-8-15,6-7 111 0,39-33-46 16,-26 44-10-16,26-44-17 15,7 29-12-15,-7-29-26 0,45 15 15 16,-12-12-29-16,-1-6 23 16,0-8-18-16,-32 11 13 0,39-26-28 15,-39 26 34-15,19-36-12 16,-12-4-13-16,-14 0 46 16,-5-8-67-16,-8-6 38 0,1-4-26 15,-1-12 35-15,1-2-13 16,-1 2-15-16,14-6 22 0,6 3-21 15,6 0 22-15,1 1-12 16,6 3-180-16,0 7-237 0,-7 7-96 16</inkml:trace>
  <inkml:trace contextRef="#ctx0" brushRef="#br0" timeOffset="-4727">5709 1252 1108 0,'46'-14'255'15,"-7"10"-17"-15,6 8-94 16,-6 10-34-16,6 1-66 0,-45-15-38 16,39 40 11-16,-13-7-28 15,-26 7-24-15,-20 0-344 0,-12 0-165 16</inkml:trace>
  <inkml:trace contextRef="#ctx0" brushRef="#br0" timeOffset="-4088">4648 2129 980 0,'0'0'272'15,"0"0"31"-15,0 0-84 16,0 0-85-16,0 0-88 0,0 0-8 15,0 0-22-15,0 0 4 16,0 0-24-16,-45 29 14 0,-1 4-28 16,1 4 32-16,0-1-5 15,6 4-26-15,0-4 30 0,7 1-19 16,32-37-1-16,-26 43 20 16,26-43 20-16,0 0-5 0,-20 37-9 15,20-37 31-15,0 0 22 16,0 0 61-16,0 0 50 15,0 0-84-15,0 0-37 0,0 0-42 16,0 0 1-16,-26-33-21 16,0 0 33-16,7 4 57 0,19 29 0 15,-13-33 23-15,13 33-33 16,0 0-29-16,0 0-24 0,-19-29-17 16,19 29 2-16,0 0-12 15,0 0 9-15,0 0-16 0,0 0 13 16,0 0-11-16,0 0 10 15,0 0-2-15,0 0-6 0,-7-32 9 16,7 32-18-16,0 0 22 16,0 0-18-16,0 0 15 15,0 0-10-15,0 0 3 0,0 0 0 16,7-26-5-16,-7 26 1 16,0 0-18-16,0 0-21 0,0 0-42 15,0 0-29-15,0 0-57 16,0 0-110-16,0 0-127 0,0 0-237 15</inkml:trace>
  <inkml:trace contextRef="#ctx0" brushRef="#br0" timeOffset="-3420">4470 1987 1116 0,'0'0'-11'0,"0"0"107"0,0 0 11 16,39-18-25-16,-39 18-56 15,0 0-7-15,39 0-19 0,-39 0 83 16,0 0 43-1,32 33 33-15,-19 3-8 0,-13 1 16 16,0-5-74-16,-6 1-24 16,-1-4-31-16,7-29-10 0,-26 40-19 15,0-3 7-15,-6-8-5 16,0-4-1-16,-1 1-4 0,-6-1-4 16,1-7-2-16,-1-3 3 15,0-4-9-15,39-11-3 0,-52 4 14 16,7-8-1-16,6-3 37 15,39 7 42-15,-39-26-35 0,39 26-27 16,-32-51-2-16,19-3-4 16,6-1-4-16,14 4-4 15,-1 4-11-15,7 14 0 0,0 0 4 16,-13 33-17-16,33-22 17 16,-1 15 3-16,-32 7-12 0,32 15 12 15,-32-15 3-15,26 33-1 16,-13-1-5-16,-13-32-6 0,0 40 3 15,-19-11 3-15,19-29-8 16,-46 30 13-16,-5-9 1 0,5-6-1 16,-6-4 7-16,1-8-7 15,5-3-1-15,8-3 7 16,5-12 46-16,33 15-23 16,-32-47-21-16,19-8 2 0,6-6-3 15,1-12 1-15,6-7-3 16,6-4-2-16,-6-3-5 0,13 3-3 15,-13 7 3-15,7 8-20 16,-7 11 6-16,0 14-87 0,0 44-156 16,0 0-252-16,-13-36-171 15</inkml:trace>
  <inkml:trace contextRef="#ctx0" brushRef="#br0" timeOffset="-3231">4583 1405 1959 0,'0'0'306'15,"26"0"60"-15,-26 0-53 16,0 0-127-16,0 0-93 0,0 0-51 16,0 0-140-16,0 0-195 15,19-40-250-15,-19 40-267 0</inkml:trace>
  <inkml:trace contextRef="#ctx0" brushRef="#br0" timeOffset="-2936">4803 805 1302 0,'0'0'154'0,"0"40"87"15,-13 3 38-15,-13 5-97 0,-6-1-81 16,-7-3-55-16,0 3-23 15,-6-7-16-15,-13 0 1 0,12-7-5 16,-5-8-6-16,5-10-7 16,46-15 14-16,-38 7-1 15,38-7-1-15,-46-15-6 0,46 15 8 16,0 0 1-16,-26-43-12 16,26 43 19-16,0 0-12 0,-19-33-10 15,19 33 1-15,0 0 6 16,0 0-1-16,-26 58 0 0,-6 4-5 15,-7 4 0-15,-7 6-289 16,1 1-297-16,-7-7-95 0</inkml:trace>
  <inkml:trace contextRef="#ctx0" brushRef="#br0" timeOffset="-2628">3340 2046 1156 0,'0'0'206'0,"0"0"104"15,0 0-47-15,-13 36-110 0,13 0-77 16,7-7-39-16,-1 4-22 16,-6-33-3-16,0 40-17 0,-6-7 12 15,6-33-3-15,-46 40-4 16,8-14 3-16,-14-8 10 0,13-7-5 15,-6-8-5-15,12-10 2 16,33 7-2-16,-32-36-7 0,26-8 4 16,12 4 0-16,13-4-16 15,20 4 23-15,0 0 23 16,6 7-62-16,-6 4-204 0,-6 7-257 16,-33 22-130-16</inkml:trace>
  <inkml:trace contextRef="#ctx0" brushRef="#br0" timeOffset="-2191">2518 2006 1123 0,'0'0'267'0,"0"0"-51"0,0 0-114 16,0 32-46-16,0-32-12 15,0 0-27-15,26 40 6 0,-26-40-16 16,26 22-7-16,-26-22 6 16,39 0-20-16,-13-7 5 0,-26 7-6 15,32-29-3-15,-19 0 8 16,-13 29 12-16,6-51 12 0,-12 7-8 16,6 44 8-16,-19-36-8 15,19 36 1-15,-39 0 136 0,-13 25 44 16,7 19 1-16,-1 7-14 15,-5 11-41-15,5 3-16 16,1 1-46-16,0-4-30 0,-1-4-19 16,1-4-8-16,6-10-6 15,39-44-1-15,-45 40 35 0,45-40-6 16,-45 15-15-16,45-15-3 16,0 0-7-16,-33-37-6 0,27-6 0 15,12-12-10-15,14-18-6 16,-1-11-77-16,13-10-45 0,1-1-99 15,-1 11-149-15,0 12-227 16,-6 10-118-16</inkml:trace>
  <inkml:trace contextRef="#ctx0" brushRef="#br0" timeOffset="-1496">1534 1136 1380 0,'0'0'283'15,"0"0"44"-15,0 0-70 16,-6 65-104-16,-7 12-66 0,6 3-48 16,-12 3-20-16,0 5-16 15,-7-8-3-15,-7-7-5 0,7-8 5 16,-6-10-5-16,0-12 16 15,-1-10-11-15,-6-11 0 0,7-15 0 16,0-7-59-16,-1-14 22 16,33 14 16-16,-39-44 13 0,20 0 8 15,0 8 0-15,6 7-4 16,13 29 0-16,-13-29-5 0,13 29-10 16,0 0 19-16,0 0-3 15,0 0 9-15,0 0-12 16,0 43 6-16,-7-10-3 0,-6 4 16 15,0-8-10-15,13-29 4 16,-45 40-7-16,13-15 0 16,-7-10 3-16,13-8-8 0,26-7-97 15,-39-15-48-15,39 15 10 16,-32-50 0-16,12-5 63 0,7 4 28 16,7 11 28-16,6 40 24 15,0 0-8-15,0 0 23 0,0 0 81 16,0 0 19-16,-13 47-61 15,7 8-17-15,-14-1-24 16,7 1 0-16,-6-4-13 0,-1-7 1 16,1-8 1-16,-7-3-1 15,26-33-1-15,-39 22 6 0,7-15-9 16,32-7 0-16,-39-15-4 16,39 15-4-16,-39-47-20 0,20-8 13 15,-7-6 17-15,6 6 6 16,7 8-1-16,-6 10-13 0,19 37 3 15,0 0 139-15,0 0 35 16,-39 55 10-16,7 7-54 0,-7 7-15 16,0 0-50-16,0-3-34 15,-6-12-20-15,6-3 3 0,0-14 0 16,7-8-42-16,32-29-246 16,-39 11-311-16,39-11-115 15</inkml:trace>
  <inkml:trace contextRef="#ctx0" brushRef="#br0" timeOffset="-1326">544 1045 2367 0,'0'0'227'0,"0"0"6"15,0 0-99-15,39-18-74 0,-39 18-42 16,0 0-128-16,0 0-279 15,0 0-317-15,0 0-135 0</inkml:trace>
  <inkml:trace contextRef="#ctx0" brushRef="#br0" timeOffset="-1167">278 2835 2065 0,'0'0'52'0,"59"8"-21"0,5-27 0 16,1-13-20-16,13-12-62 16,19-11-373-16,7-14-320 15</inkml:trace>
  <inkml:trace contextRef="#ctx0" brushRef="#br0" timeOffset="-968">3379 0 1757 0,'0'0'250'0,"-19"66"25"16,-33-1-63-16,-32 8-90 16,-26 11-51-16,-20 14-38 0,-12 8-20 15,-1 3-13-15,-5 4-209 16,5 3-307-16,20 0-225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15:42.6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4134 831 315 0,'0'0'51'16,"0"0"70"-16,0 0 57 15,0 0 0-15,0 0 14 0,0 0 28 16,0 0-60-16,0 0-12 16,0 0-11-16,0 0-36 0,0 0-60 15,0 0-1-15,-7-40-38 0,7 4-2 16,0 3 10-16,0 4-7 15,13-4-3-15,-13 33-6 0,33-33-2 16,-1 11 5-16,7 11-11 16,-7 11 5-16,0 4 9 0,7 3 0 15,0 12 11-15,0-5-18 16,-7 4 2-16,-32-18 22 0,33 29-7 16,-33-29-10-16,19 30 10 0,-19-30-7 15,0 0 2-15,-13 32-5 16,-19-10 5-16,-14-4-1 15,1-7-21-15,-20-4 14 0,7-3 12 16,-13-8-21-16,0 1 6 16,0-1 12-16,-7-3-3 0,7 0 8 15,12 7-28-15,1 3 17 0,13 5 9 16,6 2-4-16,0 12 3 16,7 4-1-16,32-26 2 0,-26 43-13 15,13-2 14-15,7-9-13 16,6-3 3-16,0-29-62 0,6 37-280 15,-6-37-121-15,19 36-22 16</inkml:trace>
  <inkml:trace contextRef="#ctx0" brushRef="#br0" timeOffset="210">3914 1242 894 0,'0'0'248'0,"45"-51"70"0,-6 15-52 16,0 10-96-16,-1 8-27 16,8 4-60-16,-7 14-58 0,-39 0 16 15,45 7-41-15,-45-7 8 16,0 0 0-16,13 47-14 16,-33-7 6-16,-18-3-257 0,-14-5-205 15,-6-2-114-15</inkml:trace>
  <inkml:trace contextRef="#ctx0" brushRef="#br0" timeOffset="644">2852 426 1147 0,'0'0'267'0,"32"26"-11"16,-32-26-55-16,26 41-55 15,-6-5-76-15,-7-3-13 0,-7 3-41 16,1-10-1-16,-14 3-24 16,7-29 22-16,-32 43-9 0,-1-14 0 15,-5-3-4-15,-1-4-16 0,0-8 30 16,0-3-92-16,7-11-15 15,-1-3 10-15,33 3 26 16,-32-11 31-16,32 11-11 0,0 0 37 16,0 0 3-16,0 0-6 15,0 0 11-15,32-8-20 0,1 8 33 16,5 11 29-16,-5 0 26 0,-1 7 25 16,-32-18 4-16,26 30-1 15,-13 2-9-15,-13-32-39 0,-26 44-28 16,-13-8-26-16,-19-7 15 15,-7 1-30-15,1-9 25 0,-14-2-133 16,0-5-174-16,13-3-204 0,1-11-86 16</inkml:trace>
  <inkml:trace contextRef="#ctx0" brushRef="#br0" timeOffset="829">2846 26 1826 0,'0'0'114'15,"0"0"-18"-15,25-26 18 0,-25 26-60 16,0 0-25-16,0 0-16 0,0 0-221 16,0 0-234-16,0 0-141 15</inkml:trace>
  <inkml:trace contextRef="#ctx0" brushRef="#br0" timeOffset="1260">2373 353 793 0,'0'0'141'0,"-45"4"42"16,45-4 26-16,-59 18-6 0,14 11-35 15,0 15-44-15,-1 1-57 16,14 5-30-16,0 1-13 16,12 0-10-16,7-3 16 0,13-8 11 15,7 0-22-15,12-11-9 16,-19-29 1-16,46 29-18 0,5-7 2 16,-5-11 1-16,-1-8 19 0,-6-3-10 15,-39 0 1-15,39-3 7 16,-39 3-13-16,0 0 6 0,0 0-16 15,0 0-3-15,0 0 18 16,0 0-9-16,-46 25-11 0,-12 8 33 16,6 11 24-16,-6 7 58 0,-7 7 67 15,14 11-9-15,-8 7-62 16,14 1-49-16,6 4-13 16,13-5-34-16,13 1 20 0,7-12-11 15,12-3-3-15,14-11-12 0,12-15 13 16,13-6-18-16,1-12 15 15,12-18-164-15,-6-8-198 0,6-10-199 16,-13-18-107-16</inkml:trace>
  <inkml:trace contextRef="#ctx0" brushRef="#br0" timeOffset="1700">1700 740 584 0,'0'0'121'15,"0"0"43"-15,0 0 0 0,0 0-62 16,0 0-34-16,0 0-51 16,0 0 0-16,0 0 55 0,0 0-2 15,0 0-48-15,0 0-32 0,0 0 18 16,0 0 5-16,45 7 2 15,-45-7-15-15,0 0 16 16,39-11-27-16,-39 11 27 0,0 0-16 16,0 0-17-16,0 0 52 15,13-32 42-15,-13 32 66 0,0 0-14 16,-39-19-21-16,0 12 3 0,-6 14-58 16,6 4-16-16,-6-3 1 15,6 6-35-15,0-7 19 0,7 1-10 16,32-8 99-16,-33 7 2 15,33-7-1-15,-19-4-1 0,19 4-54 16,-20-21-41-16,8-9 6 0,12-2-26 16,6-12 12-16,0-11-5 15,7-3-12-15,0-5 9 16,7 1-86-16,-14 4-98 0,7 7-189 16,-13 11-172-16,-6 11-84 15</inkml:trace>
  <inkml:trace contextRef="#ctx0" brushRef="#br0" timeOffset="2393">852 342 809 0,'0'0'86'0,"0"0"102"15,0 0-22-15,19 48 22 16,1-1-83-16,-14 1-60 0,-6 7-19 16,0-4 19-16,-6-4-39 0,-1 4-12 15,-12-7 26-15,-1-1-27 16,-19-6 19-16,1-4-24 0,-1-1 15 16,-7-10 17-16,-5-4-15 15,5-3 1-15,1-1-19 0,6-10 13 16,39-4 16-16,-52-11-12 0,14-7 1 15,38 18-12-15,-39-26 0 16,39 26 26-16,0 0-7 0,0 0-28 16,0 0 16-16,0 0-8 15,0 0 15-15,-39-18-22 0,39 18 65 16,0 0 16-16,0 0-42 16,0 0-33-16,-39 48 30 0,39-48 8 15,-32 43-1-15,6-6-23 16,26-37 35-16,-26 47 88 0,13-7-79 15,-6-4-28-15,19-36-10 0,-7 51 5 16,7-11-5-16,-6-3-18 16,6-37 14-16,0 40 3 0,0-40-10 15,-7 36-8-15,7-36 8 16,0 0 10-16,0 0-19 0,0 0 1 16,0 0 1-16,0 0 25 15,0 0-7-15,0 0 44 0,0 38-28 16,0-38 54-16,0 0 37 15,0 0-40-15,-6 36-33 0,6-36-14 16,0 0-14-16,-20 44-17 16,20-44-5-16,0 0 18 0,-13 40-16 15,13-40 7-15,0 0 0 0,0 0 9 16,0 0-6-16,0 0-7 16,0 0 3-16,0 0-8 15,-39-40-1-15,20-4 2 0,0-11-48 0,6-15-130 16,6-6-81-16,-6-8-6 15,7-3-42-15,6 3-24 16,19 4 5-16,-12 11 9 0,6 3 25 16</inkml:trace>
  <inkml:trace contextRef="#ctx0" brushRef="#br0" timeOffset="2565">548 208 695 0,'32'-33'130'0,"-32"33"8"16,0 0-2-16,0 0-70 0,0 0 30 15,39-15-36-15,-39 15-54 16,32 37-22-16,-6 10-281 0,-20 11-134 16</inkml:trace>
  <inkml:trace contextRef="#ctx0" brushRef="#br0" timeOffset="2726">353 1724 1928 0,'0'0'53'0,"39"7"-11"16,6-14-14-16,-6-12-8 0,0-10-20 15,0-3-125-15,-7-8-269 16,1-8-173-16</inkml:trace>
  <inkml:trace contextRef="#ctx0" brushRef="#br0" timeOffset="2886">386 554 1881 0,'0'0'35'16,"0"0"-11"-16,0 0-6 0,0 0-16 15,6-29-9-15,-6 29-141 0,39-25-303 16,6-1-196-16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15:12.6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10752 139 570 0,'38'0'133'16,"-38"0"45"-16,0 0-35 15,0 0-49-15,0 0-63 0,0 0-4 16,-77 10-40-16,-27 1 13 16,-19-3 4-16,-26-1 20 15,-19-3-8-15,-34-1 60 16,-18-3 5-16,-6 0-44 15,-1 0-24-15,7 0-28 0,26 0 33 16,19-3-2-16,26 3-22 16,20 0-1-16,25-4 18 0,26-3 10 15,13 3-32-15,19 0 18 16,46 4-4-16,0 0-19 16,0 0-83-16,0 0-40 0,0 0-59 15,0 0-50-15,0 0-31 16</inkml:trace>
  <inkml:trace contextRef="#ctx0" brushRef="#br0" timeOffset="360">8944 0 649 0,'0'0'236'16,"0"0"6"-16,0 0-24 15,0 0-63-15,0 0-62 16,0 0-25-16,0 0-61 0,0 0-7 16,0 0 13-16,0 0-26 15,-64 0 32-15,-20 8 6 16,-20 10-48-16,-19 4 39 16,-19-1-6-16,6-2-10 0,5-1 8 15,15-4-8-15,25-3 0 16,13-3 13-16,20-1 4 15,58-7-8-15,0 0 33 0,0 0-31 16,0 0-21-16,0 0 23 16,0 0 1-16,84-11-33 0,-6 22 54 15,0 18-33-15,-1 7 11 16,-4 15 0-16,-9 15-28 16,-5 3 34-16,-8 4-351 15,-5 0-394-15</inkml:trace>
  <inkml:trace contextRef="#ctx0" brushRef="#br0" timeOffset="-1956">10862 1052 332 0,'0'0'40'16,"0"0"-17"-16,0 0 15 15,0 0-22-15,0 0-5 0,0 0 57 16,0 0-5-16,-39 11 19 16,39-11-31-16,-46 11-5 15,46-11-21-15,-45 4-31 0,0-1 11 16,6 1 16-16,-6-4-6 15,-7 0-15-15,0 3-6 0,-6-3-15 16,-7 0 39-16,0-3-15 16,-12 6-9-16,-1 1 15 15,-13-4 4-15,-13 4-9 0,-6-1-22 16,-20-3 18-16,1 4-8 16,-14-4 15-16,7 0 10 0,1 0-8 15,12 0-12 1,0 0 12-16,12 0-3 0,8 0-14 15,12 0-10-15,14 0 18 16,12 0 12-16,7 0-5 0,12-4-17 16,46 4 6-16,-51 4 16 15,51-4-12-15,-59 0-15 0,14 4 6 16,45-4 29-16,-53 3-5 16,53-3-10-16,-58 0-28 15,13 4 33-15,45-4-6 0,-59-4-16 16,59 4 12-16,-51 4 16 15,51-4-10-15,0 0-20 0,0 0 5 16,0 0 23 0,0 0 2-16,0 0-34 0,0 0 9 15,0 0 90-15,0 0-34 16,0 0-36-16,0 0 1 0,6 58 114 16,0-7-73-16,1 0-35 15,-1 4 3-15,1 7-2 16,-7-1 12-16,-7 1-45 0,1-7-12 15,-1-1 21-15,7-54 34 16,-19 59-16-16,19-59-28 0,-13 51-1 16,13-51 22-16,0 0 23 15,0 0-36-15,0 0-7 16,0 0 19-16,0 0 5 16,0 0 14-16,0 0-29 0,0 0-2 15,0 0 12-15,0 0-25 16,0 0 12-16,0 0 8 0,0 0-3 15,0 0-15-15,-52-8-5 16,52 8 36-16,0 0 22 16,-58 4-42-16,58-4 2 0,-52 0-11 15,52 0 25-15,-77-4-1 16,12 4-12-16,0 0 0 0,0 4 18 16,-6 0-3-1,0 7-25-15,0-4 24 0,6 7-34 16,0-6 50-16,1 3-20 15,12-1 0-15,52-10-27 0,-58 19 12 16,58-19 20-16,0 0-21 16,0 0-1-16,-52 14 26 15,52-14 0-15,0 0-44 0,0 0 18 16,0 0 28-16,-13 51-2 16,13-51-34-16,13 77 37 0,0-8 0 15,0-4-18-15,0 4 112 16,0 4-56-16,0 4-7 0,-7 3-42 15,0-4 22 1,-6 1-23-16,0-8-23 0,-6-11 36 16,0-11-24-16,6-47-3 15,-20 55 18-15,20-55 1 0,-39 44 0 16,39-44-11-16,0 0-3 16,0 0 6-16,-45 36-24 15,45-36 21-15,0 0 20 0,0 0-43 16,0 0 25-16,0 0 21 15,0 0-46-15,0 0 49 0,0 0-26 16,0 0-23-16,52 7 13 16,-7-7 32-16,7-7-14 15,6 0-8-15,7-8 7 16,12 1 1-16,1-1-19 0,0 0-10 16,-7 4 18-16,-6 8-10 15,-13-4-7-15,-52 7-8 0,58-11-5 16,-58 11 14-16,0 0 10 15,45-4-41-15,-45 4 19 0,0 0 15 16,0 0-16-16,0 0-1 16,0 0 18-16,0 0 10 15,33-51-78-15,-14 7 12 0,-6 4 3 16,0-7-32-16,0 0 33 16,6-1 41-16,1 1 16 15,-1 3 17-15,-19 44-25 16,32-51 15-16,-32 51 6 0,33-40-22 15,-33 40 22-15,0 0 15 16,0 0-29-16,0 0 13 0,0 0 14 16,0 0-16-16,0 0-10 15,0 0 10-15,0 0 3 16,52-36-23-16,-52 36 22 0,0 0 6 16,0 0-12-16,38-11-8 15,-38 11 27-15,0 0-18 0,0 0 3 16,0 0 10-16,46 51-13 15,-46-51 14-15,19 58-4 0,-6-14 48 16,-13-44-29 0,7 51 9-16,-7-51-35 0,12 55 51 15,-12-55-8-15,0 54-17 16,0-54-18-16,7 55 12 0,-7-55-12 16,0 40-8-16,0-40-22 15,0 0 46-15,0 0-37 16,0 0 7-16,0 0 6 0,0 0 11 15,0 0 3-15,0 0-14 16,0 0 13-16,0 0-20 0,0 0-10 16,0 0 20-1,0 0 17-15,0 0-51 0,0 0 25 16,0 0 18-16,0 0 0 16,0 0-39-16,0 0 19 0,0 0 35 15,0 0-33-15,0 0 6 16,39 11 0-16,-39-11-24 0,53 7 29 15,-53-7 7-15,51 0-39 16,1 0-22-16,-13-4 18 16,6-7-2-16,1 4 33 0,-1 3-5 15,-45 4 10-15,58-10-22 16,-58 10 7-16,45-11 28 0,-45 11-27 16,46-8 3-16,-46 8-10 15,0 0-13-15,58-7-2 16,-58 7 8-16,45 0 23 15,-45 0-18-15,46 0 7 0,-46 0 14 16,45 0 14-16,-45 0-24 16,45 4 1-16,-45-4 6 15,46 0-21-15,-46 0 26 0,51 0-5 16,-51 0-4-16,46-4-14 16,-46 4-2-16,0 0 14 0,0 0-8 15,0 0 14-15,0 0 14 16,0 0-10-16,0 0-21 0,0 0 20 15,0 0 9 1,0 0-12-16,0 0 0 0,0 0 9 16,0 0-5-16,0 0-4 15,0 0 16-15,0 0-34 0,0 0 21 16,0 0 12-16,26-40-15 16,-26 40 0-16,0 0 0 15,19-55 0-15,-6 8-13 0,0 3 16 16,-7 1-3-16,14-1-14 15,-7 0 6-15,6 1 14 0,1-1-6 16,-20 44 0-16,26-54-10 16,-26 54 7-16,0 0-5 15,25-51 25-15,-25 51 3 16,0 0-16-16,0 0 10 0,0 0-39 16,0 0 33-16,0 0-18 15,0 0 13-15,59-26 2 0,-59 26-14 16,45-11 14-16,-45 11-12 15,0 0 7-15,0 0 19 16,0 0 9-16,52 55-18 0,-33-8 28 16,-12-3-10-16,-7 3-40 15,-13 0 18-15,6 1-14 0,7-48 26 16,-13 62-28-16,7-19 20 16,6-43-3-16,-7 44-15 15,7-44 2-15,0 0 12 16,0 0-3-16,0 0 13 0,0 0-10 15,0 0-15-15,46 18 9 16,-46-18 9-16,0 0-22 0,51-4 7 16,-51 4 24-16,46-10-31 15,-46 10-1-15,45-11 34 16,0 0-27-16,1 3 1 0,-1 5 20 16,13-5-7-16,7-2-11 15,6 6-3-15,7-3 19 0,1 3-8 16,5 0-20-1,6 4 19-15,-6-3 8 0,7 3-39 16,-7 0 36-16,0-4 3 16,-6 4-7-16,-7 4-8 0,-19-4 15 15,-7 0-11-15,-12 0-7 16,-33 0-13-16,32 0 25 16,-32 0 11-16,0 0-36 0,0 0 28 15,39 0-3-15,-39 0-19 16,0 0 32-16,0 0 17 0,39-4-25 15,-39 4 10-15,0 0 11 16,0 0 6-16,0 0 34 16,0 0-17-16,0 0-29 0,0 0-9 15,0 0-24-15,0 0 18 16,0 0-15-16,0 0 26 16,0 0-35-16,0 0-8 0,0 0 48 15,0 0-41-15,0 0 9 16,0 0 13-16,0 0-14 15,0 0 11-15,0 0-2 0,0 0 3 16,0 0-1-16,0 0-4 16,0 0 0-16,0 0 4 0,0 0 3 15,0 0-10-15,0 0 3 16,0 0 8-16,0 0 7 0,-39-44-15 16,39 44-21-1,-19-43 21-15,19 43-6 0,-13-51 10 16,0 3 5-16,0 1-9 15,13 4-28-15,0 43 39 0,-13-59-2 16,0 12-9-16,13 47-16 16,-7-47 8-16,7 47 28 15,-6-48-18-15,6 48-23 0,0 0 25 16,0 0 3-16,-26-47-7 16,26 47-32-16,0 0 32 0,0 0-11 15,0 0-18-15,0 0 29 16,0 0-3-16,0 0-12 15,0 0 24-15,0 0 9 0,0 0-27 16,0 0 6-16,0 0 16 16,-26-51-17-16,26 51-14 15,0 0 25-15,0 0 4 16,0 0-41-16,-58-4 33 0,58 4 6 16,-71 8-19-16,19 6 5 15,52-14 25-15,-78 11-8 0,20 4-19 16,0-8-9-16,6-3 23 15,52-4-11-15,-58 0 9 0,58 0 9 16,0 0-9-16,-52-4-1 16,52 4-1-16,0 0-3 15,0 0-16-15,0 0 4 16,0 0 27-16,0 0-11 0,0 0-14 16,6-51 26-16,-6 51-3 15,0 0-20-15,26-58 3 16,-26 58 4-16,33-51 22 0,-33 51-22 15,19-55-24-15,-19 55 24 16,19-54 11-16,-6 10-27 0,-13 44-3 16,13-40 32-16,-13 40 8 15,7-44-27-15,-7 44 9 16,0 0-3-16,0-43 0 0,0 43-13 16,0 0 24-16,0 0-6 15,-13-40-5-15,13 40-3 16,0 0-4-16,0 0 13 0,0 0-21 15,0 0 8-15,0 0 19 16,0 0 6-16,-7-48-40 16,7 48 22-16,0 0 14 0,-6-43-10 15,6 43-1-15,0 0-3 16,0-48 0-16,0 48-6 0,6-43-8 16,-6 43 17-16,7-40 0 15,-7 40-9-15,0-40-21 16,0 40 18-16,0 0 9 0,6-37-8 15,-6 37-11-15,0 0-28 16,0 0-91-16,0 0-121 16</inkml:trace>
  <inkml:trace contextRef="#ctx0" brushRef="#br0" timeOffset="-1156">9281 2224 491 0,'0'0'130'0,"0"0"13"15,0 0 3-15,-45 65-5 0,-1-3 12 16,1 4-36-16,0-1-36 15,6 4-50-15,7 4-11 16,6-7-7-16,13-4-20 0,6-4 14 16,7-7 5-16,7-7-20 15,-7-44 10-15,0 0 23 16,52 40 7-16,-7-26-58 0,-6-21 43 16,6-15-34-16,-45 22 33 15,65-69-38-15,-7-4-10 16,-6-7 28-16,0-11-20 0,-7-7 24 15,-6-1-3-15,-7 16 0 16,-6 14-1-16,-7 14 45 0,-19 55-53 16,0 0 17-16,0 0-12 15,0 0 32-15,-51 7-21 16,51-7-22-16,-72 40-304 0,14 0-187 16</inkml:trace>
  <inkml:trace contextRef="#ctx0" brushRef="#br0" timeOffset="-632">7772 2453 548 0,'0'0'185'0,"0"0"20"15,0 0 43-15,0 0-53 16,-7 66-73-16,-6 3 26 16,0-4-66-16,1 5 20 0,5-1-22 15,1 0-36-15,-1-7-48 16,14-4 41-16,6-11-34 16,-13-47-3-16,38 51 19 15,14-22-28-15,0-18 12 0,6-14-3 16,0-16 19-16,1-13-29 15,-1-16 1-15,-13-17 18 0,2-15-25 16,-9-11 38-16,-12-4-22 16,-13 11 17-16,-6 12 89 0,-1 21-50 15,-6 51-13-15,0 0-34 16,0 0 13-16,-45-15-36 16,6 22 32-16,-1 8-15 0,40-15-206 15,-45 33-423-15</inkml:trace>
  <inkml:trace contextRef="#ctx0" brushRef="#br0" timeOffset="1037">7707 1765 769 0,'0'0'147'0,"71"-40"-17"16,7 11-68-16,13 7-42 15,32 8 3-15,20-1-4 0,19 4-19 16,19 8-12-16,13 3-7 16,13 0 34-16,7 3 5 15,0 5-31-15,-1-1 4 0,-19 0 22 16,-19 4-4-16,-18-4-8 16,-28 1-3-16,-25-1 9 0,-33-3-24 15,-13-1-2-15,-58-3-26 16,45-3 9-16,-45 3-42 15,0 0-58-15,0 0-62 0,0 0-62 16</inkml:trace>
  <inkml:trace contextRef="#ctx0" brushRef="#br0" timeOffset="1421">9074 1183 625 0,'0'0'110'0,"0"0"155"16,19 47 11-16,-12-3-100 15,-7 7-94-15,-7 4 34 16,1 6-32-16,-1 5-25 0,-6 3-35 15,1 0-34-15,-1-3-12 16,0-4-207-16,-7-15-243 16</inkml:trace>
  <inkml:trace contextRef="#ctx0" brushRef="#br0" timeOffset="1661">8621 1205 1311 0,'0'0'283'0,"0"0"0"15,0 0-33-15,19 47-115 0,-12 8-70 16,-20 7-52-16,-7 10 2 15,-6 5-3-15,-6 3-394 16,-20-4-421-16</inkml:trace>
  <inkml:trace contextRef="#ctx0" brushRef="#br0" timeOffset="36744">4748 2158 623 0,'0'0'152'0,"-39"19"47"16,-32-12-52-16,-21 0 14 15,-31-7-95-15,-39 0-5 0,-25 4-37 16,-33-4 16-16,-20 3 22 15,-12 1 39-15,-7-4-39 16,-7 0-13-16,6 0-52 16,8 4 3-16,12-1-8 15,20 1 11-15,20-4 2 0,25 0-11 16,19-7 117-16,21-1-51 16,12-2-23-16,12-5 4 0,7 0-30 15,0 1-6-15,7-4-17 16,7 3 9-16,-7 1 9 15,-1-1-11-15,8 4-10 0,12-3 9 16,7 3 22-16,13 0-12 16,12 3 1-16,46 8-11 0,0 0-1 15,-38-7-51-15,38 7-60 16,0 0-104-16,0 0-49 16,0 0-38-16,6-40 25 15,-6 40 34-15,52-47 34 16</inkml:trace>
  <inkml:trace contextRef="#ctx0" brushRef="#br0" timeOffset="37048">570 1762 867 0,'0'0'86'0,"0"0"-10"16,0 0 45-16,0 0 51 15,0 0-2-15,-20 58-98 16,-19-7-42-16,-6-7-6 15,-13-1-2-15,0-3-18 0,-7-3-30 16,7-5 20-16,-1-2 26 16,7-12-1-16,14-4-22 15,38-14-3-15,0 0 6 0,-33 19 21 16,33-19 19-16,0 0-44 16,0 0 12-16,0 0-2 15,0 0 22-15,46 47-12 0,5 4 7 16,1 3-11-16,-7 8 3 15,14 7-1-15,12 4-31 16,7 4 0-16,19-12-387 16,0-7-240-16</inkml:trace>
  <inkml:trace contextRef="#ctx0" brushRef="#br0" timeOffset="37612">1393 1234 759 0,'0'0'100'15,"0"0"94"-15,-39 29-41 16,39-29-83-16,-26 40-25 16,26-40-10-16,-26 47-16 0,26-47-12 15,7 44 21-15,-7-44-15 16,51 33-4-16,8-15 10 0,-1-14-9 16,13-12-46-16,-6-6 47 15,-7-8-42-15,-13-3 45 16,1-12-11-16,-14-6-14 0,-13-12 29 15,-12 0-16-15,-20-3 4 16,-13 11 23-16,-13 10-23 16,-13 19 2-16,-6 22 10 15,-7 14-7-15,1 11 4 0,5 8-2 16,14 3-17-16,6 3-10 16,20-3-15-16,12-3-226 15,7-37-140-15</inkml:trace>
  <inkml:trace contextRef="#ctx0" brushRef="#br0" timeOffset="38097">2118 397 938 0,'0'0'162'0,"0"0"32"15,0 0-45-15,0 0-73 16,0 0-29-16,0 0 131 16,0 0-45-16,-13 62-50 0,0 14 30 15,0 12 7-15,6 6-11 16,-6 4-49-16,7 4 3 16,6 0-38-16,-6 0 2 15,6-4-38-15,-7-14 27 0,1-4-30 16,-1-14 27-16,1-15-30 15,-1-11 33-15,7-40-30 16,0 0 32-16,0 0-18 0,0 0 0 16,0 0 0-16,0 0-48 15,33-37-17-15,-8-17-58 0,21-15 12 16,-1-4 61-16,0 15 5 16,1 7 45-16,-8 18-31 15,1 18 37-15,-39 15-17 0,52 22 14 16,-52-22-8-16,26 55 24 15,-26-4-29-15,-13 0 7 0,-26 0 7 16,-13 0-19 0,-6-8 26-16,-7 1-28 0,-6-11 33 15,13-12-45-15,0-2-171 16,58-19-165-16,-52 7-31 16,52-7 11-16</inkml:trace>
  <inkml:trace contextRef="#ctx0" brushRef="#br0" timeOffset="38532">2649 1314 621 0,'45'11'94'16,"-45"-11"30"-16,59 0-35 16,-7-7-44-16,0-8 4 15,-7 4-15-15,0-3-19 0,1-5-30 16,-1 5 18-16,-45 14 15 15,45-29 51-15,-45 29-45 0,0 0-2 16,26-51-45-16,-26 51 4 16,-13-44 4-16,13 44 30 15,-52-29-12-15,1 18-3 0,5 11 0 16,-6 7 0-16,7 8 3 16,45-15-10-16,-45 47 7 15,13 4 54-15,12 4 7 16,20 3 22-16,0 8-1 0,7 3 3 15,6 4-58-15,6 3 4 16,0 0-19-16,-6-6-21 16,0-9 33-16,-6-10-29 0,-14-3 29 15,7-48-46-15,-39 43 44 16,39-43-17-16,-51 26-5 0,4-23 25 16,47-3-25-16,0 0 4 15,-58-65-22-15,32-1 35 16,20-10-17-16,6-4-47 0,13-7-179 15,6-4-103-15,7 7-71 16</inkml:trace>
  <inkml:trace contextRef="#ctx0" brushRef="#br0" timeOffset="38705">3116 626 1573 0,'0'0'28'16,"0"0"56"-16,0 0-78 16,0 0 15-16,0 0-30 15,51-7-302-15,-12 18-127 0,0 18-10 16</inkml:trace>
  <inkml:trace contextRef="#ctx0" brushRef="#br0" timeOffset="39060">3394 1263 846 0,'0'0'281'15,"0"0"25"-15,0 0 0 16,32 40-69-16,-32-40-106 0,33 11-82 16,-33-11-29-1,45-7 12-15,-13-4-25 0,-32 11-2 16,39-29-5-16,-39 29-14 0,26-55-58 15,-13 12 25-15,-19 2 31 16,-1 1-21-16,7 40 28 16,-39-36 9-16,0 18-22 15,-6 21 26-15,-7 23 0 0,1 10-4 16,-8 8-8-16,14 7 24 16,6 0 79-16,13 4-42 0,13-5 1 15,13 1-7-15,7-3-36 16,-7-48 15-16,39 51-13 15,-39-51-18-15,58 47-10 0,-13-22-50 16,-45-25-203-16,52 11-205 16,-7-14-29-16,1-12 28 15</inkml:trace>
  <inkml:trace contextRef="#ctx0" brushRef="#br0" timeOffset="39360">4061 1325 1161 0,'0'0'306'0,"39"-40"-66"0,-39 40-27 16,12-33-89-16,-12 33-53 15,0 0-33-15,-19-36-27 0,19 36-25 16,-58-11 23 0,0 18-1-16,-1 11-13 0,7 15 13 15,1 4-5-15,51-37 6 16,-46 65 20-16,14-7-4 0,19-7 1 15,7-3-33-15,19-1 17 16,6-3 0-16,-19-44-15 16,45 50 1-16,-6-13 7 0,-39-37-71 15,65 25-79-15,-65-25-100 16,65-11-82-16,-14-14 7 0,1-15 24 16,-7-15 43-16,1-14 32 15</inkml:trace>
  <inkml:trace contextRef="#ctx0" brushRef="#br0" timeOffset="39832">4481 655 706 0,'26'-54'211'16,"-26"54"-8"-16,20-51-32 16,-20 51-6-16,0 0-28 15,0 0 10-15,19-44-37 0,-19 44-59 16,0 0 43-16,0 0 33 15,0 0-50-15,0 0-6 0,0 0-20 16,0 0 40-16,0 0-39 16,0 0-26-16,0 0-6 15,0 0 12-15,0 0 54 16,21 66 21-16,-8 21-36 0,-1 22-42 16,8 8-11-16,-7 6-10 15,0 5 10-15,6-1-15 0,1-7-12 16,-1-3 5-16,-6-15 0 15,-13-15 0-15,-6-22-72 16,-14-21-67-16,20-44-109 0,-52 33-75 16,52-33-46-16,-64-18 60 15,17-22 97-15,8-15 98 16,7-21 61-16,6-15 26 16,13-11 107-16,7 7 118 0,-1 15 156 15,7 11-11-15,-6 22-131 16,12 10-63-16,-6 37-26 0,0 0 2 15,52-33-32-15,13 19-42 16,13 10-23-16,13 8 3 0,6 3-34 16,7 4 14-16,-1 0-28 15,1 0-269-15,-13-4-331 16,-20 0-151-16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8:16:06.70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6333 723 557 0,'0'0'57'0,"0"0"-7"0,0 0-5 16,0 0 8-16,0 0-31 15,0 0-2-15,0 0 14 16,0 0 8-16,0 0 4 16,0 0-21-16,0 0-11 0,0 0-14 15,0 0 6-15,0 0 6 16,-32-22 41-16,-46 11-12 0,-32 7 19 16,-20-3-5-16,-31 0-37 15,-21-8 13-15,-12-7-18 0,-13-3-5 16,0-4 4-16,6-11-12 15,-6 0 12-15,13-4-12 16,6 4 3-16,0 3-17 0,20 1 14 16,-7 3 6-16,13 4-12 15,-7 7-12-15,1-3 44 16,0 7-32-16,-1 0 6 16,7 3-4-16,1 0-4 0,5 1 38 15,7-1-55-15,13 1 31 16,7 3-18-16,12 0 40 0,14 0-25 15,12 4-30-15,7-4 27 16,19 4-3-16,1 3 8 0,12 0 14 16,52 4-28-16,-58-3 25 15,58 3-40-15,-59 0 24 16,59 0 10-16,0 0-14 16,-52 3 4-16,52-3-25 0,0 0 30 15,0 0-30-15,0 0 61 16,0 0-32-16,0 0-15 15,-38 51 7-15,38-51-9 0,0 0 39 16,-20 51-56-16,20-51 55 16,-19 47-42-16,19-47 30 0,-13 55-13 15,0-8 0-15,-7 1 18 16,1 6-18-16,-7 4 17 0,7 8-22 16,-14 10-5-16,-5 8 23 15,-8 7-2-15,-6 7-39 16,-6 20 36-16,-7-5-4 15,-6 10 7-15,0 5-17 0,6-1-8 16,1 1 47-16,5-5-58 16,8-6 30-16,5-4-26 15,7-12 34-15,1-2-22 0,5-1 5 16,7-11 12-16,0-3-26 16,7-8 41-16,6-6-26 0,0-9-14 15,0-6 33-15,7-11-27 16,6-44 14-16,-7 52-3 0,7-52-10 15,0 51 27-15,0-51-14 16,0 47-6-16,0-47 15 16,0 55-17-16,-6-15 9 15,6-40-4-15,-20 69 8 0,7-15 0 16,0-10-38-16,13-44 37 16,-25 62 3-16,12-11-28 15,13-51 48-15,-13 54-57 0,13-54 36 16,6 62 31-16,-6-62-11 15,32 51-7-15,-32-51-22 0,91 37 35 16,0-16-65-16,25-10-58 16,14-11-1-16,25-7 49 0,20-4 1 15,13 8 30-15,6-1-13 16,19 4 35-16,14 0-13 16,6 7-4-16,13-3 1 15,13 10-11-15,-7 1 37 0,1 3-18 16,-7 8 9-16,-7-8-28 15,-11 4 23-15,-8-4-1 16,-6 0-8-16,-1-7 10 0,7-7-33 16,-6-8 37-16,6 0-14 15,-19 1-28-15,-7 3 28 0,-26 0 0 16,-19 3 0-16,-20 5 5 16,-25-5-5-16,-13-3 8 15,-20 4-23-15,-13-4 85 0,-58 0-19 16,0 0 39-16,52-7-64 15,-52 7-26-15,0 0 42 16,0 0-14-16,0 0 5 0,0 0 11 16,39-59-29-16,-20 12 1 15,-6-4-25-15,-6 0 22 16,-1-11 20-16,7-11-33 0,6-21-10 16,14-15 24-16,6-26 14 15,12-14-1-15,14-16-21 0,6-6-36 16,20-7 11-16,0-4 34 15,6 3 6-15,-13 19-21 0,0 18-17 16,-19 29 11-16,-20 15-96 16,-26 25-285-16,-19 19-137 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1:02.0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63 691 526 0,'-31'-15'88'15,"31"15"13"-15,0 0 5 0,0 0 25 16,0 0 4-16,0 0 33 15,0 0-3-15,0 0-6 0,0 0-3 16,0 0-10-16,-32-24-15 16,32 24-28-16,0 0-4 0,0 0-47 15,0 0-14-15,0 0-8 16,0 0-23-16,0 0 17 0,0 0 28 16,0 0-20-16,51-22 3 15,-1 8-16-15,7 4-7 16,-7-1-15-16,6 0 27 0,1 8-15 15,0-4-19-15,-1 0 24 16,1 3 1-16,-7 1-8 0,-11-1-7 16,-2 4 15-16,-37 0-15 0,0 0 0 15,38 0 13-15,-38 0-13 16,0 0-13-16,0 0 17 0,0 0-7 16,0 0-12-16,0 0 19 15,0 0-4-15,0 0-48 0,0 0-28 16,0 0-62-16,0 0-134 15,0 0-114-15,0 0-44 0,0 0-3 16</inkml:trace>
  <inkml:trace contextRef="#ctx0" brushRef="#br0" timeOffset="1704">781 316 393 0,'0'0'95'0,"0"0"17"15,0 0-26-15,0 0-10 16,0 0-19-16,0 0 0 0,0 0-3 15,0 0-29-15,31-43-5 16,-6 8-20-16,-25 35 37 16,38-40-25-16,-6 5 8 0,-1 0-28 15,-6 3 30-15,0 0-6 16,0 0-1-16,-25 32 25 0,26-32 16 16,-26 32-5-16,0 0-17 15,0 0-24-15,0 0 5 0,0 0 54 16,0 0 99-16,0 0-49 15,0 0-55-15,0 0-13 16,-13 60 18-16,0-3 40 0,1-1-12 16,6 9-4-16,-1-1-33 15,1-1-9-15,6 1-13 16,13 0-4-16,-7-4-14 0,0-7-12 16,7-4 17-16,-1 2 2 15,1-6-7-15,-7-9-4 0,7-4-11 16,-7-8-5-16,-6-24 0 15,13 25 3-15,-13-25 0 0,0 0 7 16,6 21-1-16,-6-21-14 16,0 0 5-16,0 0 0 0,0 0 0 15,0 0 7-15,0 0-7 16,0 0-53-16,0 0-183 16,0 0-155-16,0 0-72 15,31 25-133-15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1:12.1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717 477 1202 0,'0'0'310'16,"0"0"-43"-16,0 0-76 15,0 0-57-15,0 0-59 0,0 0-36 16,0 0-31-16,0 0 48 16,0 0 36-16,0 0-53 15,-51 4-15-15,-5-1 5 16,-13 4-29-16,-1 4 0 0,1-4-13 15,-6 3 15-15,6-3 0 16,0 1 13-16,6-5-7 16,12 4-8-16,14-7-5 0,37 0 5 15,0 0 16-15,-38 4 8 16,38-4-5-16,0 0-26 0,0 0 4 16,0 0-24-16,13-36 17 15,-13 36 17-15,31-53-7 16,13 7-28-16,0-3 3 15,0-8 8-15,0 1 0 0,0-1 17 16,0 8 4-16,-6 3-7 16,-13 11-11-16,0 3 19 15,-25 32-13-15,0 0 13 0,25-32 5 16,-25 32-19-16,0 0-2 16,0 0 7-16,0 0-21 15,0 0 25-15,0 0 6 0,0 0 2 16,0 0-5-16,19 56 1 15,-6 1-4-15,-7 3 57 16,0 11 19-16,0-1-13 16,1 5-3-16,5-5-41 0,1-3-2 15,-1-3 5-15,1-7-18 16,0-8 0-16,-1-14 8 0,1-3-26 16,-7-7 14-16,-6-25 2 15,0 0-41-15,0 0-71 16,0 0-118-16,0 0-39 0,0 0-93 15,31 21-34-15,-5-7-107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1:12.9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0 475 0,'0'0'158'0,"0"0"-11"15,0 0-32-15,0 0 8 0,25 21-15 16,19-10 21-16,0 3-3 15,19-7-27-15,13-4-13 0,18 4-45 16,13-3 71-16,18 3-32 16,20-4-43-16,6 5-16 0,12-1 19 15,20-4-16 1,5-3-18-16,13-3 0 0,-6-1 1 16,-13 4 25-16,-6-3-20 15,-18 3 17-15,-14 0-21 0,-18 3-2 16,-19 1-14-16,-13-1 5 15,-25 4 33-15,-6 0 10 0,-19 0-8 16,-6-3-24-16,-38-4-2 16,31 3 2-16,-31-3-1 0,0 0 26 15,0 0-12-15,0 0 2 16,0 0-4-16,0 0-30 0,0 0-1 16,0 0 8-16,0 0 6 15,0 0 7-15,0 0-1 16,0 0-8-16,0 0-4 15,0 0 1-15,0 0 0 0,0 0-16 16,0 0 27-16,0 0-13 16,0 0-30-16,0 0-84 0,0 0-95 15,0 0-77-15,0 0-17 16,0 0-104-16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18:48.1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1465 0,'0'0'31'0,"0"0"0"15,0 0-25-15,0 0-2 0,0 0 14 16,0 0 1-16,0 0-23 15,0 0-92-15,0 0-46 16,0 0-95-16,0 0-112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1:14.7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585 0 488 0,'0'0'117'15,"0"0"4"1,0 0-2-16,0 0-4 0,0 0 37 15,0 0 14-15,-13 35 24 16,13-35 17-16,-19 46-34 0,1-7-2 16,-1 4-37-16,0-4-19 15,-6-1-34-15,0 1-28 0,-7-3-19 16,-6 2 11-16,1-6-24 16,-1-3-29-16,0-8 18 0,1 0 4 15,-7-10-28-15,12-1 22 16,-6-3-1-16,38-7-17 0,-37-3 23 15,37 3-6-15,-32-14-7 16,32 14-20-16,-31-32-93 16,18 0 13-16,13-3 19 0,7-4 15 15,5 0 39-15,7 4 11 16,0 3-7-16,-19 32 3 16,25-29 13-16,-25 29-16 0,31-14 28 15,-31 14 7-15,44 14-16 16,-12 8 34-16,-1 6-11 0,1 4-24 15,-1 7 30-15,1 3-30 16,5-3 0-16,1 0 25 0,6-4-10 16,0-3-13-16,6-4-7 15,-12-7-182-15,0-6-195 16,6-5-147-16</inkml:trace>
  <inkml:trace contextRef="#ctx0" brushRef="#br0" timeOffset="260">1081 604 1287 0,'0'0'139'0,"26"-31"16"0,-26 31-1 16,44-18-79-16,-7 4-34 16,7 7-17-16,0 3-11 0,7 1-22 15,-7-1-8-15,6 1-224 16,-6-1-85-16,0 1-95 0</inkml:trace>
  <inkml:trace contextRef="#ctx0" brushRef="#br0" timeOffset="1120">1352 435 742 0,'0'0'142'0,"0"0"-32"15,0 0-19-15,0 0-33 16,0 0 6-16,0 0-4 16,0 0 9-16,0 0-12 0,0 0-4 15,0 0 29-15,0 0 4 16,0 0-17-16,0 0 4 0,0 0-37 16,0 0 7-16,0 0 13 15,0 0-38-15,0 0 2 0,0 0 11 16,0 0-31-16,0 0 15 15,0 0 2-15,0 0-23 0,0 0 28 16,0 0 52-16,0 0-30 16,0 0-3-16,0 0-33 0,0 0-8 15,0 0 25-15,0 0-31 16,0 0-2-16,0 0-1 16,0 0-8-16,0 0 17 15,0 0 37-15,0 0-20 0,0 0 10 16,19 39-17-16,-7-8-18 15,-6 1 17-15,1 4-6 0,-1-5-20 16,7 5 13-16,-7-4 4 16,6-1-71-16,-5 1-107 0,5 0-167 15,-5 0-120-15,-7-8-59 16</inkml:trace>
  <inkml:trace contextRef="#ctx0" brushRef="#br0" timeOffset="1444">2012 290 985 0,'0'0'116'0,"0"0"57"0,0 0-44 16,0 0-73-16,0 0-52 15,0 0 1-15,31-4 137 0,-31 4-82 16,19 36 42-16,-13 3-36 16,7 3 20-16,-13 4-23 0,6-4-49 15,0 1 7-15,1-4-17 16,5-1-2-16,1 1-115 0,6-7-278 15,0 0-225-15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1:22.0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867 0 1335 0,'0'0'156'0,"0"0"-16"15,0 0-13-15,38-17-49 16,-38 17-19-16,0 0 60 16,0 0 101-16,-7 60-39 15,-11 4-76-15,-8 3 7 0,-5 1-6 16,-7-4-22-16,-12 0-22 15,-7-4-34-15,-12-3-20 16,-19-7-8-16,-6-4 6 0,-7-11-3 16,13-6-3-16,7-11-4 15,24-4 7-15,13-10-20 0,13-11-64 16,31 7 20-16,-19-39 14 16,13-8-3-16,18-6 11 15,20-4 12-15,-1 3 16 0,0 8 11 16,1 7-18-16,-1 8 9 15,-31 31 5-15,25-22-6 16,1 19 10-16,11 10 23 16,-5 18-13-16,12 7-10 0,-7 10-4 15,14 4 14-15,5 1-15 16,7 2 0-16,0 1 23 0,12-8-45 16,1-2-186-16,-1-8-221 15,7-14-173-15</inkml:trace>
  <inkml:trace contextRef="#ctx0" brushRef="#br0" timeOffset="252">1646 555 1427 0,'63'-15'263'0,"6"1"-13"16,13 4-48-16,6-4-72 15,0 3-59-15,0-3-61 0,-6 10 1 16,-19-6 10-16,-19 3-80 16,-44 7-173-16,44-8-147 15,-44 8-150-15,0 0 79 16</inkml:trace>
  <inkml:trace contextRef="#ctx0" brushRef="#br0" timeOffset="415">1741 683 1359 0,'0'0'137'16,"0"0"25"-16,0 0 9 15,0 0-78-15,44 10-38 16,12-3-18-16,13-7-31 15,13 4-45-15,0-4-210 0,6-4-289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1:23.2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698 248 1217 0,'0'0'108'0,"0"0"41"16,0 0-107-16,0 0-13 0,0 0-51 15,0 0 9-15,0 0-12 16,0 0 2-16,0 0-34 0,0-35 51 16,0 35-4-16,6-46-26 15,7 4 11-15,6 10 3 16,-19 32 47-16,44-42-37 0,0 13-5 16,0 15 19-16,-7 4 10 15,-37 10 5-15,44 10 11 16,-44-10 28-16,38 36 31 0,-19 9-1 15,-19 8 16-15,-13 11 3 16,-12 0-3-16,-12-1 5 0,-7 4-31 16,-7-3-22-1,1 0-27-15,6-8-15 0,6-6-17 16,7-8 17-16,6-3 39 16,25-39-43-16,-25 39 36 0,25-39 43 15,0 42-6-15,0-42-17 16,50 25-26-16,0-14 4 15,13-8-17-15,6-3-3 0,0-3-22 16,0 3-10-16,0-4 16 16,-6-3 12-16,-6 0-14 15,-13 3-46-15,-6 1-154 0,-38 3-149 16,37-7-212-16,-37 7-194 16</inkml:trace>
  <inkml:trace contextRef="#ctx0" brushRef="#br0" timeOffset="376">403 284 876 0,'0'0'136'16,"0"0"-7"-16,0 0-7 15,0 0 74-15,0 0 26 0,0 0-32 16,-7 49-2-16,-5 4 20 15,-13 7-33-15,-7 4-87 0,1 3-28 16,-1 0-33 0,1 4-31-16,-1-7 14 0,7-8-19 15,6-6 9-15,19-50-221 16,-31 53-258-16,31-53-164 16,0 0 11-16</inkml:trace>
  <inkml:trace contextRef="#ctx0" brushRef="#br0" timeOffset="702">25 545 1425 0,'0'0'201'0,"0"0"-51"15,0 0-38-15,0 0-31 16,0 0-33-16,0 0-30 0,0 0-12 16,0 0 16-16,0 0 7 15,0 0-21-15,0 0 13 0,0 0-21 16,0 0-8-16,26-39 27 16,-26 39 39-16,0 0-23 15,0 0-16-15,0 0-13 16,0 0 8-16,0 0 1 15,0 0-19-15,-38 22-11 0,38-22-146 16,0 0-239-16,-13 49-214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1:25.3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3193 771 749 0,'0'0'204'0,"0"0"-70"0,0 0-51 16,0 0-19-16,0 0-40 15,0 0 7-15,0 0 12 0,0 0 126 16,0 0-32 0,-6 39 27-16,0-8-59 0,0-2 4 15,6-29 12-15,-26 42-57 16,20-7-6-16,-19-3-35 0,-13-3-19 15,13-5-1-15,-6-3 14 16,-7-3-27-16,7-4 24 0,31-14-23 16,-26 18 15-16,26-18-15 15,0 0 21-15,0 0-23 0,0 0 29 16,0 0-35-16,0 0 19 16,0 0-7-16,0 0 8 0,0 0 4 15,-31-28-28-15,31 28 26 16,0 0-11-16,0 0 3 15,0 0-19-15,0 0 19 0,0 0-12 16,-31-7 22-16,31 7-7 16,0 0 5-16,-32 14-15 15,32-14 4-15,0 0 29 0,0 0-26 16,-31 35 14-16,31-35-18 16,-38 35 24-16,38-35-29 0,-31 32 21 15,31-32-9-15,0 0 15 16,-51 39-15-16,51-39 5 0,0 0-5 15,-31 32 0-15,31-32 15 16,0 0-15-16,-38 21 6 16,38-21-6-16,0 0 17 0,0 0-41 15,-44 4 34-15,44-4-10 16,0 0 3-16,-38-11-3 0,38 11 0 16,0 0 3-16,-37-14-6 15,37 14 5-15,-44-21-15 0,44 21 27 16,0 0-23-16,-32-25 22 15,32 25-28-15,0 0 31 0,0 0-27 16,-50-25 22-16,50 25-22 16,0 0 11-16,0 0-15 0,-38-7 37 15,7 14-25-15,-13 14 52 16,-6 4 57-16,6 10-1 0,-7 4-23 16,-5 11-8-1,-1-4-20-15,-6 7 10 0,7-4-39 16,-13 1 6-16,6-1-20 15,-6-3-11-15,-1-3 0 0,1-12-15 16,-6-2-56-16,12-8-149 16,-6-3-176-16,12-11-246 0,13-7-9 15</inkml:trace>
  <inkml:trace contextRef="#ctx0" brushRef="#br0" timeOffset="250">3055 1605 1242 0,'44'-25'280'15,"-6"4"12"-15,-13 3-45 0,-25 18-105 16,0 0-69-16,31-3-38 15,-31 3 21-15,0 0-16 0,13 46-35 16,-13-1 4-16,-6 1-169 16,-13 4-195-16,0-1-250 15</inkml:trace>
  <inkml:trace contextRef="#ctx0" brushRef="#br0" timeOffset="401">2257 2273 1895 0,'0'0'35'0,"0"0"-40"16,69-7 20-16,0-11-22 15,13 0-37-15,0-3-192 16,-1-7-162-16,1-4-117 16</inkml:trace>
  <inkml:trace contextRef="#ctx0" brushRef="#br0" timeOffset="650">2766 198 1180 0,'0'-53'143'15,"25"7"16"-15,0 7 4 16,-25 39-16-16,57-35-48 15,-13 14-57-15,-6 14-1 16,-38 7-10-16,44 17-26 0,-19 12 13 16,-6 3 8-16,-19 10-19 15,-13 7-20-15,-18 1-58 0,-7 3-275 16,-19 0-169-16</inkml:trace>
  <inkml:trace contextRef="#ctx0" brushRef="#br0" timeOffset="1092">1842 1198 1203 0,'0'0'284'0,"0"0"-11"16,0 0-80-16,0 0-92 16,0 0-69-16,0 0-27 15,0 0 24-15,0 0-46 0,-6-35 0 16,6 35-15-16,6-42 20 16,-6 42-49-16,19-39 47 15,-19 39-26-15,0 0 45 0,0 0-37 16,31-25 41-16,-31 25-26 15,44 4 22-15,-44-4-5 0,0 0-8 16,25 45 50-16,-25-6-1 16,0 0 28-16,-12 0 47 0,-13 3 58 15,-13 8-44-15,-12-4-13 16,-7 3-12-16,-12 8-6 0,-6-4-57 16,-1-4-5-16,7 1-30 15,-6-4 12-15,5-11-34 16,14-3 19-16,6-7-111 15,50-25-209-15,-57 21-388 0,57-21-151 16</inkml:trace>
  <inkml:trace contextRef="#ctx0" brushRef="#br0" timeOffset="1285">1892 658 2032 0,'0'0'86'0,"0"0"22"15,0 0-38-15,0 0-47 0,0 0-23 16,0 0-211-16,0 0-223 16,38-7-103-16</inkml:trace>
  <inkml:trace contextRef="#ctx0" brushRef="#br0" timeOffset="1841">1314 1234 1550 0,'-38'-39'300'0,"19"3"-82"15,13-2-16-15,12-5-117 16,1-6-29-16,24-1-48 0,1 8 13 15,5 3-28-15,7 11 0 16,-6 14-2-16,-7 17 6 0,-31-3 12 16,38 35-23-16,-13 8 28 15,-18 3-11-15,-14 3 2 0,-12 1-17 16,-6-8 34-16,-19-3-22 16,-12-4 6-16,-13-6-19 0,-7-5 13 15,-6-6 4-15,1-7 4 16,12-8-6-16,-1-3-9 15,14-3 15-15,12-4-14 16,12-4 26-16,32 11-23 0,0 0 23 16,0 0-34-16,0 0 17 15,-37-28-23-15,37 28 28 0,0 0-11 16,0 0 23-16,-7 63-5 16,1 4 3-16,0 11-6 0,-7 7 26 15,-6 3 32-15,7-3-8 16,-13 4-24-16,-7-15 26 0,-12-4-41 15,-12-13 6-15,-7-15-24 16,-13-17 11-16,1-14-8 16,0-11-4-16,-1-22 40 0,13-9-10 15,7-15-7-15,12-11 0 16,19-10 19-16,18-14-21 0,14-15 2 16,18 1-22-16,19 0 11 15,6 3-31-15,13 10 15 0,6 8-121 16,0 11-81-16,19 6-240 15,0 0-203-15,6 12-134 16</inkml:trace>
  <inkml:trace contextRef="#ctx0" brushRef="#br0" timeOffset="2022">993 431 2045 0,'0'0'126'0,"0"0"154"0,0 0 23 16,13-35-24-16,-13 35-148 16,0 0-62-16,0 0-72 0,0 0-267 15,0 0-215-15,0 0-241 16,0 0-83-16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6:58.3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1060 78 403 0,'0'0'91'0,"0"0"4"15,0 0-2-15,0 0 50 16,0 0-18-16,0 0 35 16,0 0 40-16,0 0-22 15,0 0-104-15,0 0-34 0,0 0-19 16,-44-11-7-16,-6 4-14 16,-7 0-4-16,-12 3 23 0,0 1-33 15,-7-1 16-15,7-3 26 16,0 0-63-16,6 4 21 15,7-4 26-15,12 0-1 0,44 7-11 16,-38-8 29-16,38 8-46 16,0 0-13-16,0 0 68 0,-38-3-52 15,38 3-16 1,0 0 40-16,0 0-3 0,0 0-18 16,0 0 6-16,0 0 18 15,0 0-19-15,0 0 38 0,-37 49 63 16,18 1-29-16,-6 3 14 15,12 3-49-15,7 8 42 16,-7 3-21-16,1 11-31 0,5 10 21 16,7 1-31-16,0 3 2 15,0 6-10-15,7 1-19 16,-1 4 28-16,6-1-7 0,-5 1-15 16,-1-4 19-16,0-7-1 15,-12 0-8-15,0-8 30 16,-7 1 1-16,-6 0 17 15,0-7 0-15,-6-8-40 0,6 1 10 16,-6-7 0-16,6-1-23 16,7-6 14-16,-7-4-5 0,13 3-15 15,-1-3 28-15,-5 0-28 16,12 4 20-16,-6 0-9 16,-1 3 2-16,1 3 18 0,6 1-14 15,0-1-16-15,-6 5 22 16,6-1-12-16,6 3-11 0,-6 1 30 15,6 0-3 1,1 7-27-16,5-1 0 0,-6 5 14 16,1-1 5-16,-1 4-8 15,0-1 0-15,1-2 4 0,-1-1 8 16,0 0-12-16,0-3-3 16,-6-4 8-16,0 0-3 0,0-3-8 15,-6 0 9-15,6 0 20 16,-6-1 8-16,6 1-16 0,0 0-8 15,0 3-12-15,12 3 0 16,1 1 14-16,0 4-12 16,5-5 8-16,1 1 2 15,0-4 1-15,0 0-21 0,6-6 20 16,-6-5-5-16,0 1-16 16,-7-8 21-16,1 1 16 0,-7-8-35 15,1 1 9-15,-1-1 3 16,-6 4 2-16,-6 0 0 0,6-3-5 15,0-4-6-15,0-4 16 0,0-3-12 16,6-4 12-16,-6-3-16 16,6-4 20-16,0-3-15 0,1 0 10 15,-7-25 2-15,12 25-20 16,-12-25 37-16,13 24-16 16,-13-24-9-16,0 0 16 0,0 0-30 15,12 22 23-15,-12-22 3 16,0 0-17-16,0 0 1 0,0 0 18 15,0 0 16-15,7 24-27 0,-7-24 13 16,0 32-6-16,-7-11-10 16,7-21 0-16,-6 25 0 0,6-25 4 15,-6 21-1-15,6-21 4 16,0 0-4-16,-13 21-11 0,13-21 8 16,0 29 12-16,0-8-6 15,0 0 6-15,0-21-2 0,0 28-10 16,0-28 0-16,0 25-7 15,0-25 13-15,0 25 2 0,0-25-5 16,0 0 5-16,7 25-6 16,-7-25-11-16,0 0 13 0,12 24 8 15,-12-24 0-15,0 0-9 16,0 0 5-16,0 0-8 0,0 0 0 16,0 0-9-16,0 0 9 15,0 0 0-15,19 25 11 0,-19-25 1 16,0 0-1-16,0 0-5 0,0 0-4 15,0 0-2-15,0 0-13 16,0 0 16-16,25 28 6 16,-25-28-4-16,0 0 7 0,0 0 5 15,0 0 1-15,0 0-3 16,0 0 0-16,0 0 14 0,19 22 11 16,-19-22-10-16,0 0-19 0,0 0-8 15,0 0-3-15,13 31 0 16,-13-31-8-16,0 0 3 0,0 0 5 15,12 32 0-15,-12-32 8 16,0 0-12-16,0 0 9 0,32 25 5 16,-32-25 4-16,31 14-8 15,0-7 7-15,1-3-9 16,6-8 2-16,6-6 1 0,6-5-7 16,6-6-100-16,7-4-136 0,0-3-103 15,6 3-144-15,7 1-65 16,-1 6-38-16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6:58.3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107 198 750 0,'0'0'235'0,"0"0"-17"16,0 0-74-16,0 0-52 0,0 0-34 16,0 0-7-16,0 0-35 15,37-24 28-15,7 6-11 0,7 4-18 16,5 3 3-16,13 1-18 16,7 3-6-16,-7-4 22 15,-6 0 0-15,0-3-32 16,-1-3 29-16,-11 2-10 0,-7-6 2 15,-44 21-5-15,44-14 5 16,-44 14 7-16,0 0-37 16,0 0 25-16,31-11-11 0,-31 11 28 15,0 0-11-15,0 0-13 16,0 0 7-16,0 0-25 0,0 0 28 16,0 0-3-16,0 0 0 15,0 43-6-15,-6-4-6 0,0 7 25 16,-7 7 2-16,7 7 20 15,-7 10-25-15,-6 5 3 16,13 13 3-16,-7 4 48 0,7 7-33 16,0 3 36-16,-7 1-14 15,7 3-46-15,0 3 9 16,-7-3-16-16,7 0 10 0,-7 0-10 16,7 4 5-16,0 0 36 15,-1-4 10-15,1 0-51 16,-6 0 43-16,5 0-27 0,1-4 16 15,-7 8-25-15,7-4 5 16,-6 0-2-16,-1-4 3 0,0 1 3 16,1-8-16-16,-1 0 7 15,13 1-11-15,-6-4 11 0,0 0-2 16,12 0-5-16,0 3 18 16,1-3 9-16,5 3 34 15,-6 4-22-15,1-3-22 0,-1-4-15 16,-6-4 3-16,0-3 6 15,-6-4-16-15,6-7 5 16,0-3 9-16,0-4 2 0,0-10-2 16,0-4-9-16,6-4 0 15,-6-7-5-15,0-3 12 0,0-3-4 16,6-5 1-16,-6-2-7 16,0-29 3-16,-6 42 4 0,0-3-4 15,-1 3-3-15,1 1 3 16,6-8-18-16,6 8 12 0,-6-5 11 15,13 1-5-15,-7 0-11 16,7 4 14-16,-1-1-3 16,1 4 9-16,0-4-9 0,-1 1 8 15,-6-1-8-15,7-7 13 16,-13 4-13-16,0-7-5 0,0 0-9 16,-6-4 7-16,-1 1 15 15,1-8-5-15,-6 3-8 0,12-24 7 16,-13 25 4-16,13-25-12 0,-13 28-2 15,13-28 3-15,-12 22 15 16,12-22-6-16,0 0-11 0,-13 24-3 16,13-24-4-16,0 0 6 15,-6 29-11-15,6-29-4 16,-6 21 15-16,6-21 15 0,0 0-3 16,0 28-4-16,0-28-13 15,6 28 7-15,-6-28 25 0,6 25-19 16,-6-25-13-16,7 25 13 15,-7-25 9-15,0 21 1 0,0-21-8 16,6 28-11-16,-6-3 2 16,0-25 13-16,6 25-4 0,0 0-8 15,-6-25-37-15,0 24 24 0,0-24 7 16,0 29-4 0,0-29 16-16,0 24 8 0,0-24-4 15,0 0-2-15,0 0 1 0,7 22-3 16,-7-22 0-16,0 0 0 15,0 0 0-15,0 0-6 0,0 0 6 16,0 0-4-16,-38 21-3 16,7-7-5-16,-1-7 18 0,1 4-6 15,-1-4 4-15,-5 0 6 16,-1-4-23-16,-6 4 13 0,0-3 10 16,0 3-10-16,0-4-11 15,6-3 6-15,7 4 13 0,-1-1 2 16,7 1-15-16,0-4 9 15,25 0-14-15,-31 7-7 0,31-7-66 16,0 0-83-16,-38 4-81 16,38-4-139-16,-25-4-51 0,25 4-15 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6:58.3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748 0 683 0,'0'0'37'0,"0"0"0"15,0 0 40-15,-32 46-9 0,32-46 5 16,-31 57-31-16,31-57 5 16,-51 64-5-16,1-15 7 15,0-14-42-15,0-3-18 0,-1-7 0 16,51-25 11-16,-63 18 24 15,63-18 2-15,-62 0-30 0,62 0-7 16,-44-25 11-16,44 25 42 16,-26-53-7-16,14 7-28 15,18 3-30-15,-6 43 47 16,13-49 15-16,-13 49-20 16,0 0-16-16,0 0 61 0,44-32 16 15,-44 32-8-15,56 4 59 16,-12 20-33-16,0 15 51 0,7 11 32 15,5 13-36-15,-6 5-18 16,7-1-31-16,-7 3-44 16,1-6-31-16,-7-7-12 0,-7-15-14 15,-5-7 5-15,-32-35-3 16,0 0-79-16,0 0-137 16,0 0-222-16,0 0-85 15,0 0 3-15</inkml:trace>
  <inkml:trace contextRef="#ctx0" brushRef="#br0" timeOffset="1">0 965 885 0,'0'0'198'0,"0"0"115"15,0 0-54-15,44-35-91 16,12 14-57-16,26 3 3 0,12 0-14 16,19 1-38-16,13 3-10 15,6 3-28-15,13 4-2 16,-1 3-15-16,13 4 16 0,-12 4-10 15,-7 3-13-15,-18 0-11 16,-20-3-3-16,-31-1-85 0,-18-3-124 16,-20-3-213-16,-31 3-125 15</inkml:trace>
  <inkml:trace contextRef="#ctx0" brushRef="#br0" timeOffset="2">1024 1545 484 0,'0'0'115'16,"0"0"-2"-16,0 0 13 0,0 0 6 16,0 0-17-1,0 0-39-15,0 0 32 0,0 0 20 16,0 0-8-16,0 0-49 15,-56-14-4-15,-1 10-32 0,0 4-30 16,-5 7 5-16,-1 0 34 16,-13 0-36-16,13 0-14 15,7-3 2-15,-1-1-7 0,20-3 32 16,-1 4-8-16,38-4-11 16,0 0-8-16,-38-7 10 0,38 7 23 15,0 0-1-15,-19-39-56 16,19 4 23-16,7-4 10 15,11 0-3-15,1 0 22 16,6 4-30-16,-25 35 4 0,38-57-8 16,-6 18 24-16,-32 39 8 15,37-46-36-15,-37 46 20 0,32-38 0 16,-32 38 28-16,0 0 6 16,0 0-7-16,25-36-6 15,-25 36 3-15,0 0 6 0,0 0-37 16,0 0-11-16,0 0 27 15,0 0 6-15,0 0-16 0,0 0-3 16,0 0 37-16,0 0-12 16,0 0 7-16,0 0-13 15,31-32 13-15,-31 32-5 16,0 0-15-16,0 0 2 0,0 0 18 16,0 0 0-16,0 0-9 15,0 0 15-15,0 0 16 16,0 0 13-16,0 0-26 0,0 0-22 15,0 0 4-15,0 0 3 16,0 0-14-16,0 0 42 0,0 0-8 16,38 29-7-16,-19 17 7 15,0 14 7-15,-13 17-12 0,0 12-7 16,1 10-17-16,-7 7 8 16,0 3-11-16,0 4-14 15,-7-3-127-15,7-8-441 16,0-6-467-16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6:58.3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685 0 486 0,'0'0'89'16,"0"0"13"-16,0 0 0 16,0 0-46-16,0 0-36 15,0 0 41-15,0 0 46 0,0 0 0 16,0 0 0-16,0 0-12 16,6 39-9-16,-18-4 36 0,-1 1-45 15,13-36-4-15,-50 46-56 16,6-15 13-16,-7-2-18 0,1-8-18 15,-6-4 16-15,5-6-18 16,1-4 38-16,12 0-36 16,38-7 17-16,-50-3-11 0,50 3 0 15,-44-14 16-15,44 14-49 16,0 0 41-16,-25-39-6 0,19 3-14 16,6 36 32-16,12-39-31 15,-12 39 19-15,13-31-11 16,-13 31 15-16,0 0-10 15,0 0-2-15,37-15 37 0,1 19-18 16,-6 10 14-16,5 7 32 16,1 8-12-16,12-1 21 0,1 4-49 15,5 0 18-15,7 3-35 16,0-3 19-16,6-1-33 0,-12-2 11 16,-1-5-5-16,-12-2 10 15,-44-22-27-15,38 17-225 0,-38-17-213 16,0 0-165-1</inkml:trace>
  <inkml:trace contextRef="#ctx0" brushRef="#br0" timeOffset="1">0 724 924 0,'0'0'111'0,"0"0"77"0,0 0 37 16,0 0-62-16,44-3-76 15,12 6-22-15,20 1-37 16,12 3-2-16,12 0-30 0,13-7 9 15,7 11-5-15,-7-4 0 16,0 7 14-16,-12 4-166 0,-1-4-137 16,-18 3-59-16,-13 5 17 15</inkml:trace>
  <inkml:trace contextRef="#ctx0" brushRef="#br0" timeOffset="2">855 1127 321 0,'0'0'55'0,"0"0"7"0,-19-28-31 16,19 28-11-16,0 0-2 16,0 0-16-16,0 0 7 15,0 0 4-15,0 0-1 0,0 0-2 16,0 0-20-16,0 0 23 15,0 0-1-15,0 0-35 0,0 0 11 16,0 0-61-16,0 0-103 16</inkml:trace>
  <inkml:trace contextRef="#ctx0" brushRef="#br0" timeOffset="3">968 1590 715 0,'12'-32'164'15,"-12"32"51"-15,0 0 33 16,0 0-62-16,0 0-55 0,0 0 2 16,0 0 21-16,0 0-13 15,0 0-2-15,0 0 10 16,0-24-55-16,0 24-45 0,-44-18-29 15,-12 7-16-15,-13 1 15 16,-1-1-13-16,-5 4-11 16,6 0 7-16,0 0 1 0,12 0-16 15,1 0 26-15,12 3 0 16,6 1-21-16,38 3 3 0,-32-4 10 16,32 4-20-16,0 0 19 15,0 0 10-15,0 0-14 0,0 0 16 16,0 0-16-16,7-31-6 15,5 2 12-15,7 1-4 0,13 0-2 16,5-8 6-16,1-3-3 16,6-3-3-16,0 0 0 15,0 3 6-15,-13 7-14 16,1 11 5-16,-32 21 16 0,0 0-7 16,31-25-10-16,-31 25 13 15,0 0-9-15,0 0 46 0,0 0 10 16,-12 39-13-16,-1 7-26 15,7 0 4-15,0 3 64 0,-1 11-33 16,7 4-35-16,7 3 2 16,-1 4-10-16,13-4-19 0,0 4-51 15,6-4-219-15,0 0-326 16,0-3-256-16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6:58.3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613 0 516 0,'0'0'112'0,"0"0"-28"0,0 0-13 15,0 0-21-15,0 0 16 0,0 0 54 16,0 0-25-16,0 0 23 16,6 35 6-16,-18 4 4 0,-1 0-18 15,-12 0-34 1,0-1-18-16,-6-2-34 0,-7-4-16 16,0-4 14-16,0-7-39 15,1 4 32-15,-1-8-8 0,7-6-12 16,31-11 8-16,-32 11 23 15,32-11-24-15,0 0-6 0,0 0-20 16,-19-32 14-16,13 4 35 16,12-4-28-16,13 0-5 0,0-3 8 15,-19 35-8-15,38-36 16 16,-38 36-18-16,44-21 3 16,-13 18 24-16,-31 3 4 0,38 24 2 15,0 5-18-15,-1 6-2 16,-5-3 0-16,5 7 14 15,7-4-23-15,-11-3 0 0,5-4-211 16,-13-10-187-16,0-1-28 16</inkml:trace>
  <inkml:trace contextRef="#ctx0" brushRef="#br0" timeOffset="1">9 883 539 0,'0'0'111'0,"0"0"2"16,-13-32 16-16,13 32-60 0,0-24-15 16,0 24-14-16,0 0 6 15,0 0 71-15,44-29-30 16,-6 15 37-16,6 7-36 0,6 0 3 16,20 3-10-16,-1 1-11 15,13 6-33-15,6-3-30 0,6 4 6 16,8 0-16-16,-1 3 30 15,-1-4-43-15,-6 4-80 0,-17-3-119 16,-8-1-61-16,-12 1-21 16,-13-1 34-16,-7 8 4 0</inkml:trace>
  <inkml:trace contextRef="#ctx0" brushRef="#br0" timeOffset="2">1231 1441 751 0,'0'0'186'16,"0"0"23"-16,0 0 22 15,0 0-77-15,0 0-16 0,0 0-53 16,0 0-6-16,0 0-37 16,0 0-33-16,-38 32 20 0,-6-14-26 15,0-4-3-15,-12-3 21 0,5-1-28 16,-6-3-4-16,0 4 28 15,13-8-25-15,-6-3 13 0,12 0 3 16,7-3-4-16,31 3 1 16,-38-7-5-16,38 7 8 0,0 0 3 15,-19-32-19-15,19 32 14 0,7-39 7 16,5 0-40-16,7-3 27 16,6-4 6-16,7-4-18 15,-1 1 4-15,-6 7 19 0,0 3-9 16,-6 7-11-16,-6 4 14 15,-13 28-5-15,0 0-16 0,0 0 37 16,0 0-21-16,0 0 70 0,0 0 37 16,0 0-31-16,19 56 20 15,-13 4-19-15,0-3-29 0,-6 6-2 16,0 1-15-16,7-4-19 16,-1-10-18-16,6 10 27 15,1-7-24-15,6 0-82 0,0 0-235 0,0-11-283 16,6-7-44-1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6:58.3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773 0 459 0,'0'0'116'0,"0"0"-27"16,0 0 11-16,0 0-22 0,0 0 23 15,0 0 3-15,0 0 25 16,0 0-48-16,0 0 13 0,19 29 22 16,-13 6-47-16,-12 0 20 0,-7 1-38 15,-12-1-25-15,0 4 3 16,-7-7-36-16,-5-4 7 0,-1-3 0 15,0-1 0-15,1-6-12 16,5-7 28-16,1-1 6 0,31-10-43 16,-38 4 35-16,38-4-11 15,-25-7 1-15,25 7-7 16,0 0 14-16,0 0-24 0,-25-36 19 16,25 36-17-16,-13-39 7 15,13 39-12-15,0 0 19 0,0 0 1 16,0 0-15-16,0 0 4 0,0 0 15 15,38 8 15-15,6 6-13 16,-6 3 4-16,6 8-29 0,-7 0 20 16,7-4 0-16,0 0-10 15,0-3-12-15,-6-4-27 0,6-3-78 16,0-4-90-16,0-4-52 0,0-3-43 16,-6-3-70-1</inkml:trace>
  <inkml:trace contextRef="#ctx0" brushRef="#br0" timeOffset="1">0 940 557 0,'0'0'64'16,"0"0"76"-16,0 0 50 15,44-24 1-15,12 9-33 0,7 5-7 16,13 6-81-16,5 8-16 0,14-4-21 15,-1 0-31-15,6 0 8 16,7 7 0-16,0 4-33 0,0-4-141 16,-6-4-95-16,-7 4-20 15,-12 0-45-15</inkml:trace>
  <inkml:trace contextRef="#ctx0" brushRef="#br0" timeOffset="2">1012 1654 585 0,'0'0'113'0,"0"0"27"16,0 0-5-16,0 0-15 0,-38-7-26 15,0 7-11-15,1 4 17 0,-7 3-41 16,-7 0-27-16,-5-4-18 16,-7 1 15-16,0-1-11 0,-6 1-9 15,-7-4-22-15,7 0 17 16,0 0 11-16,13 0-10 0,5 0-2 16,14-4 2-16,5 4 8 15,32 0-13-15,-31-3 50 0,31 3 38 16,0 0 6-16,0 0-57 0,0 0-27 15,0-28-4-15,12-1-6 16,13 5-15-16,1-8 32 0,11-4-17 16,1-2-15-16,6-8 10 15,-6 0 27-15,-1 7-22 0,-11 7-4 16,-26 32 4-16,25-32-12 0,-25 32 34 16,0 0-3-16,0 0-19 15,0 0 43-15,0 0 19 16,0 0-5-16,0 0-17 0,25 28-19 15,-19-3 45-15,7 7 34 0,-7 0-24 16,7 7 8-16,-1 7-13 16,1 3 19-16,6-7-17 0,-7 4-13 15,13 0-10-15,0 0-21 0,-6-7-15 16,0 0-6-16,0-4 5 16,-6-3-13-16,-1-4-8 0,-12-28 20 15,13 36-12-15,-13-36-10 0,12 32-106 16,-12-32-144-16,0 0-217 15,0 0-140-15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23:31.2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440 0 390 0,'0'0'123'15,"0"0"29"-15,0 0-22 0,0 0 6 16,0 0-26-16,0 0 20 16,0 0 1-16,0 0-12 0,0 0 21 15,0 0-18 1,0 0-23-16,0 0 5 0,0 0-12 15,0 0-44-15,0 0 14 16,0 0-25-16,0 0 1 0,0 0-12 16,0 0 8-16,0 0 4 15,0 0-18-15,0 0-6 0,0 0 24 16,0 0 48-16,0 0 29 16,0 28 2-16,-6-3-51 0,-7 7-1 15,1 7 22-15,-7 3-24 16,0 4-29-16,0 3-7 0,0 4-2 15,1 0 35-15,-8 4-8 16,8-1-14-16,-8-3-5 16,8 0-5-16,-1-7-8 15,0-3 40-15,0-1 9 0,0 1-13 16,0-5-19-16,0 5-15 16,7-8-11-16,12-35 0 0,-25 50-2 15,12-15 7-15,1 0-5 16,12-35 4-16,-13 32-11 0,13-32-4 15,-13 32-7-15,13-32 12 16,-6 28-8-16,6-28 8 0,0 0 4 16,0 0-9-16,-12 29 0 15,12-29-3-15,0 0 6 0,0 0 4 16,0 0-2 0,-7 28-8-16,7-28 0 0,0 0-1 15,0 0 1-15,0 0 11 16,0 0 2-16,0 0-10 0,0 0 0 15,0 0-7-15,0 0 13 16,0 0-6-16,0 0 0 0,0 0-15 16,0 0-6-16,25-32-6 15,-6 4 7-15,0-1 6 0,-19 29 7 16,25-28 1-16,-25 28-4 16,19-35-11-16,-6 7 3 0,-13 28 6 15,12-36 2-15,1 8-3 16,-13 28 2-16,12-28-2 15,-12 28-7-15,13-29 12 0,-13 29 0 16,13-28 8-16,-13 28 0 0,0 0-9 16,0 0-10-1,0-28 15-15,0 28 4 0,0 0 6 16,0 0-6-16,0-25-12 16,0 25 12-16,0 0 0 0,0 0 6 15,0 0-6-15,0 0-4 16,0 0 0-16,0 0 8 0,0 0 1 15,0 0-9-15,0 0-2 16,0 0-2-16,0 0 8 0,0 0 6 16,0 0 1-16,0 0-4 15,0 0-13-15,0 0 4 16,-13 32 12-16,13-32 1 0,-19 39 5 16,0-4-7-16,7-3 1 15,-1-4 21-15,13-28-8 0,-19 36-5 16,19-36 7-16,-19 35-3 15,1-7-1-15,18-28-7 16,-19 28 7-16,19-28-7 0,0 0-15 16,0 0 5-16,0 0 0 15,0 0 6-15,0 0-6 0,0 0-4 16,0 0 0-16,0 0 4 16,0 0 5-16,0 0-3 15,0 0-5-15,0 0-18 0,0-31-16 16,0 6 9-16,0 25 11 15,12-32-6-15,-12 32 11 0,7-32-2 16,-7 32 14-16,6-35 5 16,-6 35-3-16,12-25-2 0,-12 25 0 15,0 0-4-15,7-28 1 16,-7 28 3-16,0 0 7 0,0-28-7 16,0 28-7-16,0 0 3 15,0-32 4-15,0 32-4 0,0 0 10 16,0-25-3-1,0 25-3-15,0 0-3 0,0-28-2 16,0 28 7-16,0 0 4 16,0 0-3-16,-7-28-3 0,7 28-7 15,0 0 7-15,0 0 0 16,0-29 6-16,0 29-6 0,0 0-6 16,0 0-1-16,0 0 4 15,0 0 10-15,0-28 2 0,0 28-4 16,0 0-9-16,0 0-6 15,0 0 13-15,0 0 2 0,0 0 0 16,0 0-9-16,0 0-1 16,0 0 5-16,0 0 4 15,0 0-1-15,0 0-8 16,0 0-2-16,0 0 7 0,0 0 12 16,0 0-2-16,0 0-13 15,0 0 3-15,0 0 15 0,0 0 14 16,0 39 5-16,-6-4-8 15,6-3 0-15,0 0-4 0,-6 3 4 16,6-7-10-16,0-28 3 16,-6 39 6-16,6-7-1 0,0-32 0 15,-13 39-12-15,13-39-7 16,-6 39 4-16,-1-11-1 16,7-28 3-16,0 0-1 0,-6 32-10 15,6-32-5-15,-6 28 10 0,6-28-1 16,0 0 4-16,0 0-8 15,0 0-3-15,0 0 3 16,0 0 4-16,0 0 9 16,0 0-13-16,0 0 3 0,0 0 11 15,0 0-9-15,0 0 0 16,0 0-10-16,0 0 0 0,0 0 5 16,0 0 3-16,19-32 6 15,-19 32-15-15,25-31 1 0,-6 2 5 16,-19 29-6-16,25-28 11 15,-25 28-3-15,19-28 2 16,-19 28-4-16,0 0-7 0,37-25 3 16,-37 25 9-16,32-18 2 15,-32 18-15-15,31-14 5 0,-31 14 0 16,0 0 9-16,0 0-3 16,32-7-3-16,-32 7-10 0,31-10 10 15,-31 10 4-15,0 0 2 16,0 0-10-16,0 0-6 0,25-4 10 15,-25 4 7-15,0 0-4 16,0 0 0-16,0 0-12 16,0 0 2-16,32 0 7 0,-32 0 7 15,0 0 1-15,0 0-8 16,0 0-6-16,0 0 3 16,0 0 3-16,0 0 6 0,0 0 0 15,0 0-15-15,0 0 1 16,0 0 8-16,0 0 4 0,0 0 0 15,0 0-14-15,0 0 4 16,0 0 3-16,0 0 9 0,0 0 2 16,0 0-3-16,0 0-10 15,0 0 1-15,0 0 4 0,0 0 9 16,0 0-3-16,0 0-10 16,0 0-4-16,0 0 8 0,0 0 8 15,0 0-8 1,0 0 0-16,25 7-8 0,-25-7 10 15,0 0 5-15,0 0-10 16,0 0-9-16,0 0-52 0,0 0-111 16,0 0-94-16,0 0-174 15,0 0-253-15,0 0-93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6:58.3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189 0 500 0,'0'0'90'0,"0"0"-18"16,0 0 3-16,0 0 107 16,0 0 4-16,0 0 41 0,0 0-5 15,0 0 4-15,19 43-33 16,0 6-77-16,-7 11 135 0,-6 14-112 16,-6 8-61-1,7 6-45-15,-1 0-10 0,0-3-8 0,1-7-23 16,-1-7 11-1,0-11-33-15,0-11-217 0,1-10-294 16,-1-11-162-16</inkml:trace>
  <inkml:trace contextRef="#ctx0" brushRef="#br0" timeOffset="1">711 774 1052 0,'0'0'275'0,"25"-7"48"16,-25 7-20-16,37-14-82 0,7 0-61 15,0 3-26-15,13 1-35 16,0-1-35-16,-1 0-14 0,7 4-42 16,0 0 5-16,-7 4-2 15,1-1-23-15,-13 4-61 16,-6 0-201-16,-38 0-240 0,44 0-91 16,-44 0 46-16</inkml:trace>
  <inkml:trace contextRef="#ctx0" brushRef="#br0" timeOffset="2">2244 258 1043 0,'0'0'111'16,"0"0"123"-16,0 0-31 15,0 0-90-15,0 0-93 0,0 0 197 16,0 0-60-16,-12 35-72 16,-7 4 16-16,0 4-34 0,-12-1-12 15,-1-3-40-15,-6 0 7 16,-12 0-7-16,0-7-23 15,-13-4 29-15,0-7-25 16,0-7-6-16,7-3 10 0,5-11 0 16,7 0 14-16,44 0-17 15,-44-21 9-15,44 21 2 0,-31-43-25 16,12-3 22-16,19 4-12 16,0-8 23-16,13 1-29 0,-7 3 32 15,7 7-30-15,-13 39 11 16,18-42 9-16,-18 42-15 15,0 0 9-15,0 0-3 0,0 0-8 16,32-7 18-16,-32 7-4 16,44 31 33-16,-13 8 41 15,-6 11-43-15,1 6-1 0,-8 1-16 16,8 3-13-16,-1-4 17 16,0-3-19-16,0 0 13 0,0-3-18 15,0-8 8-15,-6-3-8 16,-6-7 0-16,-13-32 8 15,19 28-6-15,-19-28-15 0,0 0 19 16,18 32 2-16,-18-32-17 16,0 0 6-16,0 0 15 0,0 0-12 15,0 0-5-15,0 0 9 16,0 0-25-16,0 0-118 0,0 0-186 16,0 0-177-16,38 28-53 15,-38-28-10-15</inkml:trace>
  <inkml:trace contextRef="#ctx0" brushRef="#br0" timeOffset="3">0 1354 301 0,'0'0'49'0,"0"0"28"16,0 0 5-16,0 0 7 0,0 0-27 16,0 0 14-16,0 0-11 15,0 0 8-15,0 0-5 0,0 0 6 16,0 0-3-16,0 0-6 16,0 0-13-16,0 0-12 0,0 0-31 15,0 0 38 1,0 0-34-16,0 0 5 0,0 0-29 15,0 0 16-15,0 0 9 16,0 0-5-16,0 0-2 0,0 0 29 16,0 0 9-16,0 0-28 15,0 0 21-15,0 0-28 0,38-11-5 16,-38 11 10-16,0 0-36 16,0 0 40-16,25-11-6 0,-25 11-20 15,0 0 31-15,0 0 31 16,0 0-21-16,0 0 16 0,0 0-16 15,0 0-3-15,0 0 9 16,0 0-12-16,0 0 0 16,0 0 5-16,38-10-26 15,-7 3 6-15,1 3 18 0,5-3 47 16,7 4-35-16,7-1 21 16,12 1-25-16,12-4-17 0,0 3 13 15,7 0-1-15,6 1-27 16,6 3 20-16,1-4 12 0,-7 1 4 15,0 6 10-15,0-3-7 16,0 4-28-16,-7 3 6 0,1 0 21 16,6 4-21-16,-6-1-19 15,-7 4 12-15,-6-7-7 16,-6 1-18-16,-19-5 21 0,-6-3-5 16,-13 4-12-16,-25-4 14 15,0 0-1-15,0 0-17 0,25 0 8 16,-25 0 3-16,0 0-3 15,0 0-19-15,0 0 21 0,0 0 4 16,0 0-14-16,0 0-9 16,0 0 25-16,0 0-4 0,0 0-8 15,0 0 4-15,0 0 6 16,0 0-10-16,38 0 4 0,-38 0 6 16,25 3-6-1,0 1-14-15,0 3 18 0,-25-7-4 16,32 3-13-16,-32-3 19 15,0 0 6-15,25 7-12 0,-25-7-9 16,25 0-1-16,-25 0 10 16,19 4 2-16,-19-4 10 0,31 7 0 15,-12 4-12-15,-19-11 0 16,25 3-11-16,-25-3 11 0,0 0 0 16,19 4-7-16,-19-4-39 15,0 0-47-15,0 0-47 0,0 0-39 16,0 0-17-16,0 0-22 15,0 0 20-15,0 0-16 0,0 0-76 16,0 0-94-16</inkml:trace>
  <inkml:trace contextRef="#ctx0" brushRef="#br0" timeOffset="4">1364 1799 662 0,'0'0'168'0,"0"0"-30"15,0 0-14-15,0 0-59 0,0 0 5 16,0 0-4-16,0 0 4 16,0 0 19-16,0 0 13 0,0 0 37 15,25-11-1-15,-25 11-16 16,0 0-57-16,0 0-38 15,-31 0-7-15,-19 0-20 0,-1 4-3 16,-5 3 3-16,-7 0 10 16,0 0 1-16,-6 4-8 0,6-1 1 15,0-3 2-15,13 0-11 16,12-3 1-16,7-4-11 0,31 0 26 16,0 0-6-16,-32 7 0 15,32-7 4-15,0 0-17 0,0 0 11 16,0 0 1-16,0 0-11 15,0 0 3-15,0 0 7 0,38-28-14 16,0 3 23 0,0-3-2-16,-1-1-10 0,1-2 13 15,6-1-18-15,-6-7 9 16,-7 0-4-16,1 4 0 0,-1 3-16 16,-12 0 23-16,-19 32-7 15,25-35 9-15,-25 35 1 0,0 0-10 16,19-28 0-16,-19 28-9 15,0 0 16-15,0 0-15 0,0 0 8 16,0 0 5-16,0 0-5 16,0 0 7-16,0 0-7 0,0 0 11 15,0 0 11-15,0 0 49 16,0 0-4-16,0 42 21 16,-6-3 28-16,-7 7 5 0,7 0-34 15,-7 3-40-15,7 1 3 16,0-1-18-16,-1 1-12 0,1-1-10 15,6 1-10-15,6-12-5 16,1 1-86-16,-1-7-214 0,6-7-292 16,-12-25-158-16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6:58.3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989 63 661 0,'0'0'100'16,"0"0"6"-16,0 0-46 15,0-21 4-15,0 21-5 0,0 0 6 16,0-21-3-16,0 21-29 16,0 0 0-16,0-21-8 0,0 21 20 15,0 0-6-15,0 0 1 16,0 0-20-16,0 0-20 0,0 0-6 15,0 0 198-15,6 21-31 0,0 11-18 16,1 10-43-16,-1 7-21 16,0 4-23-16,0 4-32 0,1 0-6 15,-1 6-2-15,7-6 0 16,-7-1-16-16,0-3 6 16,0-10-27-16,-6-8-223 0,0-35-191 15,14 28-16-15,-14-28-54 16</inkml:trace>
  <inkml:trace contextRef="#ctx0" brushRef="#br0" timeOffset="1">0 897 310 0,'0'0'0'0,"0"0"-28"15,0 0-30-15,0 0-49 16</inkml:trace>
  <inkml:trace contextRef="#ctx0" brushRef="#br0" timeOffset="2">1493 508 459 0,'0'0'124'15,"0"0"22"-15,0 0-16 16,0 0-21-16,0 0-2 0,0 0-5 16,0 0-16-16,0 0-22 15,0 0-51-15,0 0-11 0,0 0 65 16,0 0 0-16,0 0-11 16,57 11-18-16,6-7-5 15,-6-1-15-15,-1-3 4 0,1 0-25 16,-1 0 11-16,-5 0 7 0,-7 4-2 15,-6 3-18-15,-38-7-21 16,44 0 21-16,-44 0-144 0,0 0-59 16,32 3-51-16,-32-3-94 15</inkml:trace>
  <inkml:trace contextRef="#ctx0" brushRef="#br0" timeOffset="3">2696 155 780 0,'0'0'77'16,"0"0"27"-16,0 0-1 0,0 0 60 15,0 0-6-15,0 0-50 16,0 42-35-16,-13-10 22 16,13-32-51-16,-31 39 5 0,0-11-37 15,-13-3 11-15,0-7-15 0,-13-4-20 16,1-3 17-16,-2-4-68 16,8-7-28-16,6-7-3 0,6-4-18 15,7-7 16-15,31 18 42 16,-26-32 21-16,14 8 18 0,12 24-5 15,0-39 4-15,6 7 5 16,-6 32 26-16,19-28 17 0,-19 28 15 16,25-18-4-16,7 15 5 0,-1 13-22 15,7 8 32 1,-7 3-11-16,8 11-9 0,5 7-11 16,0-4-26-16,6 8 27 0,7-5-18 15,-7 1-9-15,0 0-10 16,0-11-151-16,-6-3-65 0,-5-7-74 15,-1-1-69-15</inkml:trace>
  <inkml:trace contextRef="#ctx0" brushRef="#br0" timeOffset="4">82 855 578 0,'44'7'112'0,"12"-11"-14"16,8 4-23-16,24-7 16 15,13 0 21-15,24 4 35 0,15 3-39 16,10 3 23-16,8 1-3 16,6 3-8-16,12 0-44 15,-5 3-12-15,-2 1-25 0,7 0-21 16,-11-1 8-16,-2 1-16 0,-12-1-14 16,-5-2-1-16,-14 2 16 15,-19-3-24-15,-18-3 15 0,-20-1-9 16,-18 1 10-16,-19-4 5 15,-7 0-2-15,-31 0-3 0,0 0-18 16,0 0 28-16,0 0-81 0,0 0-52 16,0 0-34-16,0 0-93 15,-12-28-41-15,12 28-8 0,-26-15 1 16</inkml:trace>
  <inkml:trace contextRef="#ctx0" brushRef="#br0" timeOffset="5">2054 1689 584 0,'0'0'157'16,"0"0"-11"-16,0 0 16 16,0 0-15-16,0 0-32 0,0 0-74 15,0 0 31-15,0 0 13 16,-57 14-14-16,1-3-32 16,-2 3-32-16,-11-7-1 0,-13 7 2 15,1-4-2-15,-7 5 11 0,-1-5-27 16,1 1 23-16,12-1-8 15,1-3 7-15,18 1-4 0,7-5 1 16,6-3 54-16,12 0-18 0,32 0 62 16,-26-3-44-16,26 3-32 15,0 0-3-15,7-29-26 0,5 1 14 16,13-4-23-16,8-3 4 16,5-4-14-16,-1-7 21 0,7-3-23 15,0-1 8-15,-6 8 7 16,0 3-14-16,-7 3 41 0,-31 36-27 15,25-31 33-15,-25 31 5 16,0 0-39-16,0 0 24 0,25-11 71 16,-25 11 15-16,0 39 5 15,0 10-51-15,-6 8-18 0,12 7 17 16,1-1-26-16,5 1-7 0,13-1-28 16,1 5 3-16,6-12 0 15,-1 1-135-15,-5-8-255 0,-1-6-269 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6:58.3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616 314 890 0,'0'0'218'0,"0"0"-67"16,0 0-5-16,0 0 1 15,0 0-12-15,0 0 18 16,-18-35-26-16,18 35-55 16,0 0-43-16,0 0 111 0,0 0 29 15,0 0-66-15,18 49-48 16,1 1-27-16,0-1-20 0,0 1-22 15,-6-4-164-15,-1-4-237 16,7-3-219-16</inkml:trace>
  <inkml:trace contextRef="#ctx0" brushRef="#br0" timeOffset="1">0 933 1295 0,'0'0'209'0,"0"0"-40"0,0 0-29 15,0 0-68-15,0 0-39 16,0 0 42-16,0 0 26 15,0 0-51-15,38-18 11 0,6 7-46 16,0 1 115-16,13-1-23 16,6 4-19-16,12-7-49 15,7 3 7-15,18 1-36 0,7-1 19 16,6-3-37-16,13 0 22 16,-7 3-24-16,7 8 12 0,0-1-10 15,-7 1-2-15,1 3 18 16,-7 0 1-16,-13 7-13 0,-12-4-11 15,-12 4 23-15,-13 4-19 16,-13-8 11-16,-6 1-10 16,-13-1 10-16,-12 1 8 0,-19-4-12 15,0 0-6-15,19 4 16 16,-19-4-6-16,0 0-16 0,0 0-40 16,0 0-37-16,0 0-59 15,0 0-40-15,0 0-133 0,0 0-113 16,0 0-32-16,0 0 26 15</inkml:trace>
  <inkml:trace contextRef="#ctx0" brushRef="#br0" timeOffset="2">1019 533 494 0,'0'0'121'15,"0"0"49"-15,0 0 74 16,0 0-85-16,0 0-18 0,0 0 1 15,0 0-17-15,0 0-38 16,50 0-47-16,-6-3-18 0,0-4-27 16,0 0 0-1,-6 0-3-15,-38 7-51 0,44-8-98 16,-44 8-123-16,44-7-75 16,-7 0-50-16</inkml:trace>
  <inkml:trace contextRef="#ctx0" brushRef="#br0" timeOffset="3">1691 35 636 0,'0'0'70'0,"0"0"40"0,0 0-4 16,0 0 2-16,0 0-59 16,0 0-1-16,0 0 31 0,0 0 3 15,0 0-15-15,0 0-3 16,0 0-13-16,0 0 8 0,0 0-10 16,0 0 2-16,0 0-30 15,0 0 8-15,0 0-10 0,0 0-6 16,0 0-6-16,0 0-17 15,0 0-8-15,0 0 11 0,0 0-25 16,0 0 15 0,0 0-27-16,0 0-46 0,0 0-42 15,0 0-15-15,0 0-40 16,0 0 47-16,0 0 13 0,0 0 41 16,0 0 10-16,0 0 60 15,-19-35-8-15,19 35 24 0,0 0 0 16,0 0 35-16,0 0 19 15,0 0 14-15,0 0 13 0,0 0 12 16,0 0 23-16,0 0-16 16,0 0-31-16,0 0-32 0,0 0-15 15,0 0-14-15,0 0 144 16,0 0 0-16,0 0-52 16,-6 38-1-16,6-2 4 0,-6 3-5 15,-7 3-50-15,7-7-13 16,6-35-12-16,-38 50-20 0,7-15-6 15,31-35-7-15,-57 39 19 16,20-14-2-16,-1-7 4 0,38-18-6 16,-44 7-5-16,44-7-18 15,0 0-2-15,0 0-44 16,-32-43 10-16,20 4 31 0,6-3 18 16,6 7-7-16,0 35 12 15,6-39 0-15,-6 39 8 0,0 0-3 16,0 0-9-16,0 0-23 15,0 0 47-15,0 0 0 16,31 7-20-16,-31-7 20 0,44 32-11 16,-44-32 8-16,51 42-7 15,-14-7-5-15,1-10 10 0,-7 0-31 16,7-8 9-16,-38-17 0 16,44 22 0-16,-44-22 12 0,0 0-201 15,0 0-154-15,38 24-169 16</inkml:trace>
  <inkml:trace contextRef="#ctx0" brushRef="#br0" timeOffset="4">1415 1272 461 0,'0'0'148'0,"0"0"20"16,0 0 6-16,0 0-8 15,6 32-19-15,-6-32-23 0,-25 28 12 16,25-28 1-16,-50 25-46 16,6-11-38-16,0-4-33 15,0-3-14-15,0-3 26 0,0-4-10 16,0 0 13-16,12-4-12 15,-6-3 1-15,7 4 13 0,31 3-2 16,-31-7-9-16,31 7-6 16,0 0-20-16,0 0-17 0,0 0 67 15,0 0-15-15,0 0 11 16,0 0-1-16,0 0-19 0,0 0-21 16,-13-36-15-16,13 5 1 15,13-1-11-15,5 0 7 0,1-3 9 16,0 6 12-16,0 1-11 15,-19 28 0-15,19-28 10 0,-19 28 2 16,0 0 1-16,0 0-14 16,0 0-3-16,0 0-14 15,19-28 15-15,-19 28-6 0,0 0 14 16,0 0-10-16,0 0 19 16,0 0-15-16,0 0 6 0,0 0 2 15,0 0-4-15,31 3 25 16,-31-3 45-16,0 0 44 0,32 39-37 15,-14 0 14-15,8 0-44 16,-8 3-25-16,8 1-9 0,-1-1-18 16,6 0-10-16,7-3-169 15,12-3-415-15,13-5-293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6:58.3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484 89 791 0,'0'0'177'0,"0"0"-20"16,0 0 18-16,0 0-49 15,0 0-31-15,18-11 3 0,-18 11-11 16,0 0 24-16,0 0-41 16,0 0 65-16,0 0-17 0,26 39-42 15,-8 0-20-15,1 10-13 16,0 1-37-16,0 3 16 16,0 0-33-16,0-4 0 0,6 1 14 15,0-4-31-15,0-7-278 16,-6-4-154-16,0-7-114 0</inkml:trace>
  <inkml:trace contextRef="#ctx0" brushRef="#br0" timeOffset="1">892 435 763 0,'0'0'150'15,"0"0"57"-15,0 0-110 0,0 0-41 16,0 0-4-16,0 0 28 16,32-3-10-16,-32 3-34 0,50 0-16 15,-6 0-6-15,0-4-10 16,0 4-16-16,0 4 28 0,0-1-9 15,-6 1-10-15,-7-1-164 16,7-3-77-16,-7-3-171 0</inkml:trace>
  <inkml:trace contextRef="#ctx0" brushRef="#br0" timeOffset="2">1860 0 723 0,'0'0'143'15,"0"0"1"-15,0 0-15 0,0 0-80 16,0 0-9-16,0 0 0 16,0 0 54-16,0 0 10 0,19 43-41 15,-13-8-2-15,-6-35-37 16,-6 46 45-16,-7-7-8 0,13-39-31 16,-37 35-7-16,-1-10-4 15,-12-4-9-15,-7-3-36 0,-6-7-32 16,13-1-8-16,-7-6 12 15,13-8 25-15,7-6-2 0,37 10-14 16,-32-18-6 0,32 18 6-16,-19-39 28 0,19 4-12 15,0 35 25-15,7-39-24 16,-7 39 45-16,0 0-17 0,0 0 40 16,0 0-7-16,44-14 7 15,-44 14-30-15,37 28 11 0,-37-28-15 16,38 53-28-16,0-7 38 15,0-4-13-15,-1 1-3 0,1-12-122 16,-7-6-112-16,7-4-115 16</inkml:trace>
  <inkml:trace contextRef="#ctx0" brushRef="#br0" timeOffset="3">0 898 938 0,'0'0'206'15,"0"0"73"-15,0 0-103 0,0 0-80 16,0 0-41-16,0 0 0 16,44-11-23-16,25 1-3 0,12 6 4 15,20 1 9-15,18 6 22 16,13 1-28-16,19 6-11 0,6-3-3 15,13 4-19-15,0 0 7 16,-7 3-24-16,-12 0 24 16,-6 0-18-16,-7 0-6 0,-19 4-18 15,-12 0-96-15,-19-8-87 16,-19 1-56-16,-6-4 7 0,-19-4-36 16,-19 4-10-16</inkml:trace>
  <inkml:trace contextRef="#ctx0" brushRef="#br0" timeOffset="4">1433 1474 864 0,'0'0'232'0,"0"0"-38"0,0 0-89 16,0 0-65-16,0 0 37 16,0 0-12-16,-7-28-17 0,7 28-20 15,0 0-15-15,-44-21 40 16,7 17-28-16,-14 1 41 0,1 3 32 16,-13 0-52-16,0 0-26 15,-12 0-20-15,0-4-7 0,5 0 29 16,8-3-22-16,11 4 0 15,7-1 15-15,13 1 6 16,12 3-3-16,19 0-1 0,0 0-17 16,0 0 0-16,0 0 4 0,-25 0-8 15,25 0-11-15,0 0 26 16,0 0-23-16,0 0 31 0,0 0-16 16,0 0 29-16,0 0 28 15,0 0-24-15,0 0-19 0,0 0 6 16,6-25-15-16,7 0-8 15,-1 4 8-15,7-4-3 0,6 1-16 16,-6-1 17-16,6-3 1 16,0-1-23-16,-6 8 25 0,-19 21-6 15,19-25-6-15,-19 25 13 16,0 0-10-16,0 0-10 0,0 0 22 16,19-21-23-16,-19 21 11 15,0 0 13-15,0 0-26 0,0 0 16 16,0 0-3-16,0 0-14 15,0 0 28-15,0 0-14 0,0 0-6 16,0 0 14-16,0 0-24 16,0 0 30-16,0 0-5 0,0 0-20 15,0 0 4-15,0 0 18 16,0 0-21-16,0 0 22 0,0 0 12 16,0 0-12-16,0 0 10 15,0 0-1-15,0 0-21 0,0 0 5 16,0 0-12-16,0 0-1 15,0 0 193-15,13 36-68 0,-7 2-49 16,6 12-32-16,-5 3-12 16,5 7-7-16,1 4-7 0,6 3-10 15,6-4-9-15,-6-3-77 0,6-3-183 16,0-8-246-16,-12-6-153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6:58.3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63 691 526 0,'-31'-15'88'15,"31"15"13"-15,0 0 5 0,0 0 25 16,0 0 4-16,0 0 33 15,0 0-3-15,0 0-6 0,0 0-3 16,0 0-10-16,-32-24-15 16,32 24-28-16,0 0-4 0,0 0-47 15,0 0-14-15,0 0-8 16,0 0-23-16,0 0 17 0,0 0 28 16,0 0-20-16,51-22 3 15,-1 8-16-15,7 4-7 16,-7-1-15-16,6 0 27 0,1 8-15 15,0-4-19-15,-1 0 24 16,1 3 1-16,-7 1-8 0,-11-1-7 16,-2 4 15-16,-37 0-15 0,0 0 0 15,38 0 13-15,-38 0-13 16,0 0-13-16,0 0 17 0,0 0-7 16,0 0-12-16,0 0 19 15,0 0-4-15,0 0-48 0,0 0-28 16,0 0-62-16,0 0-134 15,0 0-114-15,0 0-44 0,0 0-3 16</inkml:trace>
  <inkml:trace contextRef="#ctx0" brushRef="#br0" timeOffset="1">781 316 393 0,'0'0'95'0,"0"0"17"15,0 0-26-15,0 0-10 16,0 0-19-16,0 0 0 0,0 0-3 15,0 0-29-15,31-43-5 16,-6 8-20-16,-25 35 37 16,38-40-25-16,-6 5 8 0,-1 0-28 15,-6 3 30-15,0 0-6 16,0 0-1-16,-25 32 25 0,26-32 16 16,-26 32-5-16,0 0-17 15,0 0-24-15,0 0 5 0,0 0 54 16,0 0 99-16,0 0-49 15,0 0-55-15,0 0-13 16,-13 60 18-16,0-3 40 0,1-1-12 16,6 9-4-16,-1-1-33 15,1-1-9-15,6 1-13 16,13 0-4-16,-7-4-14 0,0-7-12 16,7-4 17-16,-1 2 2 15,1-6-7-15,-7-9-4 0,7-4-11 16,-7-8-5-16,-6-24 0 15,13 25 3-15,-13-25 0 0,0 0 7 16,6 21-1-16,-6-21-14 16,0 0 5-16,0 0 0 0,0 0 0 15,0 0 7-15,0 0-7 16,0 0-53-16,0 0-183 16,0 0-155-16,0 0-72 15,31 25-133-15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6:58.3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717 477 1202 0,'0'0'310'16,"0"0"-43"-16,0 0-76 15,0 0-57-15,0 0-59 0,0 0-36 16,0 0-31-16,0 0 48 16,0 0 36-16,0 0-53 15,-51 4-15-15,-5-1 5 16,-13 4-29-16,-1 4 0 0,1-4-13 15,-6 3 15-15,6-3 0 16,0 1 13-16,6-5-7 16,12 4-8-16,14-7-5 0,37 0 5 15,0 0 16-15,-38 4 8 16,38-4-5-16,0 0-26 0,0 0 4 16,0 0-24-16,13-36 17 15,-13 36 17-15,31-53-7 16,13 7-28-16,0-3 3 15,0-8 8-15,0 1 0 0,0-1 17 16,0 8 4-16,-6 3-7 16,-13 11-11-16,0 3 19 15,-25 32-13-15,0 0 13 0,25-32 5 16,-25 32-19-16,0 0-2 16,0 0 7-16,0 0-21 15,0 0 25-15,0 0 6 0,0 0 2 16,0 0-5-16,19 56 1 15,-6 1-4-15,-7 3 57 16,0 11 19-16,0-1-13 16,1 5-3-16,5-5-41 0,1-3-2 15,-1-3 5-15,1-7-18 16,0-8 0-16,-1-14 8 0,1-3-26 16,-7-7 14-16,-6-25 2 15,0 0-41-15,0 0-71 16,0 0-118-16,0 0-39 0,0 0-93 15,31 21-34-15,-5-7-107 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6:58.3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0 475 0,'0'0'158'0,"0"0"-11"15,0 0-32-15,0 0 8 0,25 21-15 16,19-10 21-16,0 3-3 15,19-7-27-15,13-4-13 0,18 4-45 16,13-3 71-16,18 3-32 16,20-4-43-16,6 5-16 0,12-1 19 15,20-4-16 1,5-3-18-16,13-3 0 0,-6-1 1 16,-13 4 25-16,-6-3-20 15,-18 3 17-15,-14 0-21 0,-18 3-2 16,-19 1-14-16,-13-1 5 15,-25 4 33-15,-6 0 10 0,-19 0-8 16,-6-3-24-16,-38-4-2 16,31 3 2-16,-31-3-1 0,0 0 26 15,0 0-12-15,0 0 2 16,0 0-4-16,0 0-30 0,0 0-1 16,0 0 8-16,0 0 6 15,0 0 7-15,0 0-1 16,0 0-8-16,0 0-4 15,0 0 1-15,0 0 0 0,0 0-16 16,0 0 27-16,0 0-13 16,0 0-30-16,0 0-84 0,0 0-95 15,0 0-77-15,0 0-17 16,0 0-104-16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6:58.3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585 0 488 0,'0'0'117'15,"0"0"4"1,0 0-2-16,0 0-4 0,0 0 37 15,0 0 14-15,-13 35 24 16,13-35 17-16,-19 46-34 0,1-7-2 16,-1 4-37-16,0-4-19 15,-6-1-34-15,0 1-28 0,-7-3-19 16,-6 2 11-16,1-6-24 16,-1-3-29-16,0-8 18 0,1 0 4 15,-7-10-28-15,12-1 22 16,-6-3-1-16,38-7-17 0,-37-3 23 15,37 3-6-15,-32-14-7 16,32 14-20-16,-31-32-93 16,18 0 13-16,13-3 19 0,7-4 15 15,5 0 39-15,7 4 11 16,0 3-7-16,-19 32 3 16,25-29 13-16,-25 29-16 0,31-14 28 15,-31 14 7-15,44 14-16 16,-12 8 34-16,-1 6-11 0,1 4-24 15,-1 7 30-15,1 3-30 16,5-3 0-16,1 0 25 0,6-4-10 16,0-3-13-16,6-4-7 15,-12-7-182-15,0-6-195 16,6-5-147-16</inkml:trace>
  <inkml:trace contextRef="#ctx0" brushRef="#br0" timeOffset="1">1081 604 1287 0,'0'0'139'0,"26"-31"16"0,-26 31-1 16,44-18-79-16,-7 4-34 16,7 7-17-16,0 3-11 0,7 1-22 15,-7-1-8-15,6 1-224 16,-6-1-85-16,0 1-95 0</inkml:trace>
  <inkml:trace contextRef="#ctx0" brushRef="#br0" timeOffset="2">1352 435 742 0,'0'0'142'0,"0"0"-32"15,0 0-19-15,0 0-33 16,0 0 6-16,0 0-4 16,0 0 9-16,0 0-12 0,0 0-4 15,0 0 29-15,0 0 4 16,0 0-17-16,0 0 4 0,0 0-37 16,0 0 7-16,0 0 13 15,0 0-38-15,0 0 2 0,0 0 11 16,0 0-31-16,0 0 15 15,0 0 2-15,0 0-23 0,0 0 28 16,0 0 52-16,0 0-30 16,0 0-3-16,0 0-33 0,0 0-8 15,0 0 25-15,0 0-31 16,0 0-2-16,0 0-1 16,0 0-8-16,0 0 17 15,0 0 37-15,0 0-20 0,0 0 10 16,19 39-17-16,-7-8-18 15,-6 1 17-15,1 4-6 0,-1-5-20 16,7 5 13-16,-7-4 4 16,6-1-71-16,-5 1-107 0,5 0-167 15,-5 0-120-15,-7-8-59 16</inkml:trace>
  <inkml:trace contextRef="#ctx0" brushRef="#br0" timeOffset="3">2012 290 985 0,'0'0'116'0,"0"0"57"0,0 0-44 16,0 0-73-16,0 0-52 15,0 0 1-15,31-4 137 0,-31 4-82 16,19 36 42-16,-13 3-36 16,7 3 20-16,-13 4-23 0,6-4-49 15,0 1 7-15,1-4-17 16,5-1-2-16,1 1-115 0,6-7-278 15,0 0-225-15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7:10.5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1474 633 0,'0'0'101'15,"0"0"50"-15,0 0 23 0,0 0-5 16,0 0-52-16,0 0-32 16,0 0 7-16,0 0-10 0,0 0-26 15,0 0 29-15,0 0-27 16,26-7 1-16,-26 7-38 0,31 0 0 16,-6 0-13-16,7 0 4 15,-1 4 8-15,13-1-20 16,6-3-10-16,7 0 20 0,6 0-3 15,6 0-13-15,6-3 22 0,1 3-32 16,5 0 26-16,-11 0-14 16,-1-4 21-16,-6 8-35 0,-7-4 31 15,-6 0-13-15,2 0 5 16,-15 0-17-16,-5 0 23 0,-7 3-27 16,-25-3 21-16,0 0-62 15,31 4-105-15,-31-4-133 0,0 0-51 16,0 0-8-16,0 0 36 0</inkml:trace>
  <inkml:trace contextRef="#ctx0" brushRef="#br0" timeOffset="387">63 1612 461 0,'0'0'98'15,"0"0"18"-15,0 0 28 16,0 0 22-16,0 0-23 0,32 0 11 16,-1 0 2-16,13 0 5 15,0 0-13-15,6 0-29 0,13 0-7 16,0 0-28-16,0 0-7 0,6 0-5 15,0-3-24-15,7 3-5 16,-1 0-16-16,7-7-18 0,-7-1-9 16,1-2 14-16,0 3 3 15,-13 0-4-15,-6 3-16 0,-13 1-9 16,-13-4-2-16,-31 7 19 0,31 0-19 16,-31 0-51-16,0 0-41 15,0 0 2-15,0 0-21 16,0 0-31-16,0 0-28 0,0 0-50 15,0 0-57-15,0 0-40 16</inkml:trace>
  <inkml:trace contextRef="#ctx0" brushRef="#br0" timeOffset="1759">1893 261 364 0,'0'0'103'0,"0"0"-4"16,0 0 6-16,0 0-10 0,0 0 12 16,0 0-1-16,0 0-11 15,0 0-12-15,0 0-8 0,0 0-14 16,0 0 54-16,-44-14-23 15,44 14-29-15,-50 14-22 0,50-14 44 16,-44 43-7-16,44-43-4 16,-50 53-9-16,18-7-24 0,7-4 1 15,25-42 25-15,-6 67 13 16,0-14-59-16,6-3 8 0,6-1 3 16,0 4-19-16,1-3 15 15,-1 0-8-15,6-1 18 0,-5 4 26 16,-1 4 44-16,-12 3-15 0,-1 4-28 15,-11-4-19-15,11 3-25 16,-5-6-4-16,-1 0 5 0,1-4-10 16,-1-8-7-16,0-9-5 15,7-4-5-15,6-32 5 16,-6 28 5-16,6-28-8 0,0 0-32 0,0 0-24 16,0 0-10-16,0 0-17 15,0 0-16-15,0 0-14 16,0 0 0-16,0 0 5 0,0 0 51 15,0 0 13-15,0 0 24 16,56 3-2-16,-12 1 25 0,-6-1-4 16,0 1 0-16,-7 10 27 0,1 7-19 15,-1 1 12-15,1 9 59 16,-7 5 24-16,-6 10 16 0,-7 10-10 16,-6 1-22-16,1-1 18 15,-7 8-14-15,-7 3 18 0,-5 7 1 16,-7 4-14-16,0 3-2 15,-6 4 32-15,6 1 2 16,7-1-28-16,-1 0-26 0,0 3-2 16,1 0-4-16,-1 4-2 0,13-4-16 15,0 8-5-15,0-4 7 16,-6 3-3-16,6 1-8 0,0-5-19 16,0 1-8-16,6 0 12 15,-6 0 24-15,7-4 17 0,-7-3 11 16,6-2 3-16,-6-6-16 0,6-3-4 15,0-6-11-15,1 2 7 16,-1-6 13-16,7 0 5 0,5-11 0 16,8-4-39-16,5-3-11 15,7-7-13-15,6 0-4 16,-7-4 5-16,14-10-6 0,-7 0-29 16,0-8-30-16,0 1-40 0,-13-4-56 15,-31-14-60-15,0 0-44 16,44 4-64-16,-44-4-109 0,0 0-177 15,38-25-172-15</inkml:trace>
  <inkml:trace contextRef="#ctx0" brushRef="#br0" timeOffset="2600">2698 0 750 0,'0'0'139'0,"0"0"55"0,0 0-28 16,0 0-50-16,0 0 61 15,0 0 6-15,19 24-22 0,-13 12-23 16,-6 3-32 0,-13 0-38-16,1 3-6 0,-13 0-11 15,-7 1-29-15,1-1-22 16,-7-7 10-16,1-6-3 0,-1-8 2 15,6-7 2-15,7-3-11 16,25-11-10-16,-31 7 2 0,31-7-27 16,0 0 8-16,-19-25-3 15,13-10 6-15,18 3-8 0,1-7-3 16,6 7 12-16,0 7 23 16,6 1 7-16,-25 24 36 0,25-18-26 15,0 15 15-15,0 6-2 16,0 11 19-16,0 4 10 0,1 7 40 15,-1 3 2-15,12-3 11 16,-5 6-6-16,-1-2-37 16,7-5-28-16,-13-2-12 0,-25-22-14 15,31 28-10-15,-31-28 2 16,0 0-18-16,32 25-70 0,-32-25-117 16,0 0-144-16,0 0-177 15,25 21-84-15</inkml:trace>
  <inkml:trace contextRef="#ctx0" brushRef="#br0" timeOffset="3019">3271 279 1251 0,'0'0'298'15,"0"0"2"-15,0 0-59 16,0 0-71-16,25-28-74 0,6 13-25 16,7 5-23-16,0-1-19 15,0 4-13-15,-13 0-12 0,-25 7-18 16,0 0-57-16,31-7-100 16,-31 7-56-16,0 0-11 15,0 0-7-15,0 0 4 0,0 0 41 16,-38 32 18-16,1-4 25 15,-7-3 57-15,6 0 34 0,-6-4 37 16,6-4 13-16,7-2 62 16,31-15 20-16,-32 14 26 0,32-14 47 15,0 0 9-15,0 0 35 16,0 0-21-16,0 0 37 0,0 0-13 16,0 0-42-16,0 0-22 15,0 0-31-15,44 14-25 0,-6-7-40 16,0-7-11-16,-7 0-100 15,-31 0-195-15,44-11-211 16,-6 1-106-16</inkml:trace>
  <inkml:trace contextRef="#ctx0" brushRef="#br0" timeOffset="3423">3855 191 1167 0,'0'0'293'16,"0"0"-90"-16,0 0-103 0,0 0-25 16,0 0 9-16,0 0-17 0,0 0-2 15,0 0-32-15,44 10-8 16,-6 1-17-16,-38-11 1 0,44 17-34 15,-44-17-9-15,38 11 28 16,-38-11 6-16,0 0-12 0,0 0-18 16,0 0 13-16,0 0-9 15,25-35 8-15,-25 35 13 0,6-46 9 16,-12 10-7-16,6 36 13 16,-13-35-28-16,13 35 23 15,0 0-9-15,0 0-11 0,-50-21 15 16,19 17-14-16,31 4 14 15,-44 25 18-15,44-25-2 0,-38 39-4 16,38-39-15-16,-38 39-14 16,38-39-138-16,-19 35-183 0,19-35-116 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7:17.4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89 796 0,'0'0'175'0,"0"0"0"0,0 0 22 16,0 0-38-16,0 0-23 16,0 0-6-16,0 0 61 0,0 0-31 15,0 0-15-15,37 10-52 16,7 1-2-16,-6 0-16 16,12-4-40-16,1-4-6 15,5 4-29-15,-18-3 18 0,-7-1-8 16,-31-3-32-16,32 4 13 15,-32-4-83-15,0 0-57 0,0 0-88 16,0 0-51-16,0 0-50 16,0 0-9-16,0 0-11 15,0 0 28-15</inkml:trace>
  <inkml:trace contextRef="#ctx0" brushRef="#br0" timeOffset="243">81 266 565 0,'0'0'116'0,"0"0"10"15,0 0 20-15,0 0 23 0,0 0-26 16,44-8 19-16,0 5-27 16,-6-1 27-16,6 8-30 15,0-1-47-15,-6 1-49 0,0 0-22 16,-1-1-14-16,1-3-7 15,-38 0 18-15,38 0-4 0,-38 0-53 16,0 0-108-16,0 0-173 16,0 0-112-16,0 0 13 15</inkml:trace>
  <inkml:trace contextRef="#ctx0" brushRef="#br0" timeOffset="580">452 0 813 0,'0'0'124'0,"0"0"-21"16,0 0 38-16,0 0 24 0,0 0-43 15,0 0 1 1,0 0-18-16,0 0 1 0,0 0-33 15,32 29 15-15,-1-4-15 16,-31-25-20-16,38 21-37 0,-38-21 1 16,25 21 8-16,-25-21 31 15,0 0-13-15,0 35-19 0,-6-6-12 16,6-29-12-16,-38 38-3 16,38-38-4-16,-31 36-11 15,-1-12-107-15,32-24-52 0,0 0-50 16,-44 29-68-16,44-29-56 15,-31 24-2-15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04T05:23:34.1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2520 325 514 0,'0'0'110'15,"0"0"27"-15,0 0-15 0,0 0-3 16,0 0-2-16,0 0 37 16,0 0-41-16,0 0 5 0,0 0-39 15,0 0-9-15,0 0-52 16,0 0-10-16,0 0 18 15,0 0 10-15,0 0-4 0,0 0-17 16,0 0 3-16,0 0-1 16,13 32 2-16,-13-32 9 0,13 28-10 15,-13-28 12-15,6 37-21 16,-6-37-9-16,0 0 30 0,0 28-37 16,0-28 7-16,0 0 21 15,-13 21-13-15,13-21 8 0,0 0-16 16,0 0 20-16,-19 11 42 15,19-11 3-15,0 0 18 0,-25-4-2 16,25 4 6-16,-25-17-27 16,25 17-12-16,-19-25-20 0,13 4-3 15,-7-2 34-15,13 23-6 16,-12-24-24-16,6 2-9 16,6 22 7-16,-13-24-11 0,13 24 3 15,-6-21-14-15,6 21-5 16,0 0 10-16,-13-29-1 0,13 29-21 15,-6-32 12-15,6 32 4 16,-13-35-8-16,7 7-5 0,-7-4 13 16,13 4 4-16,0 28-15 15,-6-39-9-15,0 7-47 0,6 32-43 16,0 0-78-16,-6-35-94 16,6 35-110-16,0 0-34 15,0 0-39-15,0 0 33 0</inkml:trace>
  <inkml:trace contextRef="#ctx0" brushRef="#br0" timeOffset="218">2489 0 901 0,'0'0'239'0,"0"0"20"15,0 0-36-15,0 0-37 16,38 7-74-16,-38-7-39 0,37 11-33 16,-37-11-9-16,32 10-31 15,-32-10-59-15,0 0-220 0,0 0-204 16,38 18-69-16</inkml:trace>
  <inkml:trace contextRef="#ctx0" brushRef="#br0" timeOffset="672">2118 422 598 0,'6'21'117'0,"-6"-21"-21"0,0 0-1 16,7 35-36-16,-7-35 29 16,0 28-29-16,0-28-33 0,0 0-2 15,0 0-13-15,-13 29-3 16,13-29-16-16,0 0 18 0,0 0-5 16,-31 14-5-16,31-14-10 15,0 0-1-15,-32-7 2 16,32 7 9-16,0 0 6 0,-31-25 2 15,31 25 18-15,-32-21-12 16,32 21 14-16,-31-18 6 0,31 18 16 16,-38-3 70-16,38 3 18 15,-31 14-52-15,31-14 40 0,-19 28-4 16,6 4-18-16,13-7-3 16,7 6-18-16,-1 1-25 0,13-3-17 15,6-1-24-15,0-3 3 0,0-4-8 16,0 0-24-1,1 0 12-15,-26-21-68 0,31 21-206 0,-31-21-215 16,25 18-116-16</inkml:trace>
  <inkml:trace contextRef="#ctx0" brushRef="#br0" timeOffset="1677">1546 503 758 0,'0'0'190'16,"0"0"2"-16,0 0-10 0,0 0-22 15,0 0-15-15,0 0-35 0,0 0-34 16,0 0-36 0,0 0 3-16,0 0 41 0,0 0 12 15,0 0-21-15,0 0 1 0,25 28-12 16,-6 0-7-16,0 4-13 15,0 0-6-15,-13-7 6 0,7 0-4 16,-13-25-16-16,0 28 12 16,0-3-12-16,0-25-5 0,-13 24-10 15,-12-2 3-15,-6-8-5 0,-7-4-7 16,-6 1 0-16,6-4 0 16,-6-4 4-16,6-3-4 0,1 0-4 15,5-7 6-15,32 7-23 16,-37-28-10-16,11-4-10 15,14 4-6-15,6 0 10 0,6 28 15 16,12-36 0-16,1 8 18 0,-13 28 4 16,31-28-7-16,-31 28 15 15,32-14-16-15,-7 10 15 0,-25 4-14 16,0 0 2-16,31 25 9 16,-31-25 1-16,13 39-9 0,-13-14 17 15,0-25-5-15,-7 35 8 0,7-35 8 16,-18 32-21-16,18-32 1 15,-32 28-4-15,32-28 0 0,-38 21 0 16,7-10-6-16,31-11 6 16,-31 3 0-16,31-3 0 0,-38-3-6 15,38 3 1-15,0 0-12 16,-25-32-13-16,25 32 11 16,-13-25 11-16,13 25-13 0,0 0 26 15,0 0 1-15,0 0-11 0,0 0 9 16,0 0 10-16,0 0-14 15,0 0 19-15,6 32-3 0,-6-32 3 16,7 39-1-16,-14-11-4 16,7-28 0-16,-18 36-3 0,18-36-4 15,-44 31-11-15,6-9 4 0,7-12-3 16,-7-3 3-16,0-3 0 16,13-4 0-16,25 0-6 15,-44-14 8-15,44 14-6 0,0 0 6 16,-25-32-8-16,25 32 6 15,-6-32-5-15,6 32 12 0,0 0-4 16,0 0-6-16,31-14 10 0,-31 14-7 16,31 7 3-16,-31-7 12 15,0 0 6-15,32 39 1 0,-20-4 5 16,-5-3 22-16,-20-4 6 16,7 4 1-16,6-32-14 0,-38 35-27 15,-6-3-10-15,6-11-5 0,-6-3 0 16,7-7-7-16,-7-4-29 15,12-11-65-15,32 4-113 16,0 0-180-16,-37-32-141 0,30-3-91 16</inkml:trace>
  <inkml:trace contextRef="#ctx0" brushRef="#br0" timeOffset="1878">1169 385 1137 0,'0'0'288'15,"31"-35"-37"-15,-31 35-78 0,44-25-62 0,-6 11-55 16,-38 14-30-16,44-3-37 16,-6-1-57-16,-38 4-185 15,0 0-173-15,31 7-29 0</inkml:trace>
  <inkml:trace contextRef="#ctx0" brushRef="#br0" timeOffset="2141">710 637 729 0,'0'0'259'0,"-44"29"76"0,7-5-13 16,-1 15 27-16,6 4-17 0,-5 6-54 16,5 4-51-16,-5 0-72 15,-1 0-53-15,0 0-45 0,-6-3-26 16,6-1-16-16,-6-7 8 16,-6 2-23-16,6-9 4 0,-6-3-79 15,12-7-130-15,0-1-231 0,38-24-280 16,-31 18-72-16</inkml:trace>
  <inkml:trace contextRef="#ctx0" brushRef="#br0" timeOffset="2329">541 1589 1691 0,'56'3'309'16,"7"-3"-7"-16,0 0-120 0,12-7-92 16,7 0-57-16,0-3-157 0,6-4-305 15,0-4-291-15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7:21.4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325 675 388 0,'0'0'78'16,"0"0"35"-16,19-25-2 15,-19 25-13-15,0 0 3 0,0 0 12 16,0 0 2-16,0 0 19 16,0 0 24-16,0 0 18 15,0 0-30-15,0 0-37 0,0 0-43 16,0 0-53-16,0 0 16 16,0 0-32-16,-38-18 5 0,38 18 9 15,-44 4-24-15,44-4 8 16,-44 14-8-16,44-14 22 15,-31 32-4-15,31-32-21 16,-25 35 7-16,18-7 27 0,7-28-12 16,19 39-14-16,-19-39 2 15,38 32-6-15,-7-11 25 16,-31-21-5-16,0 0-14 0,38 22 2 16,-38-22-14-16,0 0 43 15,0 0-46-15,0 0-6 0,0 0 2 16,0 0 2-16,0 0 6 15,-38-4-27-15,1-3 0 0,5-4 5 16,32 11 39 0,-56-17 0-16,18-1-26 0,38 18 26 15,-38-18-11-15,38 18 36 16,0 0-10-16,0 0-26 0,0 0 51 16,0 0 3-16,-38-21-16 15,38 21-1-15,0 0 5 16,0 0-3-16,0 0 10 0,0 0-27 15,0 0 8-15,0 0 18 16,0 0 87-16,0 0-9 0,0 0-18 16,-6 32-3-16,6 3-8 15,6-3-6-15,13 3-19 16,-6-6-20-16,6 3-17 16,0-1 9-16,-7 1-3 0,1 0-4 15,-13-32-11-15,12 35 0 16,-5-6-10-16,-7-29 9 15,0 31-14-15,0-31-18 0,0 0-111 16,0 0-190-16,0 0-326 16</inkml:trace>
  <inkml:trace contextRef="#ctx0" brushRef="#br0" timeOffset="1493">1387 46 541 0,'0'0'87'0,"0"0"57"16,0 0-18-16,0 0-7 0,0 0-33 15,0 0-24-15,0 0-21 16,0 0-13-16,0 0 20 0,-50 14 14 16,6-7-7-16,6 4 6 15,-6-1-52-15,13-6 26 16,31-4-14-16,-50 0 12 0,12-4-28 15,38 4 10-15,0 0 23 16,-38 0 13-16,38 0 25 16,0 0 7-16,0 0 5 15,0 0-19-15,0 0-19 0,0 0-11 16,0 0-24-16,0 0 101 16,0 0-14-16,-25 28-22 15,6 1 10-15,13 6 4 0,-7 7 8 16,7 8-43-16,0 6 20 15,6 5-28-15,0 6 33 0,0 0-9 16,0 4-15-16,0 3 30 16,0 0 4-16,-7-3-23 15,7 3-10-15,0-3-29 0,0-1 0 16,0-3-5-16,0 0-16 16,0-3-7-16,0-4 0 15,0 0 7-15,0-7-15 16,0 4 4-16,0-4 4 0,-6-7 0 15,6 0-13-15,0-7 9 16,-6-1 8-16,0-2-1 0,-1 3 12 16,-5-4 15-16,5-3-11 15,1 0-16-15,0-4 8 0,6 0 28 16,-6 0-61-16,6 1 18 16,-7-5 3-16,7 1-11 15,0 3 17-15,-6-3-9 16,6 0 9-16,0-4-9 0,0-21 4 15,0 28 12-15,6-3 0 0,-6-25-22 16,7 25 14-16,-7-25-14 16,6 25 6-16,-6-25 8 15,6 24-18-15,-6-24 16 0,0 25-12 16,0-25 13-16,0 21-4 16,0-21-7-16,0 0 0 15,0 25 15-15,0-25-17 0,0 0-1 16,0 25 10-16,0-25 4 15,0 0-16-15,0 0 12 0,0 24-1 16,0-24-9-16,0 0 10 16,0 0 5-16,0 0-15 0,6 22 14 15,-6-22 0-15,0 0-2 16,0 0 4-16,0 0 0 16,26 21 4-16,-26-21 0 0,18 14-3 15,-18-14-10-15,26 11 5 16,-26-11 3-16,31 7 0 0,-12 0-8 15,6-4 18-15,-25-3-18 16,25 7 16-16,-25-7-16 0,25 7 8 16,-25-7-5-16,25 4-3 15,-6 3 8-15,-19-7-12 0,25 4 12 16,-25-4-13-16,19 3 10 16,-19-3-12-16,0 0 10 15,25-7-35-15,-25 7-29 16,0 0-31-16,0 0-26 0,32-18-42 15,-32 18-106-15,0 0-295 16,25-35-412-16</inkml:trace>
  <inkml:trace contextRef="#ctx0" brushRef="#br0" timeOffset="3308">1626 265 539 0,'0'0'122'16,"0"0"-1"-16,0 0-24 16,6-32-34-16,-6 32-4 0,0 0 21 15,0 0 2-15,0 0 0 16,0 0-19-16,0 0-1 16,0 0 10-16,0 0-32 15,0 0-28-15,0 0-12 0,0 0 25 16,0 0 24-16,0 0-14 15,0 0-23-15,0 0 11 16,0 0-26-16,0 0 15 0,0 0-7 16,0 0-15-16,0 0 10 15,0 0 62-15,0 0 28 16,0 0-12-16,0 0-24 0,0 0-17 16,0 0-8-16,44 25 7 15,-12-8-20-15,-32-17 1 0,44 4 11 16,-44-4-25-16,44 0-3 15,-6-7-5-15,-38 7 19 16,37-28-4-16,-37 28 2 16,32-39-29-16,-7 7 10 0,-25 32 4 15,19-46 7-15,-19 46-9 16,12-49 26-16,-12 49-6 16,-6-39 4-16,6 39-4 0,0 0-9 15,0 0-2-15,0 0-18 16,-57-29 20-16,13 19-6 15,0 10 14-15,44 0-7 0,-44 10-18 16,44-10 4-16,-37 15 1 16,37-15 6-16,0 0 18 15,-44 24-36-15,44-24-70 16,0 0-108-16,-13 36-120 0,13-36-122 16,0 35-90-16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7:25.6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100 87 404 0,'0'0'67'0,"0"0"20"0,0 0 6 15,0 0-19 1,0 0 15-16,0 0-13 0,0 0-1 15,0 0 4-15,0 0-30 16,0 0 22-16,0 0 26 16,0 0-41-16,-51 14-17 0,51-14 16 15,0 0 6-15,-37 47-8 16,37-47 6-16,-7 50-15 0,7-50 3 16,13 43-29-16,-13-43-8 15,38 33-8-15,-38-33-20 16,44 14 35-16,-44-14-14 0,50 0-11 15,-19-11 13-15,-31 11 2 16,0 0-7-16,44-47 22 16,-44 47-39-16,38-54 14 15,-19 12 11-15,-19 42 1 0,13-51 6 16,-13 51 19-16,-7-42-34 16,7 42-3-16,0 0 3 15,0 0 16-15,-31-40-14 0,31 40 6 16,0 0-19-16,0 0-7 15,-44-11-17-15,44 11-145 0,0 0-159 16,-38 18-67-16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7:29.2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84 0 185 0,'0'0'6'16,"0"0"-2"-16,0 0-4 0,0 0 13 15,0 0-13-15,0 0 0 16,0 0-9-16,0 0-17 0,0 0 4 16,0 0-26-1</inkml:trace>
  <inkml:trace contextRef="#ctx0" brushRef="#br0" timeOffset="643">27 983 234 0,'0'0'-23'16,"6"-29"13"-16,-6 29-4 0,6-28-18 15,-6 28-5-15,0 0-11 16</inkml:trace>
  <inkml:trace contextRef="#ctx0" brushRef="#br0" timeOffset="1030">39 926 165 0,'0'0'70'0,"0"0"7"15,0 0-20-15,0 0 2 16,0 0 2-16,0 0 12 0,0 0-16 16,0 0-13-16,0 0 14 15,0 0-9-15,0 0-6 16,0 0 29-16,0 0 3 0,-38-7-7 16,38 7 24-16,0 0 4 15,0 0 23-15,-12 42-32 0,12-42-35 16,25 43-42-1,-25-43-6-15,45 32 33 0,-1-11-33 16,1-11 3-16,-7-2 5 16,-38-8-1-16,45-4 1 0,-45 4 3 15,44-18-15-15,-44 18 0 16,32-35-25-16,-13 3 22 16,-6-7 3-16,-13 0 23 0,0-3-5 15,0 7 0-15,0 35 35 16,-13-39-6-16,13 39-36 15,-39-21 19-15,2 17-4 0,-8 4-12 16,1 11-17-16,-1-1 17 16,7 1-14-16,38-11-22 0,-45 18 17 15,45-18-89 1,0 0-138-16,0 0-49 0,0 0-43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7:31.8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125 71 208 0,'0'0'52'0,"0"0"-2"0,0 0 13 16,0 0 10-16,0 0 3 15,0 0-2-15,0 0-5 0,0 0 23 16,0 0 7-16,0 0-8 16,0 0-10-16,0 0-62 15,0 0 8-15,0 0 16 0,0 0-9 16,0 0 20-1,0 0-43-15,0 0 16 0,-44 3 66 16,44-3-8-16,-37 18-32 16,37-18-10-16,0 0 9 0,-32 46-16 15,32-46 28-15,-12 42 5 16,12-42-10-16,6 39-29 16,-6-39-11-16,25 36-13 0,13-12 20 15,-7-9-17-15,1-5-9 16,-1-3-3-16,1-7 6 0,-1-3 19 15,-31 3-17-15,0 0-42 16,38-36 37-16,-38 36-11 16,31-46-8-16,-18 8-37 0,-1-1 16 15,-12 3 30 1,0 36 7-16,-19-46 26 0,19 46-20 16,-31-35 12-16,31 35-3 15,-44-21 17-15,0 10 9 0,6 11-19 16,38 0-13-16,-44 11-2 15,44-11-8-15,-44 10-8 16,44-10-140-16,0 0-165 0,0 0-70 16,-31 15-45-16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7:36.2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107 0 623 0,'0'0'202'0,"0"0"67"16,0 0-38-16,0 0-64 15,0 0-43-15,0 0-19 0,0 0-18 16,0 0 8-16,0 0-8 16,0 0-17-16,0 0 21 15,0 0 27-15,0 0 0 0,0 0-28 16,-19 39-42-16,13-4-8 15,6-35 2-15,-7 46-15 16,7-7-27-16,0-39 6 0,0 35-10 16,0-35-71-16,7 35-148 15,-7-35-151-15,0 0-134 16,12 36-104-16</inkml:trace>
  <inkml:trace contextRef="#ctx0" brushRef="#br0" timeOffset="301">396 201 973 0,'0'0'240'15,"0"0"-26"-15,0 0-48 16,0 0-29-16,0 0-15 0,0 0 14 16,-44 25-26-16,6 3-21 15,38-28-44-15,-56 36 3 16,12-5-34-16,6-6 1 0,0-7-15 16,38-18-23-16,-50 21-151 15,50-21-150-15,-44 21-88 0,44-21 17 16,-44 14 17-16</inkml:trace>
  <inkml:trace contextRef="#ctx0" brushRef="#br0" timeOffset="940">327 367 401 0,'0'0'48'0,"0"0"0"0,0 0 1 15,0 0 13-15,0 0 15 16,0 0 12-16,0 0 18 0,0 0-2 16,0 0-8-16,0 0 4 15,0 0-7-15,0 0-30 16,-50 25-17-16,50-25-41 0,0 0 61 16,0 0-20-1,0 0 5-15,-38 42-1 0,38-42-19 16,0 0-27-16,0 0-5 15,0 0-37-15,0 0 11 0,0 0-49 16,38 39 31-16,-38-39-11 16,0 0 33-16,44 14-30 15,-44-14 45-15,0 0 7 0,0 0-8 16,0 0 48-16,0 0-26 16,0 0 23-16,0 0-18 15,0 0 1-15,0 0-27 0,0 0 26 16,0 0 0-16,0 0 18 15,-57 0-7-15,13 7 18 16,44-7 0-16,-50 18-17 16,50-18 11-16,0 0 3 0,0 0-9 15,0 0 32-15,-25 46-43 16,25-46-9-16,0 0-8 0,0 0-28 16,44 42 20-16,-44-42 0 15,56 25-38-15,-12-11-77 16,-44-14-74-16,44 7-53 0,-44-7-38 15,0 0-75-15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7:33.7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301 0 631 0,'0'0'149'0,"0"0"18"16,0 0 10-16,0 0-10 16,0 0 0-16,0 0-48 15,0 0-74-15,0 0-7 0,0 0 39 16,0 0 54-16,0 0-56 16,0 0-27-16,13 39-29 0,-7-1 32 15,-12 8-7-15,0 4-22 16,-1-4-22-16,1-4 8 15,6-3-12-15,0-39 4 0,-6 46 11 16,6-46 3-16,-6 39-11 16,6-39-24-16,0 0-67 15,0 0-158-15,0 0-121 16,0 0-81-16,6 32-23 0</inkml:trace>
  <inkml:trace contextRef="#ctx0" brushRef="#br0" timeOffset="540">647 441 451 0,'0'0'125'16,"0"0"-3"-16,0 0-10 16,0 0 3-16,0 0 21 0,0 0-21 15,0 0 62-15,0 0-64 16,0 0 0-16,0 0-48 0,-44 18-14 15,-6 0 2-15,6 3-14 16,-13 0 16-16,1-3-23 16,-1 3-19-16,1-3 0 0,5 3-25 15,7-3 12-15,7-4 9 16,-7 0 0-16,44-14-12 16,-44 14-85-16,44-14-92 15,-38 18-79-15,38-18-73 0,-25 14-13 16</inkml:trace>
  <inkml:trace contextRef="#ctx0" brushRef="#br0" timeOffset="1589">490 728 255 0,'0'0'41'0,"0"0"9"16,0 0 4-16,0 0 6 16,0 0 0-16,0 0-5 15,0 0 21-15,0 0-13 0,0 0 8 16,0 0-1-16,0 0-18 16,0 0 3-16,0 0-8 15,0 0-4-15,0 0-8 0,0 0-3 16,0 0 26-16,-38 17-16 15,38-17 4-15,-44 22-33 16,44-22 15-16,-37 24-21 16,37-24 26-16,0 0 15 0,0 0-13 15,-26 39-41-15,26-39 9 16,0 0-3-16,0 0 0 0,0 0-66 16,38 28-6-16,-38-28-18 15,44 15 56-15,-44-15 6 16,38 3 5-16,-38-3 41 0,0 0-6 15,0 0-17-15,0 0 7 16,0 0 30-16,0 0 42 16,0 0-16-16,0 0-25 15,0 0-4-15,0 0-6 0,0 0 8 16,0 0-41-16,0 0 38 16,0 0-38-16,-38 25 13 15,38-25 51-15,-38 35-1 0,38-35-40 16,-37 36 20-16,37-36 37 15,0 0-18-15,-25 38 3 0,25-38 0 16,0 0-15-16,0 0-4 16,0 0-12-16,50 32 14 15,-6-14-15-15,0-15-5 16,0-6 14-16,-6-8-12 16,-7-3-14-16,-31 14-4 0,44-25 2 15,-44 25-23-15,38-28 29 16,-38 28-10-16,0 0-12 0,0 0-62 15,0 0-13-15,0 0-69 16,0 0-75-16,0 0-106 16,25-28-132-16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7:39.3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101 0 754 0,'0'0'143'16,"0"0"-10"-16,0 0 23 15,0 0 35-15,0 0-11 16,0 0-22-16,-13 46 26 0,1-1-14 15,12 1-65-15,-7-3 10 16,1 3-12-16,6 0-56 0,0-7-19 16,0 3-2-16,0-7-30 15,0-35 4-15,0 39-24 0,0-39-206 16,0 0-236 0,0 43-123-16</inkml:trace>
  <inkml:trace contextRef="#ctx0" brushRef="#br0" timeOffset="305">498 318 744 0,'0'0'127'0,"0"0"63"16,0 0-1-16,0 0-27 0,0 0 21 15,-44 28 6-15,6 4-44 16,38-32-63-16,-63 53-25 0,7-7-9 16,4 0-12-16,2-1-26 15,0-7-13-15,6-2-15 16,-6-4-42-16,50-32-146 0,-51 38-206 15,51-38-70-15</inkml:trace>
  <inkml:trace contextRef="#ctx0" brushRef="#br0" timeOffset="855">479 603 843 0,'0'0'214'0,"0"0"11"0,0 0-33 16,0 0-54-16,0 0-52 15,0 0-39-15,0 0-47 16,0 0 25-16,0 0-10 15,-50 14 28-15,50-14-17 0,-44 25-26 16,44-25 13-16,0 0 7 16,-44 42-3-16,44-42-40 0,0 0 13 15,-25 53 20-15,25-53-46 16,12 46-34-16,-12-46 10 0,0 0-12 16,38 35 28-16,-38-35-15 15,56 25 17-15,-56-25 14 16,51 7 24-16,-7-10-3 0,-44 3-16 15,44-11 35-15,-44 11 45 16,0 0 69-16,0 0-26 16,0 0-46-16,0 0-15 0,0 0-3 15,0 0 47-15,-69 0 4 16,12 7-13-16,7 7 30 16,6 4-8-16,6 3-18 0,38-21 16 15,0 0-6-15,-39 39-23 16,39-39-21-16,-6 39-14 0,6-39-14 15,0 0-33-15,45 35-4 16,-1-17-23-16,0-7-38 0,-6-4-68 16,6-7-51-1,-44 0-152-15,50-18-170 0,-12-3-104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7:37.8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0 682 0,'0'0'201'16,"0"0"44"-16,0 0 15 15,0 0-17-15,0 0-52 16,0 0-80-16,0 0-47 16,0 0 129-16,0 0-5 0,26 15-47 15,-26-15-72-15,25 45-18 16,0-2 7-16,-6-4-10 15,6-4-21-15,-6 4-17 0,6-7-50 16,-25-32-184-16,25 35-239 16,-25-35-227-16</inkml:trace>
  <inkml:trace contextRef="#ctx0" brushRef="#br0" timeOffset="344">629 248 1011 0,'0'0'200'0,"0"0"32"16,0 0-92-1,0 0-49-15,0 0-9 0,0 0 32 16,0 0 25-16,-38 17-27 16,7 5-27-16,-7 6-11 0,0 0 28 15,1-3-52-15,-7 7-25 16,-7-8-11-16,1 5-14 16,6-4 0-16,0-4-15 0,6-4-88 15,7-2-136-15,31-15-165 16,-38 10 2-16,13 1-13 0,25-11-13 15</inkml:trace>
  <inkml:trace contextRef="#ctx0" brushRef="#br0" timeOffset="976">635 467 938 0,'0'0'196'15,"0"0"23"-15,0 0-41 0,0 0-46 16,0 0-63-16,0 0-23 16,0 0-10-16,0 0-40 0,0 0 31 15,-38-4 20-15,1 11-11 16,-1 4-6-16,38-11-17 0,-38 21 7 15,38-21-5 1,-31 25-15-16,31-25-12 0,0 0 15 16,-13 28 3-16,13-28-68 15,0 0-30-15,38 21-3 0,-7-13-3 16,-31-8-8-16,51 3 20 16,-14-3 21-16,-37 0 30 0,32 0 2 15,-32 0 39-15,0 0 17 16,0 0 56-16,0 0 24 15,0 0-24-15,0 0-42 0,0 0 2 16,0 0 32-16,-32 14-12 16,1 4-33-16,31-18 11 0,-44 28-13 15,19-7 53 1,25-21 0-16,-25 29-32 0,25-29-19 16,6 28-9-16,-6-28-36 15,31 21-8-15,7-14-11 0,0-3-55 16,6-4-57-16,6-7-70 15,-6-4-71-15,-6-7-86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7:43.8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0 192 281 0,'0'0'55'16,"0"0"8"-16,0 0 32 15,0 0-18-15,0 0 11 0,0 0-6 16,0 0 39-16,0 0-16 16,0 0 14-16,0 0-36 0,0 0 45 15,0 0 24 1,0 0-49-16,0 0-16 0,0 0-13 16,0 0-21-16,0 0-8 15,0 0-21-15,0 0 0 0,38-24-24 16,-38 24 22-16,37-11-16 15,-37 11 10-15,44-11-4 16,-12 7-33-16,5 4 27 0,1-4-27 16,0 8 30-16,0 0-9 15,-1 0 2-15,1-1-16 0,-38-3-104 16,44 4-156-16,-44-4-134 16,31-4-89-16</inkml:trace>
  <inkml:trace contextRef="#ctx0" brushRef="#br0" timeOffset="467">584 31 597 0,'0'0'144'16,"0"0"46"-16,0 0-44 15,0 0 7-15,0 0-47 0,0 0 10 16,0 0-8-16,0 0-25 15,0 0-18-15,0 0 3 0,0 0-15 16,0 0-11-16,0 0-25 16,0 0-17-16,26-31 15 15,-26 31-8-15,0 0 8 16,0 0 10-16,0 0 56 0,0 0 7 16,0 0 33-16,0 0 12 15,0 0 11-15,0 0-37 16,0 0-55-16,0 0-34 0,0 0 51 15,0 0 31-15,0 0-55 16,6 31-18-16,-6 6-14 0,0-37-21 16,6 42-115-16,0-2-230 15,-6-40-360-15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1-11T05:27:45.5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82 2 596 0,'0'0'117'15,"0"0"52"-15,0 0-31 0,0 0 12 16,0 0-1-16,63-7-12 16,-6 11-11-16,0 3-34 15,-1 4-27-15,1-4 3 0,-7 0-45 16,-6-4 2-16,-44-3-22 15,52-3 6-15,-52 3 4 16,37-7-13-16,-37 7 10 16,0 0 82-16,0 0 23 0,0 0-19 15,0 0-31-15,0 0-18 16,0 0-11-16,0 0 2 16,0 0-18-16,0 0-12 0,0 0-8 15,0 42-9-15,-12 4 15 16,-13 7-3-16,6 7 25 0,-14 7 45 15,8 14 9-15,-6 8 4 16,6 6-29-16,6 8-9 16,-13-4 11-16,13 3-10 0,1-3-13 15,5-4-39-15,7-3 31 16,6 4-11-16,6-8 9 16,0 4 3-16,7-7-10 15,-1-4 8-15,7-3-3 0,-6-7-6 16,-1-4-4-16,1-4-7 15,-13-6 25-15,0-4-18 0,0 0-3 16,-6-4 0-16,-7 1-5 16,1-1-1-16,-1 1 1 15,0-4-6-15,7-4-10 0,0 1 13 16,0-1-12-16,6-3 15 16,0-4-3-16,0 0 0 15,0-6-9-15,0-1 9 16,6 0-6-16,-6 1-7 0,0-1 15 15,0-3-11-15,0-1 13 16,-6-2-7-16,6-22-4 0,-7 28 15 16,1-7-18-16,6-21 14 15,-13 21-10-15,13-21 3 0,-25 25 9 16,25-25-9-16,-31 18 0 16,-7-4 5-16,-1 0-11 0,8-7 1 15,0 4 14-15,5-4-16 16,-5-4-60-16,12-3-103 15,19 0-170-15,0 0-235 16,0 0-145-16</inkml:trace>
  <inkml:trace contextRef="#ctx0" brushRef="#br0" timeOffset="612">896 1306 951 0,'0'0'153'0,"0"0"73"16,0 0-52-16,0 0-12 15,44-28-40-15,6 7-21 0,-6 10-31 16,19 4-29-16,-12 4-25 16,-7-1-4-16,0 4-2 15,-12-3-8-15,-32 3-46 0,0 0-110 16,0 0-89-16,0 0-22 16,0 0 42-16,0 0-3 0,0 0 37 15,0 0 44-15,-44 42 2 16,6-7 116-16,-6 1 3 15,-1-8 68-15,45-28 47 0,-50 39 30 16,50-39 53-16,-51 39 21 16,51-39 50-16,0 0 29 15,0 0-10-15,-25 46-53 0,25-46-34 16,0 0-54-16,0 0-36 16,44 28-23-16,0-10-27 0,7-15-19 15,-13 1-12-15,0-8-48 16,-38 4-164-16,50-7-251 15,-50 7-207-15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1EB4-3850-45AB-B9C3-25C667B81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82538-6F81-418B-B3DD-1102A7B09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BAC5-70F8-4163-94A2-9A142041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8871-5C0F-4F00-8511-F16740E965BF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3EB8F-30CF-4D9D-92A7-33201F3B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5327F-ECD0-4BD2-96FE-2F26EC68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895-EBC3-4F52-8148-6F88B9D992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619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C1A4B-E08C-463B-83F6-758978E1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B6792-97FE-40E5-AC38-ED44CBE34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50A42-F10A-4F9C-809D-A5F80767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8871-5C0F-4F00-8511-F16740E965BF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D1E34-F141-491E-B844-817E9639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AA01-52D0-4E7D-B03E-11ECE5E7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895-EBC3-4F52-8148-6F88B9D992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207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C0FF0-3C56-4163-98CB-DE286ECD1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36A06-D4AB-48B2-9917-9E430E5F2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1F50-C43E-4671-A109-B1AF1A734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8871-5C0F-4F00-8511-F16740E965BF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CF935-2DCA-46FA-BE60-8BFDA94C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AFA5-64B4-478A-8B3C-06A5904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895-EBC3-4F52-8148-6F88B9D992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105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D8C7-1A59-4469-8494-339A5613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9E2FF-783D-4341-A0D5-6A2B2914E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A7529-3008-4109-BDC0-C6C77E5E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8871-5C0F-4F00-8511-F16740E965BF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5396F-D343-4949-A83B-28C56272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3604A-7B60-41BF-B16C-DE2EF9AD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895-EBC3-4F52-8148-6F88B9D992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996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5462-E176-40EF-94A9-A5373BE71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C8C58-AF5E-4661-B97F-4E3F8B6F5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25B21-FCB9-48C6-8D27-C20F205C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8871-5C0F-4F00-8511-F16740E965BF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526EE-969C-4CE0-8D4C-37BC68381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D6238-181B-4590-AB59-48514E51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895-EBC3-4F52-8148-6F88B9D992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026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DF8F8-DB0C-403F-93AA-F86422CE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0F24A-0B57-484D-918D-198F7E3D1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E35AF-ED16-4FEF-9BF3-9309AFAD6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5CF2A-8B0B-4305-B45D-2CC04EB3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8871-5C0F-4F00-8511-F16740E965BF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B7C55-7924-4762-B535-8B35DD12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0019F-13F1-420A-A76E-2CD8EE13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895-EBC3-4F52-8148-6F88B9D992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9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6CE10-BDFD-4626-965C-DE160CCD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B8AEC-1B12-4E24-8EDD-C95513390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B6633-3A9D-4982-9A3D-DE56D0B49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9447A-5375-49A2-9FED-6C86A95C2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61026-9E29-4109-8C25-48EF77BD3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B5411-B329-4492-866B-0E42AE16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8871-5C0F-4F00-8511-F16740E965BF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B7DB4F-FDAB-42B9-B813-2140E50E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64AA5-88DB-4B6D-A143-7545FFC4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895-EBC3-4F52-8148-6F88B9D992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22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C5389-D681-440A-9D80-73F4C487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68940-3FAF-411E-98D1-6BCC6219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8871-5C0F-4F00-8511-F16740E965BF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A1E68-E984-40EB-BD5D-48062276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307E5-38B6-4CF5-A18C-A97F8010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895-EBC3-4F52-8148-6F88B9D992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9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EF5FA-1B9F-47F4-B214-723EF466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8871-5C0F-4F00-8511-F16740E965BF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33948-445A-4DEC-864C-18DAA90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0426B-750A-4769-9BA7-F843F77A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895-EBC3-4F52-8148-6F88B9D992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710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B159-6DA7-4FE3-9FA7-8DBE6A2E0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739D2-5918-49C0-BB84-9236447C6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7F381-B8E3-4982-BAF5-172380BB2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CEE80-2433-4DFF-8810-27B5A558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8871-5C0F-4F00-8511-F16740E965BF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0912C-712D-4684-9DDE-1D57F8D4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3D88D-8F80-46E4-9306-721775C7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895-EBC3-4F52-8148-6F88B9D992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925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9220-2C52-4B75-9C49-AA7B6503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430D8-27B1-450A-AC8F-31F325460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FCB31-F76F-4290-A05A-A571DB222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5701E-832E-4BBC-A31E-7DBEBC15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8871-5C0F-4F00-8511-F16740E965BF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34CCB-42B2-4269-A1CB-AE979BEC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904BE-BA14-4257-A4B3-7E6137BA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895-EBC3-4F52-8148-6F88B9D992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868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E6BBFA-F664-413B-96F9-C407EBE0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05862-4923-414A-9988-2543D8596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49131-9DE9-489F-8505-A4044328E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B8871-5C0F-4F00-8511-F16740E965BF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0F45-40ED-4584-AE6A-C1134D47A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4CBD2-A771-4145-9DB9-9A4971D6E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6895-EBC3-4F52-8148-6F88B9D992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989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0.emf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5.xml"/><Relationship Id="rId21" Type="http://schemas.openxmlformats.org/officeDocument/2006/relationships/image" Target="../media/image74.emf"/><Relationship Id="rId42" Type="http://schemas.openxmlformats.org/officeDocument/2006/relationships/customXml" Target="../ink/ink93.xml"/><Relationship Id="rId47" Type="http://schemas.openxmlformats.org/officeDocument/2006/relationships/image" Target="../media/image92.emf"/><Relationship Id="rId63" Type="http://schemas.openxmlformats.org/officeDocument/2006/relationships/image" Target="../media/image100.emf"/><Relationship Id="rId68" Type="http://schemas.openxmlformats.org/officeDocument/2006/relationships/customXml" Target="../ink/ink106.xml"/><Relationship Id="rId7" Type="http://schemas.openxmlformats.org/officeDocument/2006/relationships/image" Target="../media/image67.emf"/><Relationship Id="rId71" Type="http://schemas.openxmlformats.org/officeDocument/2006/relationships/image" Target="../media/image104.emf"/><Relationship Id="rId2" Type="http://schemas.openxmlformats.org/officeDocument/2006/relationships/image" Target="../media/image7.png"/><Relationship Id="rId16" Type="http://schemas.openxmlformats.org/officeDocument/2006/relationships/customXml" Target="../ink/ink80.xml"/><Relationship Id="rId29" Type="http://schemas.openxmlformats.org/officeDocument/2006/relationships/image" Target="../media/image78.emf"/><Relationship Id="rId11" Type="http://schemas.openxmlformats.org/officeDocument/2006/relationships/image" Target="../media/image69.emf"/><Relationship Id="rId24" Type="http://schemas.openxmlformats.org/officeDocument/2006/relationships/customXml" Target="../ink/ink84.xml"/><Relationship Id="rId32" Type="http://schemas.openxmlformats.org/officeDocument/2006/relationships/customXml" Target="../ink/ink88.xml"/><Relationship Id="rId37" Type="http://schemas.openxmlformats.org/officeDocument/2006/relationships/image" Target="../media/image87.emf"/><Relationship Id="rId40" Type="http://schemas.openxmlformats.org/officeDocument/2006/relationships/customXml" Target="../ink/ink92.xml"/><Relationship Id="rId45" Type="http://schemas.openxmlformats.org/officeDocument/2006/relationships/image" Target="../media/image91.emf"/><Relationship Id="rId53" Type="http://schemas.openxmlformats.org/officeDocument/2006/relationships/image" Target="../media/image95.emf"/><Relationship Id="rId58" Type="http://schemas.openxmlformats.org/officeDocument/2006/relationships/customXml" Target="../ink/ink101.xml"/><Relationship Id="rId66" Type="http://schemas.openxmlformats.org/officeDocument/2006/relationships/customXml" Target="../ink/ink105.xml"/><Relationship Id="rId5" Type="http://schemas.openxmlformats.org/officeDocument/2006/relationships/image" Target="../media/image66.emf"/><Relationship Id="rId61" Type="http://schemas.openxmlformats.org/officeDocument/2006/relationships/image" Target="../media/image99.emf"/><Relationship Id="rId19" Type="http://schemas.openxmlformats.org/officeDocument/2006/relationships/image" Target="../media/image73.emf"/><Relationship Id="rId14" Type="http://schemas.openxmlformats.org/officeDocument/2006/relationships/customXml" Target="../ink/ink79.xml"/><Relationship Id="rId22" Type="http://schemas.openxmlformats.org/officeDocument/2006/relationships/customXml" Target="../ink/ink83.xml"/><Relationship Id="rId27" Type="http://schemas.openxmlformats.org/officeDocument/2006/relationships/image" Target="../media/image77.emf"/><Relationship Id="rId30" Type="http://schemas.openxmlformats.org/officeDocument/2006/relationships/customXml" Target="../ink/ink87.xml"/><Relationship Id="rId35" Type="http://schemas.openxmlformats.org/officeDocument/2006/relationships/image" Target="../media/image86.emf"/><Relationship Id="rId43" Type="http://schemas.openxmlformats.org/officeDocument/2006/relationships/image" Target="../media/image90.emf"/><Relationship Id="rId48" Type="http://schemas.openxmlformats.org/officeDocument/2006/relationships/customXml" Target="../ink/ink96.xml"/><Relationship Id="rId56" Type="http://schemas.openxmlformats.org/officeDocument/2006/relationships/customXml" Target="../ink/ink100.xml"/><Relationship Id="rId64" Type="http://schemas.openxmlformats.org/officeDocument/2006/relationships/customXml" Target="../ink/ink104.xml"/><Relationship Id="rId69" Type="http://schemas.openxmlformats.org/officeDocument/2006/relationships/image" Target="../media/image103.emf"/><Relationship Id="rId8" Type="http://schemas.openxmlformats.org/officeDocument/2006/relationships/customXml" Target="../ink/ink76.xml"/><Relationship Id="rId51" Type="http://schemas.openxmlformats.org/officeDocument/2006/relationships/image" Target="../media/image94.emf"/><Relationship Id="rId3" Type="http://schemas.openxmlformats.org/officeDocument/2006/relationships/image" Target="../media/image8.png"/><Relationship Id="rId12" Type="http://schemas.openxmlformats.org/officeDocument/2006/relationships/customXml" Target="../ink/ink78.xml"/><Relationship Id="rId17" Type="http://schemas.openxmlformats.org/officeDocument/2006/relationships/image" Target="../media/image72.emf"/><Relationship Id="rId25" Type="http://schemas.openxmlformats.org/officeDocument/2006/relationships/image" Target="../media/image76.emf"/><Relationship Id="rId33" Type="http://schemas.openxmlformats.org/officeDocument/2006/relationships/image" Target="../media/image85.emf"/><Relationship Id="rId38" Type="http://schemas.openxmlformats.org/officeDocument/2006/relationships/customXml" Target="../ink/ink91.xml"/><Relationship Id="rId46" Type="http://schemas.openxmlformats.org/officeDocument/2006/relationships/customXml" Target="../ink/ink95.xml"/><Relationship Id="rId59" Type="http://schemas.openxmlformats.org/officeDocument/2006/relationships/image" Target="../media/image98.emf"/><Relationship Id="rId67" Type="http://schemas.openxmlformats.org/officeDocument/2006/relationships/image" Target="../media/image102.emf"/><Relationship Id="rId20" Type="http://schemas.openxmlformats.org/officeDocument/2006/relationships/customXml" Target="../ink/ink82.xml"/><Relationship Id="rId41" Type="http://schemas.openxmlformats.org/officeDocument/2006/relationships/image" Target="../media/image89.emf"/><Relationship Id="rId54" Type="http://schemas.openxmlformats.org/officeDocument/2006/relationships/customXml" Target="../ink/ink99.xml"/><Relationship Id="rId62" Type="http://schemas.openxmlformats.org/officeDocument/2006/relationships/customXml" Target="../ink/ink103.xml"/><Relationship Id="rId70" Type="http://schemas.openxmlformats.org/officeDocument/2006/relationships/customXml" Target="../ink/ink10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5.xml"/><Relationship Id="rId15" Type="http://schemas.openxmlformats.org/officeDocument/2006/relationships/image" Target="../media/image71.emf"/><Relationship Id="rId23" Type="http://schemas.openxmlformats.org/officeDocument/2006/relationships/image" Target="../media/image75.emf"/><Relationship Id="rId28" Type="http://schemas.openxmlformats.org/officeDocument/2006/relationships/customXml" Target="../ink/ink86.xml"/><Relationship Id="rId36" Type="http://schemas.openxmlformats.org/officeDocument/2006/relationships/customXml" Target="../ink/ink90.xml"/><Relationship Id="rId49" Type="http://schemas.openxmlformats.org/officeDocument/2006/relationships/image" Target="../media/image93.emf"/><Relationship Id="rId57" Type="http://schemas.openxmlformats.org/officeDocument/2006/relationships/image" Target="../media/image97.emf"/><Relationship Id="rId10" Type="http://schemas.openxmlformats.org/officeDocument/2006/relationships/customXml" Target="../ink/ink77.xml"/><Relationship Id="rId31" Type="http://schemas.openxmlformats.org/officeDocument/2006/relationships/image" Target="../media/image79.emf"/><Relationship Id="rId44" Type="http://schemas.openxmlformats.org/officeDocument/2006/relationships/customXml" Target="../ink/ink94.xml"/><Relationship Id="rId52" Type="http://schemas.openxmlformats.org/officeDocument/2006/relationships/customXml" Target="../ink/ink98.xml"/><Relationship Id="rId60" Type="http://schemas.openxmlformats.org/officeDocument/2006/relationships/customXml" Target="../ink/ink102.xml"/><Relationship Id="rId65" Type="http://schemas.openxmlformats.org/officeDocument/2006/relationships/image" Target="../media/image101.emf"/><Relationship Id="rId4" Type="http://schemas.openxmlformats.org/officeDocument/2006/relationships/customXml" Target="../ink/ink74.xml"/><Relationship Id="rId9" Type="http://schemas.openxmlformats.org/officeDocument/2006/relationships/image" Target="../media/image68.emf"/><Relationship Id="rId13" Type="http://schemas.openxmlformats.org/officeDocument/2006/relationships/image" Target="../media/image70.emf"/><Relationship Id="rId18" Type="http://schemas.openxmlformats.org/officeDocument/2006/relationships/customXml" Target="../ink/ink81.xml"/><Relationship Id="rId39" Type="http://schemas.openxmlformats.org/officeDocument/2006/relationships/image" Target="../media/image88.emf"/><Relationship Id="rId34" Type="http://schemas.openxmlformats.org/officeDocument/2006/relationships/customXml" Target="../ink/ink89.xml"/><Relationship Id="rId50" Type="http://schemas.openxmlformats.org/officeDocument/2006/relationships/customXml" Target="../ink/ink97.xml"/><Relationship Id="rId55" Type="http://schemas.openxmlformats.org/officeDocument/2006/relationships/image" Target="../media/image96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emf"/><Relationship Id="rId18" Type="http://schemas.openxmlformats.org/officeDocument/2006/relationships/customXml" Target="../ink/ink117.xml"/><Relationship Id="rId26" Type="http://schemas.openxmlformats.org/officeDocument/2006/relationships/customXml" Target="../ink/ink121.xml"/><Relationship Id="rId39" Type="http://schemas.openxmlformats.org/officeDocument/2006/relationships/image" Target="../media/image122.emf"/><Relationship Id="rId21" Type="http://schemas.openxmlformats.org/officeDocument/2006/relationships/image" Target="../media/image113.emf"/><Relationship Id="rId34" Type="http://schemas.openxmlformats.org/officeDocument/2006/relationships/customXml" Target="../ink/ink125.xml"/><Relationship Id="rId42" Type="http://schemas.openxmlformats.org/officeDocument/2006/relationships/customXml" Target="../ink/ink129.xml"/><Relationship Id="rId47" Type="http://schemas.openxmlformats.org/officeDocument/2006/relationships/image" Target="../media/image126.emf"/><Relationship Id="rId7" Type="http://schemas.openxmlformats.org/officeDocument/2006/relationships/image" Target="../media/image107.emf"/><Relationship Id="rId2" Type="http://schemas.openxmlformats.org/officeDocument/2006/relationships/customXml" Target="../ink/ink108.xml"/><Relationship Id="rId16" Type="http://schemas.openxmlformats.org/officeDocument/2006/relationships/customXml" Target="../ink/ink116.xml"/><Relationship Id="rId29" Type="http://schemas.openxmlformats.org/officeDocument/2006/relationships/image" Target="../media/image11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0.xml"/><Relationship Id="rId11" Type="http://schemas.openxmlformats.org/officeDocument/2006/relationships/image" Target="../media/image108.emf"/><Relationship Id="rId24" Type="http://schemas.openxmlformats.org/officeDocument/2006/relationships/customXml" Target="../ink/ink120.xml"/><Relationship Id="rId32" Type="http://schemas.openxmlformats.org/officeDocument/2006/relationships/customXml" Target="../ink/ink124.xml"/><Relationship Id="rId37" Type="http://schemas.openxmlformats.org/officeDocument/2006/relationships/image" Target="../media/image121.emf"/><Relationship Id="rId40" Type="http://schemas.openxmlformats.org/officeDocument/2006/relationships/customXml" Target="../ink/ink128.xml"/><Relationship Id="rId45" Type="http://schemas.openxmlformats.org/officeDocument/2006/relationships/image" Target="../media/image125.emf"/><Relationship Id="rId5" Type="http://schemas.openxmlformats.org/officeDocument/2006/relationships/image" Target="../media/image106.emf"/><Relationship Id="rId15" Type="http://schemas.openxmlformats.org/officeDocument/2006/relationships/image" Target="../media/image110.emf"/><Relationship Id="rId23" Type="http://schemas.openxmlformats.org/officeDocument/2006/relationships/image" Target="../media/image114.emf"/><Relationship Id="rId28" Type="http://schemas.openxmlformats.org/officeDocument/2006/relationships/customXml" Target="../ink/ink122.xml"/><Relationship Id="rId36" Type="http://schemas.openxmlformats.org/officeDocument/2006/relationships/customXml" Target="../ink/ink126.xml"/><Relationship Id="rId10" Type="http://schemas.openxmlformats.org/officeDocument/2006/relationships/customXml" Target="../ink/ink113.xml"/><Relationship Id="rId19" Type="http://schemas.openxmlformats.org/officeDocument/2006/relationships/image" Target="../media/image112.emf"/><Relationship Id="rId31" Type="http://schemas.openxmlformats.org/officeDocument/2006/relationships/image" Target="../media/image118.emf"/><Relationship Id="rId44" Type="http://schemas.openxmlformats.org/officeDocument/2006/relationships/customXml" Target="../ink/ink130.xml"/><Relationship Id="rId4" Type="http://schemas.openxmlformats.org/officeDocument/2006/relationships/customXml" Target="../ink/ink109.xml"/><Relationship Id="rId9" Type="http://schemas.openxmlformats.org/officeDocument/2006/relationships/customXml" Target="../ink/ink112.xml"/><Relationship Id="rId14" Type="http://schemas.openxmlformats.org/officeDocument/2006/relationships/customXml" Target="../ink/ink115.xml"/><Relationship Id="rId22" Type="http://schemas.openxmlformats.org/officeDocument/2006/relationships/customXml" Target="../ink/ink119.xml"/><Relationship Id="rId27" Type="http://schemas.openxmlformats.org/officeDocument/2006/relationships/image" Target="../media/image116.emf"/><Relationship Id="rId30" Type="http://schemas.openxmlformats.org/officeDocument/2006/relationships/customXml" Target="../ink/ink123.xml"/><Relationship Id="rId35" Type="http://schemas.openxmlformats.org/officeDocument/2006/relationships/image" Target="../media/image120.emf"/><Relationship Id="rId43" Type="http://schemas.openxmlformats.org/officeDocument/2006/relationships/image" Target="../media/image124.emf"/><Relationship Id="rId8" Type="http://schemas.openxmlformats.org/officeDocument/2006/relationships/customXml" Target="../ink/ink111.xml"/><Relationship Id="rId3" Type="http://schemas.openxmlformats.org/officeDocument/2006/relationships/image" Target="../media/image105.emf"/><Relationship Id="rId12" Type="http://schemas.openxmlformats.org/officeDocument/2006/relationships/customXml" Target="../ink/ink114.xml"/><Relationship Id="rId17" Type="http://schemas.openxmlformats.org/officeDocument/2006/relationships/image" Target="../media/image111.emf"/><Relationship Id="rId25" Type="http://schemas.openxmlformats.org/officeDocument/2006/relationships/image" Target="../media/image115.emf"/><Relationship Id="rId33" Type="http://schemas.openxmlformats.org/officeDocument/2006/relationships/image" Target="../media/image119.emf"/><Relationship Id="rId38" Type="http://schemas.openxmlformats.org/officeDocument/2006/relationships/customXml" Target="../ink/ink127.xml"/><Relationship Id="rId46" Type="http://schemas.openxmlformats.org/officeDocument/2006/relationships/customXml" Target="../ink/ink131.xml"/><Relationship Id="rId20" Type="http://schemas.openxmlformats.org/officeDocument/2006/relationships/customXml" Target="../ink/ink118.xml"/><Relationship Id="rId41" Type="http://schemas.openxmlformats.org/officeDocument/2006/relationships/image" Target="../media/image123.emf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4.xml"/><Relationship Id="rId21" Type="http://schemas.openxmlformats.org/officeDocument/2006/relationships/image" Target="../media/image75.emf"/><Relationship Id="rId42" Type="http://schemas.openxmlformats.org/officeDocument/2006/relationships/customXml" Target="../ink/ink152.xml"/><Relationship Id="rId47" Type="http://schemas.openxmlformats.org/officeDocument/2006/relationships/image" Target="../media/image134.emf"/><Relationship Id="rId63" Type="http://schemas.openxmlformats.org/officeDocument/2006/relationships/image" Target="../media/image142.emf"/><Relationship Id="rId68" Type="http://schemas.openxmlformats.org/officeDocument/2006/relationships/customXml" Target="../ink/ink165.xml"/><Relationship Id="rId84" Type="http://schemas.openxmlformats.org/officeDocument/2006/relationships/customXml" Target="../ink/ink173.xml"/><Relationship Id="rId16" Type="http://schemas.openxmlformats.org/officeDocument/2006/relationships/customXml" Target="../ink/ink139.xml"/><Relationship Id="rId11" Type="http://schemas.openxmlformats.org/officeDocument/2006/relationships/image" Target="../media/image70.emf"/><Relationship Id="rId32" Type="http://schemas.openxmlformats.org/officeDocument/2006/relationships/customXml" Target="../ink/ink147.xml"/><Relationship Id="rId37" Type="http://schemas.openxmlformats.org/officeDocument/2006/relationships/image" Target="../media/image129.emf"/><Relationship Id="rId53" Type="http://schemas.openxmlformats.org/officeDocument/2006/relationships/image" Target="../media/image137.emf"/><Relationship Id="rId58" Type="http://schemas.openxmlformats.org/officeDocument/2006/relationships/customXml" Target="../ink/ink160.xml"/><Relationship Id="rId74" Type="http://schemas.openxmlformats.org/officeDocument/2006/relationships/customXml" Target="../ink/ink168.xml"/><Relationship Id="rId79" Type="http://schemas.openxmlformats.org/officeDocument/2006/relationships/image" Target="../media/image150.emf"/><Relationship Id="rId5" Type="http://schemas.openxmlformats.org/officeDocument/2006/relationships/image" Target="../media/image67.emf"/><Relationship Id="rId19" Type="http://schemas.openxmlformats.org/officeDocument/2006/relationships/image" Target="../media/image74.emf"/><Relationship Id="rId14" Type="http://schemas.openxmlformats.org/officeDocument/2006/relationships/customXml" Target="../ink/ink138.xml"/><Relationship Id="rId22" Type="http://schemas.openxmlformats.org/officeDocument/2006/relationships/customXml" Target="../ink/ink142.xml"/><Relationship Id="rId27" Type="http://schemas.openxmlformats.org/officeDocument/2006/relationships/image" Target="../media/image78.emf"/><Relationship Id="rId30" Type="http://schemas.openxmlformats.org/officeDocument/2006/relationships/customXml" Target="../ink/ink146.xml"/><Relationship Id="rId35" Type="http://schemas.openxmlformats.org/officeDocument/2006/relationships/image" Target="../media/image128.emf"/><Relationship Id="rId43" Type="http://schemas.openxmlformats.org/officeDocument/2006/relationships/image" Target="../media/image132.emf"/><Relationship Id="rId48" Type="http://schemas.openxmlformats.org/officeDocument/2006/relationships/customXml" Target="../ink/ink155.xml"/><Relationship Id="rId56" Type="http://schemas.openxmlformats.org/officeDocument/2006/relationships/customXml" Target="../ink/ink159.xml"/><Relationship Id="rId64" Type="http://schemas.openxmlformats.org/officeDocument/2006/relationships/customXml" Target="../ink/ink163.xml"/><Relationship Id="rId69" Type="http://schemas.openxmlformats.org/officeDocument/2006/relationships/image" Target="../media/image145.emf"/><Relationship Id="rId77" Type="http://schemas.openxmlformats.org/officeDocument/2006/relationships/image" Target="../media/image149.emf"/><Relationship Id="rId8" Type="http://schemas.openxmlformats.org/officeDocument/2006/relationships/customXml" Target="../ink/ink135.xml"/><Relationship Id="rId51" Type="http://schemas.openxmlformats.org/officeDocument/2006/relationships/image" Target="../media/image136.emf"/><Relationship Id="rId72" Type="http://schemas.openxmlformats.org/officeDocument/2006/relationships/customXml" Target="../ink/ink167.xml"/><Relationship Id="rId80" Type="http://schemas.openxmlformats.org/officeDocument/2006/relationships/customXml" Target="../ink/ink171.xml"/><Relationship Id="rId85" Type="http://schemas.openxmlformats.org/officeDocument/2006/relationships/image" Target="../media/image153.emf"/><Relationship Id="rId3" Type="http://schemas.openxmlformats.org/officeDocument/2006/relationships/image" Target="../media/image66.emf"/><Relationship Id="rId12" Type="http://schemas.openxmlformats.org/officeDocument/2006/relationships/customXml" Target="../ink/ink137.xml"/><Relationship Id="rId17" Type="http://schemas.openxmlformats.org/officeDocument/2006/relationships/image" Target="../media/image73.emf"/><Relationship Id="rId25" Type="http://schemas.openxmlformats.org/officeDocument/2006/relationships/image" Target="../media/image77.emf"/><Relationship Id="rId33" Type="http://schemas.openxmlformats.org/officeDocument/2006/relationships/image" Target="../media/image127.emf"/><Relationship Id="rId38" Type="http://schemas.openxmlformats.org/officeDocument/2006/relationships/customXml" Target="../ink/ink150.xml"/><Relationship Id="rId46" Type="http://schemas.openxmlformats.org/officeDocument/2006/relationships/customXml" Target="../ink/ink154.xml"/><Relationship Id="rId59" Type="http://schemas.openxmlformats.org/officeDocument/2006/relationships/image" Target="../media/image140.emf"/><Relationship Id="rId67" Type="http://schemas.openxmlformats.org/officeDocument/2006/relationships/image" Target="../media/image144.emf"/><Relationship Id="rId20" Type="http://schemas.openxmlformats.org/officeDocument/2006/relationships/customXml" Target="../ink/ink141.xml"/><Relationship Id="rId41" Type="http://schemas.openxmlformats.org/officeDocument/2006/relationships/image" Target="../media/image131.emf"/><Relationship Id="rId54" Type="http://schemas.openxmlformats.org/officeDocument/2006/relationships/customXml" Target="../ink/ink158.xml"/><Relationship Id="rId62" Type="http://schemas.openxmlformats.org/officeDocument/2006/relationships/customXml" Target="../ink/ink162.xml"/><Relationship Id="rId70" Type="http://schemas.openxmlformats.org/officeDocument/2006/relationships/customXml" Target="../ink/ink166.xml"/><Relationship Id="rId75" Type="http://schemas.openxmlformats.org/officeDocument/2006/relationships/image" Target="../media/image148.emf"/><Relationship Id="rId83" Type="http://schemas.openxmlformats.org/officeDocument/2006/relationships/image" Target="../media/image152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4.xml"/><Relationship Id="rId15" Type="http://schemas.openxmlformats.org/officeDocument/2006/relationships/image" Target="../media/image72.emf"/><Relationship Id="rId23" Type="http://schemas.openxmlformats.org/officeDocument/2006/relationships/image" Target="../media/image76.emf"/><Relationship Id="rId28" Type="http://schemas.openxmlformats.org/officeDocument/2006/relationships/customXml" Target="../ink/ink145.xml"/><Relationship Id="rId36" Type="http://schemas.openxmlformats.org/officeDocument/2006/relationships/customXml" Target="../ink/ink149.xml"/><Relationship Id="rId49" Type="http://schemas.openxmlformats.org/officeDocument/2006/relationships/image" Target="../media/image135.emf"/><Relationship Id="rId57" Type="http://schemas.openxmlformats.org/officeDocument/2006/relationships/image" Target="../media/image139.emf"/><Relationship Id="rId10" Type="http://schemas.openxmlformats.org/officeDocument/2006/relationships/customXml" Target="../ink/ink136.xml"/><Relationship Id="rId31" Type="http://schemas.openxmlformats.org/officeDocument/2006/relationships/image" Target="../media/image101.emf"/><Relationship Id="rId44" Type="http://schemas.openxmlformats.org/officeDocument/2006/relationships/customXml" Target="../ink/ink153.xml"/><Relationship Id="rId52" Type="http://schemas.openxmlformats.org/officeDocument/2006/relationships/customXml" Target="../ink/ink157.xml"/><Relationship Id="rId60" Type="http://schemas.openxmlformats.org/officeDocument/2006/relationships/customXml" Target="../ink/ink161.xml"/><Relationship Id="rId65" Type="http://schemas.openxmlformats.org/officeDocument/2006/relationships/image" Target="../media/image143.emf"/><Relationship Id="rId73" Type="http://schemas.openxmlformats.org/officeDocument/2006/relationships/image" Target="../media/image147.emf"/><Relationship Id="rId78" Type="http://schemas.openxmlformats.org/officeDocument/2006/relationships/customXml" Target="../ink/ink170.xml"/><Relationship Id="rId81" Type="http://schemas.openxmlformats.org/officeDocument/2006/relationships/image" Target="../media/image151.emf"/><Relationship Id="rId4" Type="http://schemas.openxmlformats.org/officeDocument/2006/relationships/customXml" Target="../ink/ink133.xml"/><Relationship Id="rId9" Type="http://schemas.openxmlformats.org/officeDocument/2006/relationships/image" Target="../media/image69.emf"/><Relationship Id="rId13" Type="http://schemas.openxmlformats.org/officeDocument/2006/relationships/image" Target="../media/image71.emf"/><Relationship Id="rId18" Type="http://schemas.openxmlformats.org/officeDocument/2006/relationships/customXml" Target="../ink/ink140.xml"/><Relationship Id="rId39" Type="http://schemas.openxmlformats.org/officeDocument/2006/relationships/image" Target="../media/image130.emf"/><Relationship Id="rId34" Type="http://schemas.openxmlformats.org/officeDocument/2006/relationships/customXml" Target="../ink/ink148.xml"/><Relationship Id="rId50" Type="http://schemas.openxmlformats.org/officeDocument/2006/relationships/customXml" Target="../ink/ink156.xml"/><Relationship Id="rId55" Type="http://schemas.openxmlformats.org/officeDocument/2006/relationships/image" Target="../media/image138.emf"/><Relationship Id="rId76" Type="http://schemas.openxmlformats.org/officeDocument/2006/relationships/customXml" Target="../ink/ink169.xml"/><Relationship Id="rId7" Type="http://schemas.openxmlformats.org/officeDocument/2006/relationships/image" Target="../media/image68.emf"/><Relationship Id="rId71" Type="http://schemas.openxmlformats.org/officeDocument/2006/relationships/image" Target="../media/image146.emf"/><Relationship Id="rId2" Type="http://schemas.openxmlformats.org/officeDocument/2006/relationships/customXml" Target="../ink/ink132.xml"/><Relationship Id="rId29" Type="http://schemas.openxmlformats.org/officeDocument/2006/relationships/image" Target="../media/image79.emf"/><Relationship Id="rId24" Type="http://schemas.openxmlformats.org/officeDocument/2006/relationships/customXml" Target="../ink/ink143.xml"/><Relationship Id="rId40" Type="http://schemas.openxmlformats.org/officeDocument/2006/relationships/customXml" Target="../ink/ink151.xml"/><Relationship Id="rId45" Type="http://schemas.openxmlformats.org/officeDocument/2006/relationships/image" Target="../media/image133.emf"/><Relationship Id="rId66" Type="http://schemas.openxmlformats.org/officeDocument/2006/relationships/customXml" Target="../ink/ink164.xml"/><Relationship Id="rId61" Type="http://schemas.openxmlformats.org/officeDocument/2006/relationships/image" Target="../media/image141.emf"/><Relationship Id="rId82" Type="http://schemas.openxmlformats.org/officeDocument/2006/relationships/customXml" Target="../ink/ink17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6.xml"/><Relationship Id="rId21" Type="http://schemas.openxmlformats.org/officeDocument/2006/relationships/image" Target="../media/image163.emf"/><Relationship Id="rId42" Type="http://schemas.openxmlformats.org/officeDocument/2006/relationships/customXml" Target="../ink/ink194.xml"/><Relationship Id="rId47" Type="http://schemas.openxmlformats.org/officeDocument/2006/relationships/image" Target="../media/image176.emf"/><Relationship Id="rId63" Type="http://schemas.openxmlformats.org/officeDocument/2006/relationships/image" Target="../media/image184.emf"/><Relationship Id="rId68" Type="http://schemas.openxmlformats.org/officeDocument/2006/relationships/customXml" Target="../ink/ink207.xml"/><Relationship Id="rId2" Type="http://schemas.openxmlformats.org/officeDocument/2006/relationships/customXml" Target="../ink/ink174.xml"/><Relationship Id="rId16" Type="http://schemas.openxmlformats.org/officeDocument/2006/relationships/customXml" Target="../ink/ink181.xml"/><Relationship Id="rId29" Type="http://schemas.openxmlformats.org/officeDocument/2006/relationships/image" Target="../media/image167.emf"/><Relationship Id="rId11" Type="http://schemas.openxmlformats.org/officeDocument/2006/relationships/image" Target="../media/image158.emf"/><Relationship Id="rId24" Type="http://schemas.openxmlformats.org/officeDocument/2006/relationships/customXml" Target="../ink/ink185.xml"/><Relationship Id="rId32" Type="http://schemas.openxmlformats.org/officeDocument/2006/relationships/customXml" Target="../ink/ink189.xml"/><Relationship Id="rId37" Type="http://schemas.openxmlformats.org/officeDocument/2006/relationships/image" Target="../media/image171.emf"/><Relationship Id="rId40" Type="http://schemas.openxmlformats.org/officeDocument/2006/relationships/customXml" Target="../ink/ink193.xml"/><Relationship Id="rId45" Type="http://schemas.openxmlformats.org/officeDocument/2006/relationships/image" Target="../media/image175.emf"/><Relationship Id="rId53" Type="http://schemas.openxmlformats.org/officeDocument/2006/relationships/image" Target="../media/image179.emf"/><Relationship Id="rId58" Type="http://schemas.openxmlformats.org/officeDocument/2006/relationships/customXml" Target="../ink/ink202.xml"/><Relationship Id="rId66" Type="http://schemas.openxmlformats.org/officeDocument/2006/relationships/customXml" Target="../ink/ink206.xml"/><Relationship Id="rId74" Type="http://schemas.openxmlformats.org/officeDocument/2006/relationships/customXml" Target="../ink/ink210.xml"/><Relationship Id="rId5" Type="http://schemas.openxmlformats.org/officeDocument/2006/relationships/image" Target="../media/image155.emf"/><Relationship Id="rId61" Type="http://schemas.openxmlformats.org/officeDocument/2006/relationships/image" Target="../media/image183.emf"/><Relationship Id="rId19" Type="http://schemas.openxmlformats.org/officeDocument/2006/relationships/image" Target="../media/image162.emf"/><Relationship Id="rId14" Type="http://schemas.openxmlformats.org/officeDocument/2006/relationships/customXml" Target="../ink/ink180.xml"/><Relationship Id="rId22" Type="http://schemas.openxmlformats.org/officeDocument/2006/relationships/customXml" Target="../ink/ink184.xml"/><Relationship Id="rId27" Type="http://schemas.openxmlformats.org/officeDocument/2006/relationships/image" Target="../media/image166.emf"/><Relationship Id="rId30" Type="http://schemas.openxmlformats.org/officeDocument/2006/relationships/customXml" Target="../ink/ink188.xml"/><Relationship Id="rId35" Type="http://schemas.openxmlformats.org/officeDocument/2006/relationships/image" Target="../media/image170.emf"/><Relationship Id="rId43" Type="http://schemas.openxmlformats.org/officeDocument/2006/relationships/image" Target="../media/image174.emf"/><Relationship Id="rId48" Type="http://schemas.openxmlformats.org/officeDocument/2006/relationships/customXml" Target="../ink/ink197.xml"/><Relationship Id="rId56" Type="http://schemas.openxmlformats.org/officeDocument/2006/relationships/customXml" Target="../ink/ink201.xml"/><Relationship Id="rId64" Type="http://schemas.openxmlformats.org/officeDocument/2006/relationships/customXml" Target="../ink/ink205.xml"/><Relationship Id="rId69" Type="http://schemas.openxmlformats.org/officeDocument/2006/relationships/image" Target="../media/image187.emf"/><Relationship Id="rId8" Type="http://schemas.openxmlformats.org/officeDocument/2006/relationships/customXml" Target="../ink/ink177.xml"/><Relationship Id="rId51" Type="http://schemas.openxmlformats.org/officeDocument/2006/relationships/image" Target="../media/image178.emf"/><Relationship Id="rId72" Type="http://schemas.openxmlformats.org/officeDocument/2006/relationships/customXml" Target="../ink/ink209.xml"/><Relationship Id="rId3" Type="http://schemas.openxmlformats.org/officeDocument/2006/relationships/image" Target="../media/image154.emf"/><Relationship Id="rId12" Type="http://schemas.openxmlformats.org/officeDocument/2006/relationships/customXml" Target="../ink/ink179.xml"/><Relationship Id="rId17" Type="http://schemas.openxmlformats.org/officeDocument/2006/relationships/image" Target="../media/image161.emf"/><Relationship Id="rId25" Type="http://schemas.openxmlformats.org/officeDocument/2006/relationships/image" Target="../media/image165.emf"/><Relationship Id="rId33" Type="http://schemas.openxmlformats.org/officeDocument/2006/relationships/image" Target="../media/image169.emf"/><Relationship Id="rId38" Type="http://schemas.openxmlformats.org/officeDocument/2006/relationships/customXml" Target="../ink/ink192.xml"/><Relationship Id="rId46" Type="http://schemas.openxmlformats.org/officeDocument/2006/relationships/customXml" Target="../ink/ink196.xml"/><Relationship Id="rId59" Type="http://schemas.openxmlformats.org/officeDocument/2006/relationships/image" Target="../media/image182.emf"/><Relationship Id="rId67" Type="http://schemas.openxmlformats.org/officeDocument/2006/relationships/image" Target="../media/image186.emf"/><Relationship Id="rId20" Type="http://schemas.openxmlformats.org/officeDocument/2006/relationships/customXml" Target="../ink/ink183.xml"/><Relationship Id="rId41" Type="http://schemas.openxmlformats.org/officeDocument/2006/relationships/image" Target="../media/image173.emf"/><Relationship Id="rId54" Type="http://schemas.openxmlformats.org/officeDocument/2006/relationships/customXml" Target="../ink/ink200.xml"/><Relationship Id="rId62" Type="http://schemas.openxmlformats.org/officeDocument/2006/relationships/customXml" Target="../ink/ink204.xml"/><Relationship Id="rId70" Type="http://schemas.openxmlformats.org/officeDocument/2006/relationships/customXml" Target="../ink/ink208.xml"/><Relationship Id="rId75" Type="http://schemas.openxmlformats.org/officeDocument/2006/relationships/image" Target="../media/image19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6.xml"/><Relationship Id="rId15" Type="http://schemas.openxmlformats.org/officeDocument/2006/relationships/image" Target="../media/image160.emf"/><Relationship Id="rId23" Type="http://schemas.openxmlformats.org/officeDocument/2006/relationships/image" Target="../media/image164.emf"/><Relationship Id="rId28" Type="http://schemas.openxmlformats.org/officeDocument/2006/relationships/customXml" Target="../ink/ink187.xml"/><Relationship Id="rId36" Type="http://schemas.openxmlformats.org/officeDocument/2006/relationships/customXml" Target="../ink/ink191.xml"/><Relationship Id="rId49" Type="http://schemas.openxmlformats.org/officeDocument/2006/relationships/image" Target="../media/image177.emf"/><Relationship Id="rId57" Type="http://schemas.openxmlformats.org/officeDocument/2006/relationships/image" Target="../media/image181.emf"/><Relationship Id="rId10" Type="http://schemas.openxmlformats.org/officeDocument/2006/relationships/customXml" Target="../ink/ink178.xml"/><Relationship Id="rId31" Type="http://schemas.openxmlformats.org/officeDocument/2006/relationships/image" Target="../media/image168.emf"/><Relationship Id="rId44" Type="http://schemas.openxmlformats.org/officeDocument/2006/relationships/customXml" Target="../ink/ink195.xml"/><Relationship Id="rId52" Type="http://schemas.openxmlformats.org/officeDocument/2006/relationships/customXml" Target="../ink/ink199.xml"/><Relationship Id="rId60" Type="http://schemas.openxmlformats.org/officeDocument/2006/relationships/customXml" Target="../ink/ink203.xml"/><Relationship Id="rId65" Type="http://schemas.openxmlformats.org/officeDocument/2006/relationships/image" Target="../media/image185.emf"/><Relationship Id="rId73" Type="http://schemas.openxmlformats.org/officeDocument/2006/relationships/image" Target="../media/image189.emf"/><Relationship Id="rId4" Type="http://schemas.openxmlformats.org/officeDocument/2006/relationships/customXml" Target="../ink/ink175.xml"/><Relationship Id="rId9" Type="http://schemas.openxmlformats.org/officeDocument/2006/relationships/image" Target="../media/image157.emf"/><Relationship Id="rId13" Type="http://schemas.openxmlformats.org/officeDocument/2006/relationships/image" Target="../media/image159.emf"/><Relationship Id="rId18" Type="http://schemas.openxmlformats.org/officeDocument/2006/relationships/customXml" Target="../ink/ink182.xml"/><Relationship Id="rId39" Type="http://schemas.openxmlformats.org/officeDocument/2006/relationships/image" Target="../media/image172.emf"/><Relationship Id="rId34" Type="http://schemas.openxmlformats.org/officeDocument/2006/relationships/customXml" Target="../ink/ink190.xml"/><Relationship Id="rId50" Type="http://schemas.openxmlformats.org/officeDocument/2006/relationships/customXml" Target="../ink/ink198.xml"/><Relationship Id="rId55" Type="http://schemas.openxmlformats.org/officeDocument/2006/relationships/image" Target="../media/image180.emf"/><Relationship Id="rId7" Type="http://schemas.openxmlformats.org/officeDocument/2006/relationships/image" Target="../media/image156.emf"/><Relationship Id="rId71" Type="http://schemas.openxmlformats.org/officeDocument/2006/relationships/image" Target="../media/image188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6.xml"/><Relationship Id="rId18" Type="http://schemas.openxmlformats.org/officeDocument/2006/relationships/image" Target="../media/image4010.emf"/><Relationship Id="rId26" Type="http://schemas.openxmlformats.org/officeDocument/2006/relationships/image" Target="../media/image4410.emf"/><Relationship Id="rId39" Type="http://schemas.openxmlformats.org/officeDocument/2006/relationships/customXml" Target="../ink/ink229.xml"/><Relationship Id="rId21" Type="http://schemas.openxmlformats.org/officeDocument/2006/relationships/customXml" Target="../ink/ink220.xml"/><Relationship Id="rId34" Type="http://schemas.openxmlformats.org/officeDocument/2006/relationships/image" Target="../media/image48.emf"/><Relationship Id="rId42" Type="http://schemas.openxmlformats.org/officeDocument/2006/relationships/image" Target="../media/image5210.emf"/><Relationship Id="rId7" Type="http://schemas.openxmlformats.org/officeDocument/2006/relationships/customXml" Target="../ink/ink213.xml"/><Relationship Id="rId2" Type="http://schemas.openxmlformats.org/officeDocument/2006/relationships/customXml" Target="../ink/ink211.xml"/><Relationship Id="rId16" Type="http://schemas.openxmlformats.org/officeDocument/2006/relationships/image" Target="../media/image393.emf"/><Relationship Id="rId20" Type="http://schemas.openxmlformats.org/officeDocument/2006/relationships/image" Target="../media/image4110.emf"/><Relationship Id="rId29" Type="http://schemas.openxmlformats.org/officeDocument/2006/relationships/customXml" Target="../ink/ink224.xml"/><Relationship Id="rId41" Type="http://schemas.openxmlformats.org/officeDocument/2006/relationships/customXml" Target="../ink/ink2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customXml" Target="../ink/ink215.xml"/><Relationship Id="rId24" Type="http://schemas.openxmlformats.org/officeDocument/2006/relationships/image" Target="../media/image4310.emf"/><Relationship Id="rId32" Type="http://schemas.openxmlformats.org/officeDocument/2006/relationships/image" Target="../media/image4710.emf"/><Relationship Id="rId37" Type="http://schemas.openxmlformats.org/officeDocument/2006/relationships/customXml" Target="../ink/ink228.xml"/><Relationship Id="rId40" Type="http://schemas.openxmlformats.org/officeDocument/2006/relationships/image" Target="../media/image5110.emf"/><Relationship Id="rId5" Type="http://schemas.openxmlformats.org/officeDocument/2006/relationships/image" Target="../media/image3310.emf"/><Relationship Id="rId15" Type="http://schemas.openxmlformats.org/officeDocument/2006/relationships/customXml" Target="../ink/ink217.xml"/><Relationship Id="rId23" Type="http://schemas.openxmlformats.org/officeDocument/2006/relationships/customXml" Target="../ink/ink221.xml"/><Relationship Id="rId28" Type="http://schemas.openxmlformats.org/officeDocument/2006/relationships/image" Target="../media/image454.emf"/><Relationship Id="rId36" Type="http://schemas.openxmlformats.org/officeDocument/2006/relationships/image" Target="../media/image499.emf"/><Relationship Id="rId10" Type="http://schemas.openxmlformats.org/officeDocument/2006/relationships/image" Target="../media/image362.emf"/><Relationship Id="rId19" Type="http://schemas.openxmlformats.org/officeDocument/2006/relationships/customXml" Target="../ink/ink219.xml"/><Relationship Id="rId31" Type="http://schemas.openxmlformats.org/officeDocument/2006/relationships/customXml" Target="../ink/ink225.xml"/><Relationship Id="rId4" Type="http://schemas.openxmlformats.org/officeDocument/2006/relationships/customXml" Target="../ink/ink212.xml"/><Relationship Id="rId9" Type="http://schemas.openxmlformats.org/officeDocument/2006/relationships/customXml" Target="../ink/ink214.xml"/><Relationship Id="rId14" Type="http://schemas.openxmlformats.org/officeDocument/2006/relationships/image" Target="../media/image389.emf"/><Relationship Id="rId22" Type="http://schemas.openxmlformats.org/officeDocument/2006/relationships/image" Target="../media/image4210.emf"/><Relationship Id="rId27" Type="http://schemas.openxmlformats.org/officeDocument/2006/relationships/customXml" Target="../ink/ink223.xml"/><Relationship Id="rId30" Type="http://schemas.openxmlformats.org/officeDocument/2006/relationships/image" Target="../media/image4610.emf"/><Relationship Id="rId35" Type="http://schemas.openxmlformats.org/officeDocument/2006/relationships/customXml" Target="../ink/ink227.xml"/><Relationship Id="rId8" Type="http://schemas.openxmlformats.org/officeDocument/2006/relationships/image" Target="../media/image3510.emf"/><Relationship Id="rId3" Type="http://schemas.openxmlformats.org/officeDocument/2006/relationships/image" Target="../media/image3210.emf"/><Relationship Id="rId12" Type="http://schemas.openxmlformats.org/officeDocument/2006/relationships/image" Target="../media/image378.emf"/><Relationship Id="rId17" Type="http://schemas.openxmlformats.org/officeDocument/2006/relationships/customXml" Target="../ink/ink218.xml"/><Relationship Id="rId25" Type="http://schemas.openxmlformats.org/officeDocument/2006/relationships/customXml" Target="../ink/ink222.xml"/><Relationship Id="rId33" Type="http://schemas.openxmlformats.org/officeDocument/2006/relationships/customXml" Target="../ink/ink226.xml"/><Relationship Id="rId38" Type="http://schemas.openxmlformats.org/officeDocument/2006/relationships/image" Target="../media/image501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emf"/><Relationship Id="rId13" Type="http://schemas.openxmlformats.org/officeDocument/2006/relationships/customXml" Target="../ink/ink236.xml"/><Relationship Id="rId3" Type="http://schemas.openxmlformats.org/officeDocument/2006/relationships/customXml" Target="../ink/ink231.xml"/><Relationship Id="rId7" Type="http://schemas.openxmlformats.org/officeDocument/2006/relationships/customXml" Target="../ink/ink233.xml"/><Relationship Id="rId12" Type="http://schemas.openxmlformats.org/officeDocument/2006/relationships/image" Target="../media/image19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emf"/><Relationship Id="rId11" Type="http://schemas.openxmlformats.org/officeDocument/2006/relationships/customXml" Target="../ink/ink235.xml"/><Relationship Id="rId5" Type="http://schemas.openxmlformats.org/officeDocument/2006/relationships/customXml" Target="../ink/ink232.xml"/><Relationship Id="rId10" Type="http://schemas.openxmlformats.org/officeDocument/2006/relationships/image" Target="../media/image196.emf"/><Relationship Id="rId4" Type="http://schemas.openxmlformats.org/officeDocument/2006/relationships/image" Target="../media/image193.emf"/><Relationship Id="rId9" Type="http://schemas.openxmlformats.org/officeDocument/2006/relationships/customXml" Target="../ink/ink234.xml"/><Relationship Id="rId14" Type="http://schemas.openxmlformats.org/officeDocument/2006/relationships/image" Target="../media/image19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10.emf"/><Relationship Id="rId13" Type="http://schemas.openxmlformats.org/officeDocument/2006/relationships/customXml" Target="../ink/ink242.xml"/><Relationship Id="rId18" Type="http://schemas.openxmlformats.org/officeDocument/2006/relationships/image" Target="../media/image6110.emf"/><Relationship Id="rId26" Type="http://schemas.openxmlformats.org/officeDocument/2006/relationships/image" Target="../media/image650.emf"/><Relationship Id="rId3" Type="http://schemas.openxmlformats.org/officeDocument/2006/relationships/customXml" Target="../ink/ink237.xml"/><Relationship Id="rId21" Type="http://schemas.openxmlformats.org/officeDocument/2006/relationships/customXml" Target="../ink/ink246.xml"/><Relationship Id="rId7" Type="http://schemas.openxmlformats.org/officeDocument/2006/relationships/customXml" Target="../ink/ink239.xml"/><Relationship Id="rId12" Type="http://schemas.openxmlformats.org/officeDocument/2006/relationships/image" Target="../media/image581.emf"/><Relationship Id="rId17" Type="http://schemas.openxmlformats.org/officeDocument/2006/relationships/customXml" Target="../ink/ink244.xml"/><Relationship Id="rId25" Type="http://schemas.openxmlformats.org/officeDocument/2006/relationships/customXml" Target="../ink/ink248.xml"/><Relationship Id="rId2" Type="http://schemas.openxmlformats.org/officeDocument/2006/relationships/image" Target="../media/image11.png"/><Relationship Id="rId16" Type="http://schemas.openxmlformats.org/officeDocument/2006/relationships/image" Target="../media/image6010.emf"/><Relationship Id="rId20" Type="http://schemas.openxmlformats.org/officeDocument/2006/relationships/image" Target="../media/image6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10.emf"/><Relationship Id="rId11" Type="http://schemas.openxmlformats.org/officeDocument/2006/relationships/customXml" Target="../ink/ink241.xml"/><Relationship Id="rId24" Type="http://schemas.openxmlformats.org/officeDocument/2006/relationships/image" Target="../media/image640.emf"/><Relationship Id="rId5" Type="http://schemas.openxmlformats.org/officeDocument/2006/relationships/customXml" Target="../ink/ink238.xml"/><Relationship Id="rId15" Type="http://schemas.openxmlformats.org/officeDocument/2006/relationships/customXml" Target="../ink/ink243.xml"/><Relationship Id="rId23" Type="http://schemas.openxmlformats.org/officeDocument/2006/relationships/customXml" Target="../ink/ink247.xml"/><Relationship Id="rId28" Type="http://schemas.openxmlformats.org/officeDocument/2006/relationships/image" Target="../media/image660.emf"/><Relationship Id="rId10" Type="http://schemas.openxmlformats.org/officeDocument/2006/relationships/image" Target="../media/image5710.emf"/><Relationship Id="rId19" Type="http://schemas.openxmlformats.org/officeDocument/2006/relationships/customXml" Target="../ink/ink245.xml"/><Relationship Id="rId4" Type="http://schemas.openxmlformats.org/officeDocument/2006/relationships/image" Target="../media/image5410.emf"/><Relationship Id="rId9" Type="http://schemas.openxmlformats.org/officeDocument/2006/relationships/customXml" Target="../ink/ink240.xml"/><Relationship Id="rId14" Type="http://schemas.openxmlformats.org/officeDocument/2006/relationships/image" Target="../media/image5910.emf"/><Relationship Id="rId22" Type="http://schemas.openxmlformats.org/officeDocument/2006/relationships/image" Target="../media/image630.emf"/><Relationship Id="rId27" Type="http://schemas.openxmlformats.org/officeDocument/2006/relationships/customXml" Target="../ink/ink24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emf"/><Relationship Id="rId13" Type="http://schemas.openxmlformats.org/officeDocument/2006/relationships/customXml" Target="../ink/ink255.xml"/><Relationship Id="rId18" Type="http://schemas.openxmlformats.org/officeDocument/2006/relationships/image" Target="../media/image199.emf"/><Relationship Id="rId26" Type="http://schemas.openxmlformats.org/officeDocument/2006/relationships/image" Target="../media/image206.emf"/><Relationship Id="rId3" Type="http://schemas.openxmlformats.org/officeDocument/2006/relationships/customXml" Target="../ink/ink250.xml"/><Relationship Id="rId21" Type="http://schemas.openxmlformats.org/officeDocument/2006/relationships/customXml" Target="../ink/ink259.xml"/><Relationship Id="rId7" Type="http://schemas.openxmlformats.org/officeDocument/2006/relationships/customXml" Target="../ink/ink252.xml"/><Relationship Id="rId12" Type="http://schemas.openxmlformats.org/officeDocument/2006/relationships/image" Target="../media/image84.emf"/><Relationship Id="rId17" Type="http://schemas.openxmlformats.org/officeDocument/2006/relationships/customXml" Target="../ink/ink257.xml"/><Relationship Id="rId25" Type="http://schemas.openxmlformats.org/officeDocument/2006/relationships/customXml" Target="../ink/ink261.xml"/><Relationship Id="rId2" Type="http://schemas.openxmlformats.org/officeDocument/2006/relationships/image" Target="../media/image12.png"/><Relationship Id="rId16" Type="http://schemas.openxmlformats.org/officeDocument/2006/relationships/image" Target="../media/image192.emf"/><Relationship Id="rId20" Type="http://schemas.openxmlformats.org/officeDocument/2006/relationships/image" Target="../media/image20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emf"/><Relationship Id="rId11" Type="http://schemas.openxmlformats.org/officeDocument/2006/relationships/customXml" Target="../ink/ink254.xml"/><Relationship Id="rId24" Type="http://schemas.openxmlformats.org/officeDocument/2006/relationships/image" Target="../media/image205.emf"/><Relationship Id="rId5" Type="http://schemas.openxmlformats.org/officeDocument/2006/relationships/customXml" Target="../ink/ink251.xml"/><Relationship Id="rId15" Type="http://schemas.openxmlformats.org/officeDocument/2006/relationships/customXml" Target="../ink/ink256.xml"/><Relationship Id="rId23" Type="http://schemas.openxmlformats.org/officeDocument/2006/relationships/customXml" Target="../ink/ink260.xml"/><Relationship Id="rId10" Type="http://schemas.openxmlformats.org/officeDocument/2006/relationships/image" Target="../media/image83.emf"/><Relationship Id="rId19" Type="http://schemas.openxmlformats.org/officeDocument/2006/relationships/customXml" Target="../ink/ink258.xml"/><Relationship Id="rId4" Type="http://schemas.openxmlformats.org/officeDocument/2006/relationships/image" Target="../media/image201.emf"/><Relationship Id="rId9" Type="http://schemas.openxmlformats.org/officeDocument/2006/relationships/customXml" Target="../ink/ink253.xml"/><Relationship Id="rId14" Type="http://schemas.openxmlformats.org/officeDocument/2006/relationships/image" Target="../media/image191.emf"/><Relationship Id="rId22" Type="http://schemas.openxmlformats.org/officeDocument/2006/relationships/image" Target="../media/image20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emf"/><Relationship Id="rId3" Type="http://schemas.openxmlformats.org/officeDocument/2006/relationships/customXml" Target="../ink/ink262.xml"/><Relationship Id="rId7" Type="http://schemas.openxmlformats.org/officeDocument/2006/relationships/customXml" Target="../ink/ink26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emf"/><Relationship Id="rId5" Type="http://schemas.openxmlformats.org/officeDocument/2006/relationships/customXml" Target="../ink/ink263.xml"/><Relationship Id="rId4" Type="http://schemas.openxmlformats.org/officeDocument/2006/relationships/image" Target="../media/image206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8.xml"/><Relationship Id="rId3" Type="http://schemas.openxmlformats.org/officeDocument/2006/relationships/image" Target="../media/image209.emf"/><Relationship Id="rId7" Type="http://schemas.openxmlformats.org/officeDocument/2006/relationships/image" Target="../media/image211.emf"/><Relationship Id="rId2" Type="http://schemas.openxmlformats.org/officeDocument/2006/relationships/customXml" Target="../ink/ink26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7.xml"/><Relationship Id="rId11" Type="http://schemas.openxmlformats.org/officeDocument/2006/relationships/image" Target="../media/image213.emf"/><Relationship Id="rId5" Type="http://schemas.openxmlformats.org/officeDocument/2006/relationships/image" Target="../media/image210.emf"/><Relationship Id="rId10" Type="http://schemas.openxmlformats.org/officeDocument/2006/relationships/customXml" Target="../ink/ink269.xml"/><Relationship Id="rId4" Type="http://schemas.openxmlformats.org/officeDocument/2006/relationships/customXml" Target="../ink/ink266.xml"/><Relationship Id="rId9" Type="http://schemas.openxmlformats.org/officeDocument/2006/relationships/image" Target="../media/image21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3.xml"/><Relationship Id="rId13" Type="http://schemas.openxmlformats.org/officeDocument/2006/relationships/image" Target="../media/image219.emf"/><Relationship Id="rId18" Type="http://schemas.openxmlformats.org/officeDocument/2006/relationships/customXml" Target="../ink/ink278.xml"/><Relationship Id="rId26" Type="http://schemas.openxmlformats.org/officeDocument/2006/relationships/customXml" Target="../ink/ink282.xml"/><Relationship Id="rId3" Type="http://schemas.openxmlformats.org/officeDocument/2006/relationships/image" Target="../media/image214.emf"/><Relationship Id="rId21" Type="http://schemas.openxmlformats.org/officeDocument/2006/relationships/image" Target="../media/image223.emf"/><Relationship Id="rId7" Type="http://schemas.openxmlformats.org/officeDocument/2006/relationships/image" Target="../media/image216.emf"/><Relationship Id="rId12" Type="http://schemas.openxmlformats.org/officeDocument/2006/relationships/customXml" Target="../ink/ink275.xml"/><Relationship Id="rId17" Type="http://schemas.openxmlformats.org/officeDocument/2006/relationships/image" Target="../media/image221.emf"/><Relationship Id="rId25" Type="http://schemas.openxmlformats.org/officeDocument/2006/relationships/image" Target="../media/image225.emf"/><Relationship Id="rId2" Type="http://schemas.openxmlformats.org/officeDocument/2006/relationships/customXml" Target="../ink/ink270.xml"/><Relationship Id="rId16" Type="http://schemas.openxmlformats.org/officeDocument/2006/relationships/customXml" Target="../ink/ink277.xml"/><Relationship Id="rId20" Type="http://schemas.openxmlformats.org/officeDocument/2006/relationships/customXml" Target="../ink/ink27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2.xml"/><Relationship Id="rId11" Type="http://schemas.openxmlformats.org/officeDocument/2006/relationships/image" Target="../media/image218.emf"/><Relationship Id="rId24" Type="http://schemas.openxmlformats.org/officeDocument/2006/relationships/customXml" Target="../ink/ink281.xml"/><Relationship Id="rId5" Type="http://schemas.openxmlformats.org/officeDocument/2006/relationships/image" Target="../media/image215.emf"/><Relationship Id="rId15" Type="http://schemas.openxmlformats.org/officeDocument/2006/relationships/image" Target="../media/image220.emf"/><Relationship Id="rId23" Type="http://schemas.openxmlformats.org/officeDocument/2006/relationships/image" Target="../media/image224.emf"/><Relationship Id="rId10" Type="http://schemas.openxmlformats.org/officeDocument/2006/relationships/customXml" Target="../ink/ink274.xml"/><Relationship Id="rId19" Type="http://schemas.openxmlformats.org/officeDocument/2006/relationships/image" Target="../media/image222.emf"/><Relationship Id="rId4" Type="http://schemas.openxmlformats.org/officeDocument/2006/relationships/customXml" Target="../ink/ink271.xml"/><Relationship Id="rId9" Type="http://schemas.openxmlformats.org/officeDocument/2006/relationships/image" Target="../media/image217.emf"/><Relationship Id="rId14" Type="http://schemas.openxmlformats.org/officeDocument/2006/relationships/customXml" Target="../ink/ink276.xml"/><Relationship Id="rId22" Type="http://schemas.openxmlformats.org/officeDocument/2006/relationships/customXml" Target="../ink/ink280.xml"/><Relationship Id="rId27" Type="http://schemas.openxmlformats.org/officeDocument/2006/relationships/image" Target="../media/image226.emf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9.emf"/><Relationship Id="rId21" Type="http://schemas.openxmlformats.org/officeDocument/2006/relationships/customXml" Target="../ink/ink292.xml"/><Relationship Id="rId42" Type="http://schemas.openxmlformats.org/officeDocument/2006/relationships/image" Target="../media/image247.emf"/><Relationship Id="rId47" Type="http://schemas.openxmlformats.org/officeDocument/2006/relationships/customXml" Target="../ink/ink305.xml"/><Relationship Id="rId63" Type="http://schemas.openxmlformats.org/officeDocument/2006/relationships/customXml" Target="../ink/ink313.xml"/><Relationship Id="rId68" Type="http://schemas.openxmlformats.org/officeDocument/2006/relationships/image" Target="../media/image260.emf"/><Relationship Id="rId84" Type="http://schemas.openxmlformats.org/officeDocument/2006/relationships/image" Target="../media/image268.emf"/><Relationship Id="rId89" Type="http://schemas.openxmlformats.org/officeDocument/2006/relationships/customXml" Target="../ink/ink326.xml"/><Relationship Id="rId16" Type="http://schemas.openxmlformats.org/officeDocument/2006/relationships/image" Target="../media/image234.emf"/><Relationship Id="rId11" Type="http://schemas.openxmlformats.org/officeDocument/2006/relationships/customXml" Target="../ink/ink287.xml"/><Relationship Id="rId32" Type="http://schemas.openxmlformats.org/officeDocument/2006/relationships/image" Target="../media/image242.emf"/><Relationship Id="rId37" Type="http://schemas.openxmlformats.org/officeDocument/2006/relationships/customXml" Target="../ink/ink300.xml"/><Relationship Id="rId53" Type="http://schemas.openxmlformats.org/officeDocument/2006/relationships/customXml" Target="../ink/ink308.xml"/><Relationship Id="rId58" Type="http://schemas.openxmlformats.org/officeDocument/2006/relationships/image" Target="../media/image255.emf"/><Relationship Id="rId74" Type="http://schemas.openxmlformats.org/officeDocument/2006/relationships/image" Target="../media/image263.emf"/><Relationship Id="rId79" Type="http://schemas.openxmlformats.org/officeDocument/2006/relationships/customXml" Target="../ink/ink321.xml"/><Relationship Id="rId102" Type="http://schemas.openxmlformats.org/officeDocument/2006/relationships/image" Target="../media/image277.emf"/><Relationship Id="rId5" Type="http://schemas.openxmlformats.org/officeDocument/2006/relationships/customXml" Target="../ink/ink284.xml"/><Relationship Id="rId90" Type="http://schemas.openxmlformats.org/officeDocument/2006/relationships/image" Target="../media/image271.emf"/><Relationship Id="rId95" Type="http://schemas.openxmlformats.org/officeDocument/2006/relationships/customXml" Target="../ink/ink329.xml"/><Relationship Id="rId22" Type="http://schemas.openxmlformats.org/officeDocument/2006/relationships/image" Target="../media/image237.emf"/><Relationship Id="rId27" Type="http://schemas.openxmlformats.org/officeDocument/2006/relationships/customXml" Target="../ink/ink295.xml"/><Relationship Id="rId43" Type="http://schemas.openxmlformats.org/officeDocument/2006/relationships/customXml" Target="../ink/ink303.xml"/><Relationship Id="rId48" Type="http://schemas.openxmlformats.org/officeDocument/2006/relationships/image" Target="../media/image250.emf"/><Relationship Id="rId64" Type="http://schemas.openxmlformats.org/officeDocument/2006/relationships/image" Target="../media/image258.emf"/><Relationship Id="rId69" Type="http://schemas.openxmlformats.org/officeDocument/2006/relationships/customXml" Target="../ink/ink316.xml"/><Relationship Id="rId80" Type="http://schemas.openxmlformats.org/officeDocument/2006/relationships/image" Target="../media/image266.emf"/><Relationship Id="rId85" Type="http://schemas.openxmlformats.org/officeDocument/2006/relationships/customXml" Target="../ink/ink324.xml"/><Relationship Id="rId12" Type="http://schemas.openxmlformats.org/officeDocument/2006/relationships/image" Target="../media/image232.emf"/><Relationship Id="rId17" Type="http://schemas.openxmlformats.org/officeDocument/2006/relationships/customXml" Target="../ink/ink290.xml"/><Relationship Id="rId33" Type="http://schemas.openxmlformats.org/officeDocument/2006/relationships/customXml" Target="../ink/ink298.xml"/><Relationship Id="rId38" Type="http://schemas.openxmlformats.org/officeDocument/2006/relationships/image" Target="../media/image245.emf"/><Relationship Id="rId59" Type="http://schemas.openxmlformats.org/officeDocument/2006/relationships/customXml" Target="../ink/ink311.xml"/><Relationship Id="rId103" Type="http://schemas.openxmlformats.org/officeDocument/2006/relationships/customXml" Target="../ink/ink333.xml"/><Relationship Id="rId20" Type="http://schemas.openxmlformats.org/officeDocument/2006/relationships/image" Target="../media/image236.emf"/><Relationship Id="rId41" Type="http://schemas.openxmlformats.org/officeDocument/2006/relationships/customXml" Target="../ink/ink302.xml"/><Relationship Id="rId54" Type="http://schemas.openxmlformats.org/officeDocument/2006/relationships/image" Target="../media/image253.emf"/><Relationship Id="rId62" Type="http://schemas.openxmlformats.org/officeDocument/2006/relationships/image" Target="../media/image257.emf"/><Relationship Id="rId70" Type="http://schemas.openxmlformats.org/officeDocument/2006/relationships/image" Target="../media/image261.emf"/><Relationship Id="rId75" Type="http://schemas.openxmlformats.org/officeDocument/2006/relationships/customXml" Target="../ink/ink319.xml"/><Relationship Id="rId83" Type="http://schemas.openxmlformats.org/officeDocument/2006/relationships/customXml" Target="../ink/ink323.xml"/><Relationship Id="rId88" Type="http://schemas.openxmlformats.org/officeDocument/2006/relationships/image" Target="../media/image270.emf"/><Relationship Id="rId91" Type="http://schemas.openxmlformats.org/officeDocument/2006/relationships/customXml" Target="../ink/ink327.xml"/><Relationship Id="rId96" Type="http://schemas.openxmlformats.org/officeDocument/2006/relationships/image" Target="../media/image27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.emf"/><Relationship Id="rId15" Type="http://schemas.openxmlformats.org/officeDocument/2006/relationships/customXml" Target="../ink/ink289.xml"/><Relationship Id="rId23" Type="http://schemas.openxmlformats.org/officeDocument/2006/relationships/customXml" Target="../ink/ink293.xml"/><Relationship Id="rId28" Type="http://schemas.openxmlformats.org/officeDocument/2006/relationships/image" Target="../media/image240.emf"/><Relationship Id="rId36" Type="http://schemas.openxmlformats.org/officeDocument/2006/relationships/image" Target="../media/image244.emf"/><Relationship Id="rId49" Type="http://schemas.openxmlformats.org/officeDocument/2006/relationships/customXml" Target="../ink/ink306.xml"/><Relationship Id="rId57" Type="http://schemas.openxmlformats.org/officeDocument/2006/relationships/customXml" Target="../ink/ink310.xml"/><Relationship Id="rId106" Type="http://schemas.openxmlformats.org/officeDocument/2006/relationships/image" Target="../media/image279.emf"/><Relationship Id="rId10" Type="http://schemas.openxmlformats.org/officeDocument/2006/relationships/image" Target="../media/image231.emf"/><Relationship Id="rId31" Type="http://schemas.openxmlformats.org/officeDocument/2006/relationships/customXml" Target="../ink/ink297.xml"/><Relationship Id="rId44" Type="http://schemas.openxmlformats.org/officeDocument/2006/relationships/image" Target="../media/image248.emf"/><Relationship Id="rId52" Type="http://schemas.openxmlformats.org/officeDocument/2006/relationships/image" Target="../media/image252.emf"/><Relationship Id="rId60" Type="http://schemas.openxmlformats.org/officeDocument/2006/relationships/image" Target="../media/image256.emf"/><Relationship Id="rId65" Type="http://schemas.openxmlformats.org/officeDocument/2006/relationships/customXml" Target="../ink/ink314.xml"/><Relationship Id="rId73" Type="http://schemas.openxmlformats.org/officeDocument/2006/relationships/customXml" Target="../ink/ink318.xml"/><Relationship Id="rId78" Type="http://schemas.openxmlformats.org/officeDocument/2006/relationships/image" Target="../media/image265.emf"/><Relationship Id="rId81" Type="http://schemas.openxmlformats.org/officeDocument/2006/relationships/customXml" Target="../ink/ink322.xml"/><Relationship Id="rId86" Type="http://schemas.openxmlformats.org/officeDocument/2006/relationships/image" Target="../media/image269.emf"/><Relationship Id="rId94" Type="http://schemas.openxmlformats.org/officeDocument/2006/relationships/image" Target="../media/image273.emf"/><Relationship Id="rId99" Type="http://schemas.openxmlformats.org/officeDocument/2006/relationships/customXml" Target="../ink/ink331.xml"/><Relationship Id="rId101" Type="http://schemas.openxmlformats.org/officeDocument/2006/relationships/customXml" Target="../ink/ink332.xml"/><Relationship Id="rId4" Type="http://schemas.openxmlformats.org/officeDocument/2006/relationships/image" Target="../media/image228.emf"/><Relationship Id="rId9" Type="http://schemas.openxmlformats.org/officeDocument/2006/relationships/customXml" Target="../ink/ink286.xml"/><Relationship Id="rId13" Type="http://schemas.openxmlformats.org/officeDocument/2006/relationships/customXml" Target="../ink/ink288.xml"/><Relationship Id="rId18" Type="http://schemas.openxmlformats.org/officeDocument/2006/relationships/image" Target="../media/image235.emf"/><Relationship Id="rId39" Type="http://schemas.openxmlformats.org/officeDocument/2006/relationships/customXml" Target="../ink/ink301.xml"/><Relationship Id="rId34" Type="http://schemas.openxmlformats.org/officeDocument/2006/relationships/image" Target="../media/image243.emf"/><Relationship Id="rId50" Type="http://schemas.openxmlformats.org/officeDocument/2006/relationships/image" Target="../media/image251.emf"/><Relationship Id="rId55" Type="http://schemas.openxmlformats.org/officeDocument/2006/relationships/customXml" Target="../ink/ink309.xml"/><Relationship Id="rId76" Type="http://schemas.openxmlformats.org/officeDocument/2006/relationships/image" Target="../media/image264.emf"/><Relationship Id="rId97" Type="http://schemas.openxmlformats.org/officeDocument/2006/relationships/customXml" Target="../ink/ink330.xml"/><Relationship Id="rId104" Type="http://schemas.openxmlformats.org/officeDocument/2006/relationships/image" Target="../media/image278.emf"/><Relationship Id="rId7" Type="http://schemas.openxmlformats.org/officeDocument/2006/relationships/customXml" Target="../ink/ink285.xml"/><Relationship Id="rId71" Type="http://schemas.openxmlformats.org/officeDocument/2006/relationships/customXml" Target="../ink/ink317.xml"/><Relationship Id="rId92" Type="http://schemas.openxmlformats.org/officeDocument/2006/relationships/image" Target="../media/image272.emf"/><Relationship Id="rId2" Type="http://schemas.openxmlformats.org/officeDocument/2006/relationships/image" Target="../media/image15.jpeg"/><Relationship Id="rId29" Type="http://schemas.openxmlformats.org/officeDocument/2006/relationships/customXml" Target="../ink/ink296.xml"/><Relationship Id="rId24" Type="http://schemas.openxmlformats.org/officeDocument/2006/relationships/image" Target="../media/image238.emf"/><Relationship Id="rId40" Type="http://schemas.openxmlformats.org/officeDocument/2006/relationships/image" Target="../media/image246.emf"/><Relationship Id="rId45" Type="http://schemas.openxmlformats.org/officeDocument/2006/relationships/customXml" Target="../ink/ink304.xml"/><Relationship Id="rId66" Type="http://schemas.openxmlformats.org/officeDocument/2006/relationships/image" Target="../media/image259.emf"/><Relationship Id="rId87" Type="http://schemas.openxmlformats.org/officeDocument/2006/relationships/customXml" Target="../ink/ink325.xml"/><Relationship Id="rId61" Type="http://schemas.openxmlformats.org/officeDocument/2006/relationships/customXml" Target="../ink/ink312.xml"/><Relationship Id="rId82" Type="http://schemas.openxmlformats.org/officeDocument/2006/relationships/image" Target="../media/image267.emf"/><Relationship Id="rId19" Type="http://schemas.openxmlformats.org/officeDocument/2006/relationships/customXml" Target="../ink/ink291.xml"/><Relationship Id="rId14" Type="http://schemas.openxmlformats.org/officeDocument/2006/relationships/image" Target="../media/image233.emf"/><Relationship Id="rId30" Type="http://schemas.openxmlformats.org/officeDocument/2006/relationships/image" Target="../media/image241.emf"/><Relationship Id="rId35" Type="http://schemas.openxmlformats.org/officeDocument/2006/relationships/customXml" Target="../ink/ink299.xml"/><Relationship Id="rId56" Type="http://schemas.openxmlformats.org/officeDocument/2006/relationships/image" Target="../media/image254.emf"/><Relationship Id="rId77" Type="http://schemas.openxmlformats.org/officeDocument/2006/relationships/customXml" Target="../ink/ink320.xml"/><Relationship Id="rId100" Type="http://schemas.openxmlformats.org/officeDocument/2006/relationships/image" Target="../media/image276.emf"/><Relationship Id="rId105" Type="http://schemas.openxmlformats.org/officeDocument/2006/relationships/customXml" Target="../ink/ink334.xml"/><Relationship Id="rId8" Type="http://schemas.openxmlformats.org/officeDocument/2006/relationships/image" Target="../media/image230.emf"/><Relationship Id="rId51" Type="http://schemas.openxmlformats.org/officeDocument/2006/relationships/customXml" Target="../ink/ink307.xml"/><Relationship Id="rId72" Type="http://schemas.openxmlformats.org/officeDocument/2006/relationships/image" Target="../media/image262.emf"/><Relationship Id="rId93" Type="http://schemas.openxmlformats.org/officeDocument/2006/relationships/customXml" Target="../ink/ink328.xml"/><Relationship Id="rId98" Type="http://schemas.openxmlformats.org/officeDocument/2006/relationships/image" Target="../media/image275.emf"/><Relationship Id="rId3" Type="http://schemas.openxmlformats.org/officeDocument/2006/relationships/customXml" Target="../ink/ink283.xml"/><Relationship Id="rId25" Type="http://schemas.openxmlformats.org/officeDocument/2006/relationships/customXml" Target="../ink/ink294.xml"/><Relationship Id="rId46" Type="http://schemas.openxmlformats.org/officeDocument/2006/relationships/image" Target="../media/image249.emf"/><Relationship Id="rId67" Type="http://schemas.openxmlformats.org/officeDocument/2006/relationships/customXml" Target="../ink/ink315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5.emf"/><Relationship Id="rId18" Type="http://schemas.openxmlformats.org/officeDocument/2006/relationships/customXml" Target="../ink/ink343.xml"/><Relationship Id="rId26" Type="http://schemas.openxmlformats.org/officeDocument/2006/relationships/customXml" Target="../ink/ink347.xml"/><Relationship Id="rId39" Type="http://schemas.openxmlformats.org/officeDocument/2006/relationships/image" Target="../media/image298.emf"/><Relationship Id="rId21" Type="http://schemas.openxmlformats.org/officeDocument/2006/relationships/image" Target="../media/image289.emf"/><Relationship Id="rId34" Type="http://schemas.openxmlformats.org/officeDocument/2006/relationships/customXml" Target="../ink/ink351.xml"/><Relationship Id="rId42" Type="http://schemas.openxmlformats.org/officeDocument/2006/relationships/customXml" Target="../ink/ink355.xml"/><Relationship Id="rId47" Type="http://schemas.openxmlformats.org/officeDocument/2006/relationships/image" Target="../media/image302.emf"/><Relationship Id="rId7" Type="http://schemas.openxmlformats.org/officeDocument/2006/relationships/image" Target="../media/image282.emf"/><Relationship Id="rId2" Type="http://schemas.openxmlformats.org/officeDocument/2006/relationships/customXml" Target="../ink/ink335.xml"/><Relationship Id="rId16" Type="http://schemas.openxmlformats.org/officeDocument/2006/relationships/customXml" Target="../ink/ink342.xml"/><Relationship Id="rId29" Type="http://schemas.openxmlformats.org/officeDocument/2006/relationships/image" Target="../media/image29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7.xml"/><Relationship Id="rId11" Type="http://schemas.openxmlformats.org/officeDocument/2006/relationships/image" Target="../media/image284.emf"/><Relationship Id="rId24" Type="http://schemas.openxmlformats.org/officeDocument/2006/relationships/customXml" Target="../ink/ink346.xml"/><Relationship Id="rId32" Type="http://schemas.openxmlformats.org/officeDocument/2006/relationships/customXml" Target="../ink/ink350.xml"/><Relationship Id="rId37" Type="http://schemas.openxmlformats.org/officeDocument/2006/relationships/image" Target="../media/image297.emf"/><Relationship Id="rId40" Type="http://schemas.openxmlformats.org/officeDocument/2006/relationships/customXml" Target="../ink/ink354.xml"/><Relationship Id="rId45" Type="http://schemas.openxmlformats.org/officeDocument/2006/relationships/image" Target="../media/image301.emf"/><Relationship Id="rId5" Type="http://schemas.openxmlformats.org/officeDocument/2006/relationships/image" Target="../media/image281.emf"/><Relationship Id="rId15" Type="http://schemas.openxmlformats.org/officeDocument/2006/relationships/image" Target="../media/image286.emf"/><Relationship Id="rId23" Type="http://schemas.openxmlformats.org/officeDocument/2006/relationships/image" Target="../media/image290.emf"/><Relationship Id="rId28" Type="http://schemas.openxmlformats.org/officeDocument/2006/relationships/customXml" Target="../ink/ink348.xml"/><Relationship Id="rId36" Type="http://schemas.openxmlformats.org/officeDocument/2006/relationships/customXml" Target="../ink/ink352.xml"/><Relationship Id="rId10" Type="http://schemas.openxmlformats.org/officeDocument/2006/relationships/customXml" Target="../ink/ink339.xml"/><Relationship Id="rId19" Type="http://schemas.openxmlformats.org/officeDocument/2006/relationships/image" Target="../media/image288.emf"/><Relationship Id="rId31" Type="http://schemas.openxmlformats.org/officeDocument/2006/relationships/image" Target="../media/image294.emf"/><Relationship Id="rId44" Type="http://schemas.openxmlformats.org/officeDocument/2006/relationships/customXml" Target="../ink/ink356.xml"/><Relationship Id="rId4" Type="http://schemas.openxmlformats.org/officeDocument/2006/relationships/customXml" Target="../ink/ink336.xml"/><Relationship Id="rId9" Type="http://schemas.openxmlformats.org/officeDocument/2006/relationships/image" Target="../media/image283.emf"/><Relationship Id="rId14" Type="http://schemas.openxmlformats.org/officeDocument/2006/relationships/customXml" Target="../ink/ink341.xml"/><Relationship Id="rId22" Type="http://schemas.openxmlformats.org/officeDocument/2006/relationships/customXml" Target="../ink/ink345.xml"/><Relationship Id="rId27" Type="http://schemas.openxmlformats.org/officeDocument/2006/relationships/image" Target="../media/image292.emf"/><Relationship Id="rId30" Type="http://schemas.openxmlformats.org/officeDocument/2006/relationships/customXml" Target="../ink/ink349.xml"/><Relationship Id="rId35" Type="http://schemas.openxmlformats.org/officeDocument/2006/relationships/image" Target="../media/image296.emf"/><Relationship Id="rId43" Type="http://schemas.openxmlformats.org/officeDocument/2006/relationships/image" Target="../media/image300.emf"/><Relationship Id="rId8" Type="http://schemas.openxmlformats.org/officeDocument/2006/relationships/customXml" Target="../ink/ink338.xml"/><Relationship Id="rId3" Type="http://schemas.openxmlformats.org/officeDocument/2006/relationships/image" Target="../media/image280.emf"/><Relationship Id="rId12" Type="http://schemas.openxmlformats.org/officeDocument/2006/relationships/customXml" Target="../ink/ink340.xml"/><Relationship Id="rId17" Type="http://schemas.openxmlformats.org/officeDocument/2006/relationships/image" Target="../media/image287.emf"/><Relationship Id="rId25" Type="http://schemas.openxmlformats.org/officeDocument/2006/relationships/image" Target="../media/image291.emf"/><Relationship Id="rId33" Type="http://schemas.openxmlformats.org/officeDocument/2006/relationships/image" Target="../media/image295.emf"/><Relationship Id="rId38" Type="http://schemas.openxmlformats.org/officeDocument/2006/relationships/customXml" Target="../ink/ink353.xml"/><Relationship Id="rId46" Type="http://schemas.openxmlformats.org/officeDocument/2006/relationships/customXml" Target="../ink/ink357.xml"/><Relationship Id="rId20" Type="http://schemas.openxmlformats.org/officeDocument/2006/relationships/customXml" Target="../ink/ink344.xml"/><Relationship Id="rId41" Type="http://schemas.openxmlformats.org/officeDocument/2006/relationships/image" Target="../media/image299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8.emf"/><Relationship Id="rId18" Type="http://schemas.openxmlformats.org/officeDocument/2006/relationships/customXml" Target="../ink/ink366.xml"/><Relationship Id="rId26" Type="http://schemas.openxmlformats.org/officeDocument/2006/relationships/customXml" Target="../ink/ink370.xml"/><Relationship Id="rId21" Type="http://schemas.openxmlformats.org/officeDocument/2006/relationships/image" Target="../media/image312.emf"/><Relationship Id="rId34" Type="http://schemas.openxmlformats.org/officeDocument/2006/relationships/customXml" Target="../ink/ink374.xml"/><Relationship Id="rId7" Type="http://schemas.openxmlformats.org/officeDocument/2006/relationships/image" Target="../media/image305.emf"/><Relationship Id="rId12" Type="http://schemas.openxmlformats.org/officeDocument/2006/relationships/customXml" Target="../ink/ink363.xml"/><Relationship Id="rId17" Type="http://schemas.openxmlformats.org/officeDocument/2006/relationships/image" Target="../media/image310.emf"/><Relationship Id="rId25" Type="http://schemas.openxmlformats.org/officeDocument/2006/relationships/image" Target="../media/image314.emf"/><Relationship Id="rId33" Type="http://schemas.openxmlformats.org/officeDocument/2006/relationships/image" Target="../media/image318.emf"/><Relationship Id="rId2" Type="http://schemas.openxmlformats.org/officeDocument/2006/relationships/customXml" Target="../ink/ink358.xml"/><Relationship Id="rId16" Type="http://schemas.openxmlformats.org/officeDocument/2006/relationships/customXml" Target="../ink/ink365.xml"/><Relationship Id="rId20" Type="http://schemas.openxmlformats.org/officeDocument/2006/relationships/customXml" Target="../ink/ink367.xml"/><Relationship Id="rId29" Type="http://schemas.openxmlformats.org/officeDocument/2006/relationships/image" Target="../media/image31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0.xml"/><Relationship Id="rId11" Type="http://schemas.openxmlformats.org/officeDocument/2006/relationships/image" Target="../media/image307.emf"/><Relationship Id="rId24" Type="http://schemas.openxmlformats.org/officeDocument/2006/relationships/customXml" Target="../ink/ink369.xml"/><Relationship Id="rId32" Type="http://schemas.openxmlformats.org/officeDocument/2006/relationships/customXml" Target="../ink/ink373.xml"/><Relationship Id="rId37" Type="http://schemas.openxmlformats.org/officeDocument/2006/relationships/image" Target="../media/image320.emf"/><Relationship Id="rId5" Type="http://schemas.openxmlformats.org/officeDocument/2006/relationships/image" Target="../media/image304.emf"/><Relationship Id="rId15" Type="http://schemas.openxmlformats.org/officeDocument/2006/relationships/image" Target="../media/image309.emf"/><Relationship Id="rId23" Type="http://schemas.openxmlformats.org/officeDocument/2006/relationships/image" Target="../media/image313.emf"/><Relationship Id="rId28" Type="http://schemas.openxmlformats.org/officeDocument/2006/relationships/customXml" Target="../ink/ink371.xml"/><Relationship Id="rId36" Type="http://schemas.openxmlformats.org/officeDocument/2006/relationships/customXml" Target="../ink/ink375.xml"/><Relationship Id="rId10" Type="http://schemas.openxmlformats.org/officeDocument/2006/relationships/customXml" Target="../ink/ink362.xml"/><Relationship Id="rId19" Type="http://schemas.openxmlformats.org/officeDocument/2006/relationships/image" Target="../media/image311.emf"/><Relationship Id="rId31" Type="http://schemas.openxmlformats.org/officeDocument/2006/relationships/image" Target="../media/image317.emf"/><Relationship Id="rId4" Type="http://schemas.openxmlformats.org/officeDocument/2006/relationships/customXml" Target="../ink/ink359.xml"/><Relationship Id="rId9" Type="http://schemas.openxmlformats.org/officeDocument/2006/relationships/image" Target="../media/image306.emf"/><Relationship Id="rId14" Type="http://schemas.openxmlformats.org/officeDocument/2006/relationships/customXml" Target="../ink/ink364.xml"/><Relationship Id="rId22" Type="http://schemas.openxmlformats.org/officeDocument/2006/relationships/customXml" Target="../ink/ink368.xml"/><Relationship Id="rId27" Type="http://schemas.openxmlformats.org/officeDocument/2006/relationships/image" Target="../media/image315.emf"/><Relationship Id="rId30" Type="http://schemas.openxmlformats.org/officeDocument/2006/relationships/customXml" Target="../ink/ink372.xml"/><Relationship Id="rId35" Type="http://schemas.openxmlformats.org/officeDocument/2006/relationships/image" Target="../media/image319.emf"/><Relationship Id="rId8" Type="http://schemas.openxmlformats.org/officeDocument/2006/relationships/customXml" Target="../ink/ink361.xml"/><Relationship Id="rId3" Type="http://schemas.openxmlformats.org/officeDocument/2006/relationships/image" Target="../media/image303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6.emf"/><Relationship Id="rId18" Type="http://schemas.openxmlformats.org/officeDocument/2006/relationships/customXml" Target="../ink/ink384.xml"/><Relationship Id="rId26" Type="http://schemas.openxmlformats.org/officeDocument/2006/relationships/customXml" Target="../ink/ink388.xml"/><Relationship Id="rId39" Type="http://schemas.openxmlformats.org/officeDocument/2006/relationships/image" Target="../media/image339.emf"/><Relationship Id="rId21" Type="http://schemas.openxmlformats.org/officeDocument/2006/relationships/image" Target="../media/image330.emf"/><Relationship Id="rId34" Type="http://schemas.openxmlformats.org/officeDocument/2006/relationships/customXml" Target="../ink/ink392.xml"/><Relationship Id="rId42" Type="http://schemas.openxmlformats.org/officeDocument/2006/relationships/customXml" Target="../ink/ink396.xml"/><Relationship Id="rId47" Type="http://schemas.openxmlformats.org/officeDocument/2006/relationships/image" Target="../media/image343.emf"/><Relationship Id="rId50" Type="http://schemas.openxmlformats.org/officeDocument/2006/relationships/customXml" Target="../ink/ink400.xml"/><Relationship Id="rId7" Type="http://schemas.openxmlformats.org/officeDocument/2006/relationships/image" Target="../media/image323.emf"/><Relationship Id="rId2" Type="http://schemas.openxmlformats.org/officeDocument/2006/relationships/customXml" Target="../ink/ink376.xml"/><Relationship Id="rId16" Type="http://schemas.openxmlformats.org/officeDocument/2006/relationships/customXml" Target="../ink/ink383.xml"/><Relationship Id="rId29" Type="http://schemas.openxmlformats.org/officeDocument/2006/relationships/image" Target="../media/image334.emf"/><Relationship Id="rId11" Type="http://schemas.openxmlformats.org/officeDocument/2006/relationships/image" Target="../media/image325.emf"/><Relationship Id="rId24" Type="http://schemas.openxmlformats.org/officeDocument/2006/relationships/customXml" Target="../ink/ink387.xml"/><Relationship Id="rId32" Type="http://schemas.openxmlformats.org/officeDocument/2006/relationships/customXml" Target="../ink/ink391.xml"/><Relationship Id="rId37" Type="http://schemas.openxmlformats.org/officeDocument/2006/relationships/image" Target="../media/image338.emf"/><Relationship Id="rId40" Type="http://schemas.openxmlformats.org/officeDocument/2006/relationships/customXml" Target="../ink/ink395.xml"/><Relationship Id="rId45" Type="http://schemas.openxmlformats.org/officeDocument/2006/relationships/image" Target="../media/image342.emf"/><Relationship Id="rId5" Type="http://schemas.openxmlformats.org/officeDocument/2006/relationships/image" Target="../media/image322.emf"/><Relationship Id="rId15" Type="http://schemas.openxmlformats.org/officeDocument/2006/relationships/image" Target="../media/image327.emf"/><Relationship Id="rId23" Type="http://schemas.openxmlformats.org/officeDocument/2006/relationships/image" Target="../media/image331.emf"/><Relationship Id="rId28" Type="http://schemas.openxmlformats.org/officeDocument/2006/relationships/customXml" Target="../ink/ink389.xml"/><Relationship Id="rId36" Type="http://schemas.openxmlformats.org/officeDocument/2006/relationships/customXml" Target="../ink/ink393.xml"/><Relationship Id="rId49" Type="http://schemas.openxmlformats.org/officeDocument/2006/relationships/image" Target="../media/image344.emf"/><Relationship Id="rId10" Type="http://schemas.openxmlformats.org/officeDocument/2006/relationships/customXml" Target="../ink/ink380.xml"/><Relationship Id="rId19" Type="http://schemas.openxmlformats.org/officeDocument/2006/relationships/image" Target="../media/image329.emf"/><Relationship Id="rId31" Type="http://schemas.openxmlformats.org/officeDocument/2006/relationships/image" Target="../media/image335.emf"/><Relationship Id="rId44" Type="http://schemas.openxmlformats.org/officeDocument/2006/relationships/customXml" Target="../ink/ink397.xml"/><Relationship Id="rId4" Type="http://schemas.openxmlformats.org/officeDocument/2006/relationships/customXml" Target="../ink/ink377.xml"/><Relationship Id="rId9" Type="http://schemas.openxmlformats.org/officeDocument/2006/relationships/image" Target="../media/image324.emf"/><Relationship Id="rId14" Type="http://schemas.openxmlformats.org/officeDocument/2006/relationships/customXml" Target="../ink/ink382.xml"/><Relationship Id="rId22" Type="http://schemas.openxmlformats.org/officeDocument/2006/relationships/customXml" Target="../ink/ink386.xml"/><Relationship Id="rId27" Type="http://schemas.openxmlformats.org/officeDocument/2006/relationships/image" Target="../media/image333.emf"/><Relationship Id="rId30" Type="http://schemas.openxmlformats.org/officeDocument/2006/relationships/customXml" Target="../ink/ink390.xml"/><Relationship Id="rId35" Type="http://schemas.openxmlformats.org/officeDocument/2006/relationships/image" Target="../media/image337.emf"/><Relationship Id="rId43" Type="http://schemas.openxmlformats.org/officeDocument/2006/relationships/image" Target="../media/image341.emf"/><Relationship Id="rId48" Type="http://schemas.openxmlformats.org/officeDocument/2006/relationships/customXml" Target="../ink/ink399.xml"/><Relationship Id="rId8" Type="http://schemas.openxmlformats.org/officeDocument/2006/relationships/customXml" Target="../ink/ink379.xml"/><Relationship Id="rId51" Type="http://schemas.openxmlformats.org/officeDocument/2006/relationships/image" Target="../media/image345.emf"/><Relationship Id="rId3" Type="http://schemas.openxmlformats.org/officeDocument/2006/relationships/image" Target="../media/image321.emf"/><Relationship Id="rId12" Type="http://schemas.openxmlformats.org/officeDocument/2006/relationships/customXml" Target="../ink/ink381.xml"/><Relationship Id="rId17" Type="http://schemas.openxmlformats.org/officeDocument/2006/relationships/image" Target="../media/image328.emf"/><Relationship Id="rId25" Type="http://schemas.openxmlformats.org/officeDocument/2006/relationships/image" Target="../media/image332.emf"/><Relationship Id="rId33" Type="http://schemas.openxmlformats.org/officeDocument/2006/relationships/image" Target="../media/image336.emf"/><Relationship Id="rId38" Type="http://schemas.openxmlformats.org/officeDocument/2006/relationships/customXml" Target="../ink/ink394.xml"/><Relationship Id="rId46" Type="http://schemas.openxmlformats.org/officeDocument/2006/relationships/customXml" Target="../ink/ink398.xml"/><Relationship Id="rId20" Type="http://schemas.openxmlformats.org/officeDocument/2006/relationships/customXml" Target="../ink/ink385.xml"/><Relationship Id="rId41" Type="http://schemas.openxmlformats.org/officeDocument/2006/relationships/image" Target="../media/image34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emf"/><Relationship Id="rId13" Type="http://schemas.openxmlformats.org/officeDocument/2006/relationships/customXml" Target="../ink/ink406.xml"/><Relationship Id="rId18" Type="http://schemas.openxmlformats.org/officeDocument/2006/relationships/image" Target="../media/image355.emf"/><Relationship Id="rId26" Type="http://schemas.openxmlformats.org/officeDocument/2006/relationships/image" Target="../media/image359.emf"/><Relationship Id="rId3" Type="http://schemas.openxmlformats.org/officeDocument/2006/relationships/customXml" Target="../ink/ink401.xml"/><Relationship Id="rId21" Type="http://schemas.openxmlformats.org/officeDocument/2006/relationships/customXml" Target="../ink/ink410.xml"/><Relationship Id="rId7" Type="http://schemas.openxmlformats.org/officeDocument/2006/relationships/customXml" Target="../ink/ink403.xml"/><Relationship Id="rId12" Type="http://schemas.openxmlformats.org/officeDocument/2006/relationships/image" Target="../media/image352.emf"/><Relationship Id="rId17" Type="http://schemas.openxmlformats.org/officeDocument/2006/relationships/customXml" Target="../ink/ink408.xml"/><Relationship Id="rId25" Type="http://schemas.openxmlformats.org/officeDocument/2006/relationships/customXml" Target="../ink/ink412.xml"/><Relationship Id="rId2" Type="http://schemas.openxmlformats.org/officeDocument/2006/relationships/image" Target="../media/image17.png"/><Relationship Id="rId16" Type="http://schemas.openxmlformats.org/officeDocument/2006/relationships/image" Target="../media/image354.emf"/><Relationship Id="rId20" Type="http://schemas.openxmlformats.org/officeDocument/2006/relationships/image" Target="../media/image356.emf"/><Relationship Id="rId29" Type="http://schemas.openxmlformats.org/officeDocument/2006/relationships/customXml" Target="../ink/ink4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9.emf"/><Relationship Id="rId11" Type="http://schemas.openxmlformats.org/officeDocument/2006/relationships/customXml" Target="../ink/ink405.xml"/><Relationship Id="rId24" Type="http://schemas.openxmlformats.org/officeDocument/2006/relationships/image" Target="../media/image358.emf"/><Relationship Id="rId5" Type="http://schemas.openxmlformats.org/officeDocument/2006/relationships/customXml" Target="../ink/ink402.xml"/><Relationship Id="rId15" Type="http://schemas.openxmlformats.org/officeDocument/2006/relationships/customXml" Target="../ink/ink407.xml"/><Relationship Id="rId23" Type="http://schemas.openxmlformats.org/officeDocument/2006/relationships/customXml" Target="../ink/ink411.xml"/><Relationship Id="rId28" Type="http://schemas.openxmlformats.org/officeDocument/2006/relationships/image" Target="../media/image360.emf"/><Relationship Id="rId10" Type="http://schemas.openxmlformats.org/officeDocument/2006/relationships/image" Target="../media/image351.emf"/><Relationship Id="rId19" Type="http://schemas.openxmlformats.org/officeDocument/2006/relationships/customXml" Target="../ink/ink409.xml"/><Relationship Id="rId4" Type="http://schemas.openxmlformats.org/officeDocument/2006/relationships/image" Target="../media/image348.emf"/><Relationship Id="rId9" Type="http://schemas.openxmlformats.org/officeDocument/2006/relationships/customXml" Target="../ink/ink404.xml"/><Relationship Id="rId14" Type="http://schemas.openxmlformats.org/officeDocument/2006/relationships/image" Target="../media/image353.emf"/><Relationship Id="rId22" Type="http://schemas.openxmlformats.org/officeDocument/2006/relationships/image" Target="../media/image357.emf"/><Relationship Id="rId27" Type="http://schemas.openxmlformats.org/officeDocument/2006/relationships/customXml" Target="../ink/ink413.xml"/><Relationship Id="rId30" Type="http://schemas.openxmlformats.org/officeDocument/2006/relationships/image" Target="../media/image36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emf"/><Relationship Id="rId13" Type="http://schemas.openxmlformats.org/officeDocument/2006/relationships/customXml" Target="../ink/ink420.xml"/><Relationship Id="rId18" Type="http://schemas.openxmlformats.org/officeDocument/2006/relationships/image" Target="../media/image371.emf"/><Relationship Id="rId26" Type="http://schemas.openxmlformats.org/officeDocument/2006/relationships/image" Target="../media/image375.emf"/><Relationship Id="rId3" Type="http://schemas.openxmlformats.org/officeDocument/2006/relationships/customXml" Target="../ink/ink415.xml"/><Relationship Id="rId21" Type="http://schemas.openxmlformats.org/officeDocument/2006/relationships/customXml" Target="../ink/ink424.xml"/><Relationship Id="rId7" Type="http://schemas.openxmlformats.org/officeDocument/2006/relationships/customXml" Target="../ink/ink417.xml"/><Relationship Id="rId12" Type="http://schemas.openxmlformats.org/officeDocument/2006/relationships/image" Target="../media/image368.emf"/><Relationship Id="rId17" Type="http://schemas.openxmlformats.org/officeDocument/2006/relationships/customXml" Target="../ink/ink422.xml"/><Relationship Id="rId25" Type="http://schemas.openxmlformats.org/officeDocument/2006/relationships/customXml" Target="../ink/ink426.xml"/><Relationship Id="rId2" Type="http://schemas.openxmlformats.org/officeDocument/2006/relationships/image" Target="../media/image19.png"/><Relationship Id="rId16" Type="http://schemas.openxmlformats.org/officeDocument/2006/relationships/image" Target="../media/image370.emf"/><Relationship Id="rId20" Type="http://schemas.openxmlformats.org/officeDocument/2006/relationships/image" Target="../media/image372.emf"/><Relationship Id="rId29" Type="http://schemas.openxmlformats.org/officeDocument/2006/relationships/customXml" Target="../ink/ink4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5.emf"/><Relationship Id="rId11" Type="http://schemas.openxmlformats.org/officeDocument/2006/relationships/customXml" Target="../ink/ink419.xml"/><Relationship Id="rId24" Type="http://schemas.openxmlformats.org/officeDocument/2006/relationships/image" Target="../media/image374.emf"/><Relationship Id="rId5" Type="http://schemas.openxmlformats.org/officeDocument/2006/relationships/customXml" Target="../ink/ink416.xml"/><Relationship Id="rId15" Type="http://schemas.openxmlformats.org/officeDocument/2006/relationships/customXml" Target="../ink/ink421.xml"/><Relationship Id="rId23" Type="http://schemas.openxmlformats.org/officeDocument/2006/relationships/customXml" Target="../ink/ink425.xml"/><Relationship Id="rId28" Type="http://schemas.openxmlformats.org/officeDocument/2006/relationships/image" Target="../media/image376.emf"/><Relationship Id="rId10" Type="http://schemas.openxmlformats.org/officeDocument/2006/relationships/image" Target="../media/image367.emf"/><Relationship Id="rId19" Type="http://schemas.openxmlformats.org/officeDocument/2006/relationships/customXml" Target="../ink/ink423.xml"/><Relationship Id="rId4" Type="http://schemas.openxmlformats.org/officeDocument/2006/relationships/image" Target="../media/image364.emf"/><Relationship Id="rId9" Type="http://schemas.openxmlformats.org/officeDocument/2006/relationships/customXml" Target="../ink/ink418.xml"/><Relationship Id="rId14" Type="http://schemas.openxmlformats.org/officeDocument/2006/relationships/image" Target="../media/image369.emf"/><Relationship Id="rId22" Type="http://schemas.openxmlformats.org/officeDocument/2006/relationships/image" Target="../media/image373.emf"/><Relationship Id="rId27" Type="http://schemas.openxmlformats.org/officeDocument/2006/relationships/customXml" Target="../ink/ink427.xml"/><Relationship Id="rId30" Type="http://schemas.openxmlformats.org/officeDocument/2006/relationships/image" Target="../media/image37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customXml" Target="../ink/ink9.xml"/><Relationship Id="rId4" Type="http://schemas.openxmlformats.org/officeDocument/2006/relationships/image" Target="../media/image18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emf"/><Relationship Id="rId13" Type="http://schemas.openxmlformats.org/officeDocument/2006/relationships/customXml" Target="../ink/ink434.xml"/><Relationship Id="rId18" Type="http://schemas.openxmlformats.org/officeDocument/2006/relationships/image" Target="../media/image386.emf"/><Relationship Id="rId3" Type="http://schemas.openxmlformats.org/officeDocument/2006/relationships/customXml" Target="../ink/ink429.xml"/><Relationship Id="rId21" Type="http://schemas.openxmlformats.org/officeDocument/2006/relationships/customXml" Target="../ink/ink438.xml"/><Relationship Id="rId7" Type="http://schemas.openxmlformats.org/officeDocument/2006/relationships/customXml" Target="../ink/ink431.xml"/><Relationship Id="rId12" Type="http://schemas.openxmlformats.org/officeDocument/2006/relationships/image" Target="../media/image383.emf"/><Relationship Id="rId17" Type="http://schemas.openxmlformats.org/officeDocument/2006/relationships/customXml" Target="../ink/ink436.xml"/><Relationship Id="rId2" Type="http://schemas.openxmlformats.org/officeDocument/2006/relationships/image" Target="../media/image20.png"/><Relationship Id="rId16" Type="http://schemas.openxmlformats.org/officeDocument/2006/relationships/image" Target="../media/image385.emf"/><Relationship Id="rId20" Type="http://schemas.openxmlformats.org/officeDocument/2006/relationships/image" Target="../media/image38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emf"/><Relationship Id="rId11" Type="http://schemas.openxmlformats.org/officeDocument/2006/relationships/customXml" Target="../ink/ink433.xml"/><Relationship Id="rId5" Type="http://schemas.openxmlformats.org/officeDocument/2006/relationships/customXml" Target="../ink/ink430.xml"/><Relationship Id="rId15" Type="http://schemas.openxmlformats.org/officeDocument/2006/relationships/customXml" Target="../ink/ink435.xml"/><Relationship Id="rId10" Type="http://schemas.openxmlformats.org/officeDocument/2006/relationships/image" Target="../media/image382.emf"/><Relationship Id="rId19" Type="http://schemas.openxmlformats.org/officeDocument/2006/relationships/customXml" Target="../ink/ink437.xml"/><Relationship Id="rId4" Type="http://schemas.openxmlformats.org/officeDocument/2006/relationships/image" Target="../media/image379.emf"/><Relationship Id="rId9" Type="http://schemas.openxmlformats.org/officeDocument/2006/relationships/customXml" Target="../ink/ink432.xml"/><Relationship Id="rId14" Type="http://schemas.openxmlformats.org/officeDocument/2006/relationships/image" Target="../media/image384.emf"/><Relationship Id="rId22" Type="http://schemas.openxmlformats.org/officeDocument/2006/relationships/image" Target="../media/image38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emf"/><Relationship Id="rId3" Type="http://schemas.openxmlformats.org/officeDocument/2006/relationships/customXml" Target="../ink/ink439.xml"/><Relationship Id="rId7" Type="http://schemas.openxmlformats.org/officeDocument/2006/relationships/customXml" Target="../ink/ink44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1.emf"/><Relationship Id="rId5" Type="http://schemas.openxmlformats.org/officeDocument/2006/relationships/customXml" Target="../ink/ink440.xml"/><Relationship Id="rId4" Type="http://schemas.openxmlformats.org/officeDocument/2006/relationships/image" Target="../media/image390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emf"/><Relationship Id="rId3" Type="http://schemas.openxmlformats.org/officeDocument/2006/relationships/customXml" Target="../ink/ink442.xml"/><Relationship Id="rId7" Type="http://schemas.openxmlformats.org/officeDocument/2006/relationships/customXml" Target="../ink/ink44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5.emf"/><Relationship Id="rId5" Type="http://schemas.openxmlformats.org/officeDocument/2006/relationships/customXml" Target="../ink/ink443.xml"/><Relationship Id="rId4" Type="http://schemas.openxmlformats.org/officeDocument/2006/relationships/image" Target="../media/image394.e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2.emf"/><Relationship Id="rId18" Type="http://schemas.openxmlformats.org/officeDocument/2006/relationships/customXml" Target="../ink/ink453.xml"/><Relationship Id="rId26" Type="http://schemas.openxmlformats.org/officeDocument/2006/relationships/customXml" Target="../ink/ink457.xml"/><Relationship Id="rId39" Type="http://schemas.openxmlformats.org/officeDocument/2006/relationships/image" Target="../media/image415.emf"/><Relationship Id="rId21" Type="http://schemas.openxmlformats.org/officeDocument/2006/relationships/image" Target="../media/image406.emf"/><Relationship Id="rId34" Type="http://schemas.openxmlformats.org/officeDocument/2006/relationships/customXml" Target="../ink/ink461.xml"/><Relationship Id="rId42" Type="http://schemas.openxmlformats.org/officeDocument/2006/relationships/customXml" Target="../ink/ink465.xml"/><Relationship Id="rId47" Type="http://schemas.openxmlformats.org/officeDocument/2006/relationships/image" Target="../media/image419.emf"/><Relationship Id="rId7" Type="http://schemas.openxmlformats.org/officeDocument/2006/relationships/image" Target="../media/image399.emf"/><Relationship Id="rId2" Type="http://schemas.openxmlformats.org/officeDocument/2006/relationships/customXml" Target="../ink/ink445.xml"/><Relationship Id="rId16" Type="http://schemas.openxmlformats.org/officeDocument/2006/relationships/customXml" Target="../ink/ink452.xml"/><Relationship Id="rId29" Type="http://schemas.openxmlformats.org/officeDocument/2006/relationships/image" Target="../media/image410.emf"/><Relationship Id="rId11" Type="http://schemas.openxmlformats.org/officeDocument/2006/relationships/image" Target="../media/image401.emf"/><Relationship Id="rId24" Type="http://schemas.openxmlformats.org/officeDocument/2006/relationships/customXml" Target="../ink/ink456.xml"/><Relationship Id="rId32" Type="http://schemas.openxmlformats.org/officeDocument/2006/relationships/customXml" Target="../ink/ink460.xml"/><Relationship Id="rId37" Type="http://schemas.openxmlformats.org/officeDocument/2006/relationships/image" Target="../media/image414.emf"/><Relationship Id="rId40" Type="http://schemas.openxmlformats.org/officeDocument/2006/relationships/customXml" Target="../ink/ink464.xml"/><Relationship Id="rId45" Type="http://schemas.openxmlformats.org/officeDocument/2006/relationships/image" Target="../media/image418.emf"/><Relationship Id="rId5" Type="http://schemas.openxmlformats.org/officeDocument/2006/relationships/image" Target="../media/image398.emf"/><Relationship Id="rId15" Type="http://schemas.openxmlformats.org/officeDocument/2006/relationships/image" Target="../media/image403.emf"/><Relationship Id="rId23" Type="http://schemas.openxmlformats.org/officeDocument/2006/relationships/image" Target="../media/image407.emf"/><Relationship Id="rId28" Type="http://schemas.openxmlformats.org/officeDocument/2006/relationships/customXml" Target="../ink/ink458.xml"/><Relationship Id="rId36" Type="http://schemas.openxmlformats.org/officeDocument/2006/relationships/customXml" Target="../ink/ink462.xml"/><Relationship Id="rId49" Type="http://schemas.openxmlformats.org/officeDocument/2006/relationships/image" Target="../media/image420.emf"/><Relationship Id="rId10" Type="http://schemas.openxmlformats.org/officeDocument/2006/relationships/customXml" Target="../ink/ink449.xml"/><Relationship Id="rId19" Type="http://schemas.openxmlformats.org/officeDocument/2006/relationships/image" Target="../media/image405.emf"/><Relationship Id="rId31" Type="http://schemas.openxmlformats.org/officeDocument/2006/relationships/image" Target="../media/image411.emf"/><Relationship Id="rId44" Type="http://schemas.openxmlformats.org/officeDocument/2006/relationships/customXml" Target="../ink/ink466.xml"/><Relationship Id="rId4" Type="http://schemas.openxmlformats.org/officeDocument/2006/relationships/customXml" Target="../ink/ink446.xml"/><Relationship Id="rId9" Type="http://schemas.openxmlformats.org/officeDocument/2006/relationships/image" Target="../media/image400.emf"/><Relationship Id="rId14" Type="http://schemas.openxmlformats.org/officeDocument/2006/relationships/customXml" Target="../ink/ink451.xml"/><Relationship Id="rId22" Type="http://schemas.openxmlformats.org/officeDocument/2006/relationships/customXml" Target="../ink/ink455.xml"/><Relationship Id="rId27" Type="http://schemas.openxmlformats.org/officeDocument/2006/relationships/image" Target="../media/image409.emf"/><Relationship Id="rId30" Type="http://schemas.openxmlformats.org/officeDocument/2006/relationships/customXml" Target="../ink/ink459.xml"/><Relationship Id="rId35" Type="http://schemas.openxmlformats.org/officeDocument/2006/relationships/image" Target="../media/image413.emf"/><Relationship Id="rId43" Type="http://schemas.openxmlformats.org/officeDocument/2006/relationships/image" Target="../media/image417.emf"/><Relationship Id="rId48" Type="http://schemas.openxmlformats.org/officeDocument/2006/relationships/customXml" Target="../ink/ink468.xml"/><Relationship Id="rId8" Type="http://schemas.openxmlformats.org/officeDocument/2006/relationships/customXml" Target="../ink/ink448.xml"/><Relationship Id="rId3" Type="http://schemas.openxmlformats.org/officeDocument/2006/relationships/image" Target="../media/image397.emf"/><Relationship Id="rId12" Type="http://schemas.openxmlformats.org/officeDocument/2006/relationships/customXml" Target="../ink/ink450.xml"/><Relationship Id="rId17" Type="http://schemas.openxmlformats.org/officeDocument/2006/relationships/image" Target="../media/image404.emf"/><Relationship Id="rId25" Type="http://schemas.openxmlformats.org/officeDocument/2006/relationships/image" Target="../media/image408.emf"/><Relationship Id="rId33" Type="http://schemas.openxmlformats.org/officeDocument/2006/relationships/image" Target="../media/image412.emf"/><Relationship Id="rId38" Type="http://schemas.openxmlformats.org/officeDocument/2006/relationships/customXml" Target="../ink/ink463.xml"/><Relationship Id="rId46" Type="http://schemas.openxmlformats.org/officeDocument/2006/relationships/customXml" Target="../ink/ink467.xml"/><Relationship Id="rId20" Type="http://schemas.openxmlformats.org/officeDocument/2006/relationships/customXml" Target="../ink/ink454.xml"/><Relationship Id="rId41" Type="http://schemas.openxmlformats.org/officeDocument/2006/relationships/image" Target="../media/image41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7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1.xml"/><Relationship Id="rId21" Type="http://schemas.openxmlformats.org/officeDocument/2006/relationships/image" Target="../media/image430.emf"/><Relationship Id="rId34" Type="http://schemas.openxmlformats.org/officeDocument/2006/relationships/customXml" Target="../ink/ink485.xml"/><Relationship Id="rId42" Type="http://schemas.openxmlformats.org/officeDocument/2006/relationships/customXml" Target="../ink/ink489.xml"/><Relationship Id="rId47" Type="http://schemas.openxmlformats.org/officeDocument/2006/relationships/image" Target="../media/image443.emf"/><Relationship Id="rId50" Type="http://schemas.openxmlformats.org/officeDocument/2006/relationships/customXml" Target="../ink/ink493.xml"/><Relationship Id="rId55" Type="http://schemas.openxmlformats.org/officeDocument/2006/relationships/image" Target="../media/image447.emf"/><Relationship Id="rId63" Type="http://schemas.openxmlformats.org/officeDocument/2006/relationships/image" Target="../media/image451.emf"/><Relationship Id="rId7" Type="http://schemas.openxmlformats.org/officeDocument/2006/relationships/image" Target="../media/image423.emf"/><Relationship Id="rId2" Type="http://schemas.openxmlformats.org/officeDocument/2006/relationships/customXml" Target="../ink/ink469.xml"/><Relationship Id="rId16" Type="http://schemas.openxmlformats.org/officeDocument/2006/relationships/customXml" Target="../ink/ink476.xml"/><Relationship Id="rId29" Type="http://schemas.openxmlformats.org/officeDocument/2006/relationships/image" Target="../media/image434.emf"/><Relationship Id="rId11" Type="http://schemas.openxmlformats.org/officeDocument/2006/relationships/image" Target="../media/image425.emf"/><Relationship Id="rId24" Type="http://schemas.openxmlformats.org/officeDocument/2006/relationships/customXml" Target="../ink/ink480.xml"/><Relationship Id="rId32" Type="http://schemas.openxmlformats.org/officeDocument/2006/relationships/customXml" Target="../ink/ink484.xml"/><Relationship Id="rId37" Type="http://schemas.openxmlformats.org/officeDocument/2006/relationships/image" Target="../media/image438.emf"/><Relationship Id="rId40" Type="http://schemas.openxmlformats.org/officeDocument/2006/relationships/customXml" Target="../ink/ink488.xml"/><Relationship Id="rId45" Type="http://schemas.openxmlformats.org/officeDocument/2006/relationships/image" Target="../media/image442.emf"/><Relationship Id="rId53" Type="http://schemas.openxmlformats.org/officeDocument/2006/relationships/image" Target="../media/image446.emf"/><Relationship Id="rId58" Type="http://schemas.openxmlformats.org/officeDocument/2006/relationships/customXml" Target="../ink/ink497.xml"/><Relationship Id="rId66" Type="http://schemas.openxmlformats.org/officeDocument/2006/relationships/customXml" Target="../ink/ink501.xml"/><Relationship Id="rId5" Type="http://schemas.openxmlformats.org/officeDocument/2006/relationships/image" Target="../media/image422.emf"/><Relationship Id="rId61" Type="http://schemas.openxmlformats.org/officeDocument/2006/relationships/image" Target="../media/image450.emf"/><Relationship Id="rId19" Type="http://schemas.openxmlformats.org/officeDocument/2006/relationships/image" Target="../media/image429.emf"/><Relationship Id="rId14" Type="http://schemas.openxmlformats.org/officeDocument/2006/relationships/customXml" Target="../ink/ink475.xml"/><Relationship Id="rId22" Type="http://schemas.openxmlformats.org/officeDocument/2006/relationships/customXml" Target="../ink/ink479.xml"/><Relationship Id="rId27" Type="http://schemas.openxmlformats.org/officeDocument/2006/relationships/image" Target="../media/image433.emf"/><Relationship Id="rId30" Type="http://schemas.openxmlformats.org/officeDocument/2006/relationships/customXml" Target="../ink/ink483.xml"/><Relationship Id="rId35" Type="http://schemas.openxmlformats.org/officeDocument/2006/relationships/image" Target="../media/image437.emf"/><Relationship Id="rId43" Type="http://schemas.openxmlformats.org/officeDocument/2006/relationships/image" Target="../media/image441.emf"/><Relationship Id="rId48" Type="http://schemas.openxmlformats.org/officeDocument/2006/relationships/customXml" Target="../ink/ink492.xml"/><Relationship Id="rId56" Type="http://schemas.openxmlformats.org/officeDocument/2006/relationships/customXml" Target="../ink/ink496.xml"/><Relationship Id="rId64" Type="http://schemas.openxmlformats.org/officeDocument/2006/relationships/customXml" Target="../ink/ink500.xml"/><Relationship Id="rId8" Type="http://schemas.openxmlformats.org/officeDocument/2006/relationships/customXml" Target="../ink/ink472.xml"/><Relationship Id="rId51" Type="http://schemas.openxmlformats.org/officeDocument/2006/relationships/image" Target="../media/image445.emf"/><Relationship Id="rId3" Type="http://schemas.openxmlformats.org/officeDocument/2006/relationships/image" Target="../media/image421.emf"/><Relationship Id="rId12" Type="http://schemas.openxmlformats.org/officeDocument/2006/relationships/customXml" Target="../ink/ink474.xml"/><Relationship Id="rId17" Type="http://schemas.openxmlformats.org/officeDocument/2006/relationships/image" Target="../media/image428.emf"/><Relationship Id="rId25" Type="http://schemas.openxmlformats.org/officeDocument/2006/relationships/image" Target="../media/image432.emf"/><Relationship Id="rId33" Type="http://schemas.openxmlformats.org/officeDocument/2006/relationships/image" Target="../media/image436.emf"/><Relationship Id="rId38" Type="http://schemas.openxmlformats.org/officeDocument/2006/relationships/customXml" Target="../ink/ink487.xml"/><Relationship Id="rId46" Type="http://schemas.openxmlformats.org/officeDocument/2006/relationships/customXml" Target="../ink/ink491.xml"/><Relationship Id="rId59" Type="http://schemas.openxmlformats.org/officeDocument/2006/relationships/image" Target="../media/image449.emf"/><Relationship Id="rId67" Type="http://schemas.openxmlformats.org/officeDocument/2006/relationships/image" Target="../media/image453.emf"/><Relationship Id="rId20" Type="http://schemas.openxmlformats.org/officeDocument/2006/relationships/customXml" Target="../ink/ink478.xml"/><Relationship Id="rId41" Type="http://schemas.openxmlformats.org/officeDocument/2006/relationships/image" Target="../media/image440.emf"/><Relationship Id="rId54" Type="http://schemas.openxmlformats.org/officeDocument/2006/relationships/customXml" Target="../ink/ink495.xml"/><Relationship Id="rId62" Type="http://schemas.openxmlformats.org/officeDocument/2006/relationships/customXml" Target="../ink/ink49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1.xml"/><Relationship Id="rId15" Type="http://schemas.openxmlformats.org/officeDocument/2006/relationships/image" Target="../media/image427.emf"/><Relationship Id="rId23" Type="http://schemas.openxmlformats.org/officeDocument/2006/relationships/image" Target="../media/image431.emf"/><Relationship Id="rId28" Type="http://schemas.openxmlformats.org/officeDocument/2006/relationships/customXml" Target="../ink/ink482.xml"/><Relationship Id="rId36" Type="http://schemas.openxmlformats.org/officeDocument/2006/relationships/customXml" Target="../ink/ink486.xml"/><Relationship Id="rId49" Type="http://schemas.openxmlformats.org/officeDocument/2006/relationships/image" Target="../media/image444.emf"/><Relationship Id="rId57" Type="http://schemas.openxmlformats.org/officeDocument/2006/relationships/image" Target="../media/image448.emf"/><Relationship Id="rId10" Type="http://schemas.openxmlformats.org/officeDocument/2006/relationships/customXml" Target="../ink/ink473.xml"/><Relationship Id="rId31" Type="http://schemas.openxmlformats.org/officeDocument/2006/relationships/image" Target="../media/image435.emf"/><Relationship Id="rId44" Type="http://schemas.openxmlformats.org/officeDocument/2006/relationships/customXml" Target="../ink/ink490.xml"/><Relationship Id="rId52" Type="http://schemas.openxmlformats.org/officeDocument/2006/relationships/customXml" Target="../ink/ink494.xml"/><Relationship Id="rId60" Type="http://schemas.openxmlformats.org/officeDocument/2006/relationships/customXml" Target="../ink/ink498.xml"/><Relationship Id="rId65" Type="http://schemas.openxmlformats.org/officeDocument/2006/relationships/image" Target="../media/image452.emf"/><Relationship Id="rId4" Type="http://schemas.openxmlformats.org/officeDocument/2006/relationships/customXml" Target="../ink/ink470.xml"/><Relationship Id="rId9" Type="http://schemas.openxmlformats.org/officeDocument/2006/relationships/image" Target="../media/image424.emf"/><Relationship Id="rId13" Type="http://schemas.openxmlformats.org/officeDocument/2006/relationships/image" Target="../media/image426.emf"/><Relationship Id="rId18" Type="http://schemas.openxmlformats.org/officeDocument/2006/relationships/customXml" Target="../ink/ink477.xml"/><Relationship Id="rId39" Type="http://schemas.openxmlformats.org/officeDocument/2006/relationships/image" Target="../media/image439.e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07.xml"/><Relationship Id="rId18" Type="http://schemas.openxmlformats.org/officeDocument/2006/relationships/image" Target="../media/image462.emf"/><Relationship Id="rId26" Type="http://schemas.openxmlformats.org/officeDocument/2006/relationships/image" Target="../media/image466.emf"/><Relationship Id="rId39" Type="http://schemas.openxmlformats.org/officeDocument/2006/relationships/customXml" Target="../ink/ink520.xml"/><Relationship Id="rId21" Type="http://schemas.openxmlformats.org/officeDocument/2006/relationships/customXml" Target="../ink/ink511.xml"/><Relationship Id="rId34" Type="http://schemas.openxmlformats.org/officeDocument/2006/relationships/image" Target="../media/image470.emf"/><Relationship Id="rId42" Type="http://schemas.openxmlformats.org/officeDocument/2006/relationships/image" Target="../media/image474.emf"/><Relationship Id="rId47" Type="http://schemas.openxmlformats.org/officeDocument/2006/relationships/customXml" Target="../ink/ink524.xml"/><Relationship Id="rId50" Type="http://schemas.openxmlformats.org/officeDocument/2006/relationships/image" Target="../media/image478.emf"/><Relationship Id="rId55" Type="http://schemas.openxmlformats.org/officeDocument/2006/relationships/customXml" Target="../ink/ink528.xml"/><Relationship Id="rId7" Type="http://schemas.openxmlformats.org/officeDocument/2006/relationships/customXml" Target="../ink/ink504.xml"/><Relationship Id="rId2" Type="http://schemas.openxmlformats.org/officeDocument/2006/relationships/image" Target="../media/image23.png"/><Relationship Id="rId16" Type="http://schemas.openxmlformats.org/officeDocument/2006/relationships/image" Target="../media/image461.emf"/><Relationship Id="rId29" Type="http://schemas.openxmlformats.org/officeDocument/2006/relationships/customXml" Target="../ink/ink515.xml"/><Relationship Id="rId11" Type="http://schemas.openxmlformats.org/officeDocument/2006/relationships/customXml" Target="../ink/ink506.xml"/><Relationship Id="rId24" Type="http://schemas.openxmlformats.org/officeDocument/2006/relationships/image" Target="../media/image465.emf"/><Relationship Id="rId32" Type="http://schemas.openxmlformats.org/officeDocument/2006/relationships/image" Target="../media/image469.emf"/><Relationship Id="rId37" Type="http://schemas.openxmlformats.org/officeDocument/2006/relationships/customXml" Target="../ink/ink519.xml"/><Relationship Id="rId40" Type="http://schemas.openxmlformats.org/officeDocument/2006/relationships/image" Target="../media/image473.emf"/><Relationship Id="rId45" Type="http://schemas.openxmlformats.org/officeDocument/2006/relationships/customXml" Target="../ink/ink523.xml"/><Relationship Id="rId53" Type="http://schemas.openxmlformats.org/officeDocument/2006/relationships/customXml" Target="../ink/ink527.xml"/><Relationship Id="rId5" Type="http://schemas.openxmlformats.org/officeDocument/2006/relationships/customXml" Target="../ink/ink503.xml"/><Relationship Id="rId10" Type="http://schemas.openxmlformats.org/officeDocument/2006/relationships/image" Target="../media/image458.emf"/><Relationship Id="rId19" Type="http://schemas.openxmlformats.org/officeDocument/2006/relationships/customXml" Target="../ink/ink510.xml"/><Relationship Id="rId31" Type="http://schemas.openxmlformats.org/officeDocument/2006/relationships/customXml" Target="../ink/ink516.xml"/><Relationship Id="rId44" Type="http://schemas.openxmlformats.org/officeDocument/2006/relationships/image" Target="../media/image475.emf"/><Relationship Id="rId52" Type="http://schemas.openxmlformats.org/officeDocument/2006/relationships/image" Target="../media/image479.emf"/><Relationship Id="rId4" Type="http://schemas.openxmlformats.org/officeDocument/2006/relationships/image" Target="../media/image455.emf"/><Relationship Id="rId9" Type="http://schemas.openxmlformats.org/officeDocument/2006/relationships/customXml" Target="../ink/ink505.xml"/><Relationship Id="rId14" Type="http://schemas.openxmlformats.org/officeDocument/2006/relationships/image" Target="../media/image460.emf"/><Relationship Id="rId22" Type="http://schemas.openxmlformats.org/officeDocument/2006/relationships/image" Target="../media/image464.emf"/><Relationship Id="rId27" Type="http://schemas.openxmlformats.org/officeDocument/2006/relationships/customXml" Target="../ink/ink514.xml"/><Relationship Id="rId30" Type="http://schemas.openxmlformats.org/officeDocument/2006/relationships/image" Target="../media/image468.emf"/><Relationship Id="rId35" Type="http://schemas.openxmlformats.org/officeDocument/2006/relationships/customXml" Target="../ink/ink518.xml"/><Relationship Id="rId43" Type="http://schemas.openxmlformats.org/officeDocument/2006/relationships/customXml" Target="../ink/ink522.xml"/><Relationship Id="rId48" Type="http://schemas.openxmlformats.org/officeDocument/2006/relationships/image" Target="../media/image477.emf"/><Relationship Id="rId56" Type="http://schemas.openxmlformats.org/officeDocument/2006/relationships/image" Target="../media/image481.emf"/><Relationship Id="rId8" Type="http://schemas.openxmlformats.org/officeDocument/2006/relationships/image" Target="../media/image457.emf"/><Relationship Id="rId51" Type="http://schemas.openxmlformats.org/officeDocument/2006/relationships/customXml" Target="../ink/ink526.xml"/><Relationship Id="rId3" Type="http://schemas.openxmlformats.org/officeDocument/2006/relationships/customXml" Target="../ink/ink502.xml"/><Relationship Id="rId12" Type="http://schemas.openxmlformats.org/officeDocument/2006/relationships/image" Target="../media/image459.emf"/><Relationship Id="rId17" Type="http://schemas.openxmlformats.org/officeDocument/2006/relationships/customXml" Target="../ink/ink509.xml"/><Relationship Id="rId25" Type="http://schemas.openxmlformats.org/officeDocument/2006/relationships/customXml" Target="../ink/ink513.xml"/><Relationship Id="rId33" Type="http://schemas.openxmlformats.org/officeDocument/2006/relationships/customXml" Target="../ink/ink517.xml"/><Relationship Id="rId38" Type="http://schemas.openxmlformats.org/officeDocument/2006/relationships/image" Target="../media/image472.emf"/><Relationship Id="rId46" Type="http://schemas.openxmlformats.org/officeDocument/2006/relationships/image" Target="../media/image476.emf"/><Relationship Id="rId20" Type="http://schemas.openxmlformats.org/officeDocument/2006/relationships/image" Target="../media/image463.emf"/><Relationship Id="rId41" Type="http://schemas.openxmlformats.org/officeDocument/2006/relationships/customXml" Target="../ink/ink521.xml"/><Relationship Id="rId54" Type="http://schemas.openxmlformats.org/officeDocument/2006/relationships/image" Target="../media/image48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6.emf"/><Relationship Id="rId15" Type="http://schemas.openxmlformats.org/officeDocument/2006/relationships/customXml" Target="../ink/ink508.xml"/><Relationship Id="rId23" Type="http://schemas.openxmlformats.org/officeDocument/2006/relationships/customXml" Target="../ink/ink512.xml"/><Relationship Id="rId28" Type="http://schemas.openxmlformats.org/officeDocument/2006/relationships/image" Target="../media/image467.emf"/><Relationship Id="rId36" Type="http://schemas.openxmlformats.org/officeDocument/2006/relationships/image" Target="../media/image471.emf"/><Relationship Id="rId49" Type="http://schemas.openxmlformats.org/officeDocument/2006/relationships/customXml" Target="../ink/ink525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7.emf"/><Relationship Id="rId18" Type="http://schemas.openxmlformats.org/officeDocument/2006/relationships/customXml" Target="../ink/ink537.xml"/><Relationship Id="rId26" Type="http://schemas.openxmlformats.org/officeDocument/2006/relationships/customXml" Target="../ink/ink541.xml"/><Relationship Id="rId3" Type="http://schemas.openxmlformats.org/officeDocument/2006/relationships/image" Target="../media/image482.emf"/><Relationship Id="rId21" Type="http://schemas.openxmlformats.org/officeDocument/2006/relationships/image" Target="../media/image491.emf"/><Relationship Id="rId34" Type="http://schemas.openxmlformats.org/officeDocument/2006/relationships/customXml" Target="../ink/ink545.xml"/><Relationship Id="rId7" Type="http://schemas.openxmlformats.org/officeDocument/2006/relationships/image" Target="../media/image484.emf"/><Relationship Id="rId12" Type="http://schemas.openxmlformats.org/officeDocument/2006/relationships/customXml" Target="../ink/ink534.xml"/><Relationship Id="rId17" Type="http://schemas.openxmlformats.org/officeDocument/2006/relationships/image" Target="../media/image489.emf"/><Relationship Id="rId25" Type="http://schemas.openxmlformats.org/officeDocument/2006/relationships/image" Target="../media/image493.emf"/><Relationship Id="rId33" Type="http://schemas.openxmlformats.org/officeDocument/2006/relationships/image" Target="../media/image497.emf"/><Relationship Id="rId2" Type="http://schemas.openxmlformats.org/officeDocument/2006/relationships/customXml" Target="../ink/ink529.xml"/><Relationship Id="rId16" Type="http://schemas.openxmlformats.org/officeDocument/2006/relationships/customXml" Target="../ink/ink536.xml"/><Relationship Id="rId20" Type="http://schemas.openxmlformats.org/officeDocument/2006/relationships/customXml" Target="../ink/ink538.xml"/><Relationship Id="rId29" Type="http://schemas.openxmlformats.org/officeDocument/2006/relationships/image" Target="../media/image49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31.xml"/><Relationship Id="rId11" Type="http://schemas.openxmlformats.org/officeDocument/2006/relationships/image" Target="../media/image486.emf"/><Relationship Id="rId24" Type="http://schemas.openxmlformats.org/officeDocument/2006/relationships/customXml" Target="../ink/ink540.xml"/><Relationship Id="rId32" Type="http://schemas.openxmlformats.org/officeDocument/2006/relationships/customXml" Target="../ink/ink544.xml"/><Relationship Id="rId5" Type="http://schemas.openxmlformats.org/officeDocument/2006/relationships/image" Target="../media/image483.emf"/><Relationship Id="rId15" Type="http://schemas.openxmlformats.org/officeDocument/2006/relationships/image" Target="../media/image488.emf"/><Relationship Id="rId23" Type="http://schemas.openxmlformats.org/officeDocument/2006/relationships/image" Target="../media/image492.emf"/><Relationship Id="rId28" Type="http://schemas.openxmlformats.org/officeDocument/2006/relationships/customXml" Target="../ink/ink542.xml"/><Relationship Id="rId10" Type="http://schemas.openxmlformats.org/officeDocument/2006/relationships/customXml" Target="../ink/ink533.xml"/><Relationship Id="rId19" Type="http://schemas.openxmlformats.org/officeDocument/2006/relationships/image" Target="../media/image490.emf"/><Relationship Id="rId31" Type="http://schemas.openxmlformats.org/officeDocument/2006/relationships/image" Target="../media/image496.emf"/><Relationship Id="rId4" Type="http://schemas.openxmlformats.org/officeDocument/2006/relationships/customXml" Target="../ink/ink530.xml"/><Relationship Id="rId9" Type="http://schemas.openxmlformats.org/officeDocument/2006/relationships/image" Target="../media/image485.emf"/><Relationship Id="rId14" Type="http://schemas.openxmlformats.org/officeDocument/2006/relationships/customXml" Target="../ink/ink535.xml"/><Relationship Id="rId22" Type="http://schemas.openxmlformats.org/officeDocument/2006/relationships/customXml" Target="../ink/ink539.xml"/><Relationship Id="rId27" Type="http://schemas.openxmlformats.org/officeDocument/2006/relationships/image" Target="../media/image494.emf"/><Relationship Id="rId30" Type="http://schemas.openxmlformats.org/officeDocument/2006/relationships/customXml" Target="../ink/ink543.xml"/><Relationship Id="rId35" Type="http://schemas.openxmlformats.org/officeDocument/2006/relationships/image" Target="../media/image498.emf"/><Relationship Id="rId8" Type="http://schemas.openxmlformats.org/officeDocument/2006/relationships/customXml" Target="../ink/ink53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emf"/><Relationship Id="rId13" Type="http://schemas.openxmlformats.org/officeDocument/2006/relationships/customXml" Target="../ink/ink551.xml"/><Relationship Id="rId18" Type="http://schemas.openxmlformats.org/officeDocument/2006/relationships/image" Target="../media/image507.emf"/><Relationship Id="rId3" Type="http://schemas.openxmlformats.org/officeDocument/2006/relationships/customXml" Target="../ink/ink546.xml"/><Relationship Id="rId21" Type="http://schemas.openxmlformats.org/officeDocument/2006/relationships/customXml" Target="../ink/ink555.xml"/><Relationship Id="rId7" Type="http://schemas.openxmlformats.org/officeDocument/2006/relationships/customXml" Target="../ink/ink548.xml"/><Relationship Id="rId12" Type="http://schemas.openxmlformats.org/officeDocument/2006/relationships/image" Target="../media/image504.emf"/><Relationship Id="rId17" Type="http://schemas.openxmlformats.org/officeDocument/2006/relationships/customXml" Target="../ink/ink553.xml"/><Relationship Id="rId2" Type="http://schemas.openxmlformats.org/officeDocument/2006/relationships/image" Target="../media/image24.png"/><Relationship Id="rId16" Type="http://schemas.openxmlformats.org/officeDocument/2006/relationships/image" Target="../media/image506.emf"/><Relationship Id="rId20" Type="http://schemas.openxmlformats.org/officeDocument/2006/relationships/image" Target="../media/image50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1.emf"/><Relationship Id="rId11" Type="http://schemas.openxmlformats.org/officeDocument/2006/relationships/customXml" Target="../ink/ink550.xml"/><Relationship Id="rId5" Type="http://schemas.openxmlformats.org/officeDocument/2006/relationships/customXml" Target="../ink/ink547.xml"/><Relationship Id="rId15" Type="http://schemas.openxmlformats.org/officeDocument/2006/relationships/customXml" Target="../ink/ink552.xml"/><Relationship Id="rId10" Type="http://schemas.openxmlformats.org/officeDocument/2006/relationships/image" Target="../media/image503.emf"/><Relationship Id="rId19" Type="http://schemas.openxmlformats.org/officeDocument/2006/relationships/customXml" Target="../ink/ink554.xml"/><Relationship Id="rId4" Type="http://schemas.openxmlformats.org/officeDocument/2006/relationships/image" Target="../media/image500.emf"/><Relationship Id="rId9" Type="http://schemas.openxmlformats.org/officeDocument/2006/relationships/customXml" Target="../ink/ink549.xml"/><Relationship Id="rId14" Type="http://schemas.openxmlformats.org/officeDocument/2006/relationships/image" Target="../media/image505.emf"/><Relationship Id="rId22" Type="http://schemas.openxmlformats.org/officeDocument/2006/relationships/image" Target="../media/image509.em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5.emf"/><Relationship Id="rId18" Type="http://schemas.openxmlformats.org/officeDocument/2006/relationships/customXml" Target="../ink/ink564.xml"/><Relationship Id="rId26" Type="http://schemas.openxmlformats.org/officeDocument/2006/relationships/customXml" Target="../ink/ink568.xml"/><Relationship Id="rId39" Type="http://schemas.openxmlformats.org/officeDocument/2006/relationships/image" Target="../media/image528.emf"/><Relationship Id="rId21" Type="http://schemas.openxmlformats.org/officeDocument/2006/relationships/image" Target="../media/image519.emf"/><Relationship Id="rId34" Type="http://schemas.openxmlformats.org/officeDocument/2006/relationships/customXml" Target="../ink/ink572.xml"/><Relationship Id="rId42" Type="http://schemas.openxmlformats.org/officeDocument/2006/relationships/customXml" Target="../ink/ink576.xml"/><Relationship Id="rId7" Type="http://schemas.openxmlformats.org/officeDocument/2006/relationships/image" Target="../media/image512.emf"/><Relationship Id="rId2" Type="http://schemas.openxmlformats.org/officeDocument/2006/relationships/customXml" Target="../ink/ink556.xml"/><Relationship Id="rId16" Type="http://schemas.openxmlformats.org/officeDocument/2006/relationships/customXml" Target="../ink/ink563.xml"/><Relationship Id="rId29" Type="http://schemas.openxmlformats.org/officeDocument/2006/relationships/image" Target="../media/image52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58.xml"/><Relationship Id="rId11" Type="http://schemas.openxmlformats.org/officeDocument/2006/relationships/image" Target="../media/image514.emf"/><Relationship Id="rId24" Type="http://schemas.openxmlformats.org/officeDocument/2006/relationships/customXml" Target="../ink/ink567.xml"/><Relationship Id="rId32" Type="http://schemas.openxmlformats.org/officeDocument/2006/relationships/customXml" Target="../ink/ink571.xml"/><Relationship Id="rId37" Type="http://schemas.openxmlformats.org/officeDocument/2006/relationships/image" Target="../media/image527.emf"/><Relationship Id="rId40" Type="http://schemas.openxmlformats.org/officeDocument/2006/relationships/customXml" Target="../ink/ink575.xml"/><Relationship Id="rId45" Type="http://schemas.openxmlformats.org/officeDocument/2006/relationships/image" Target="../media/image26.png"/><Relationship Id="rId5" Type="http://schemas.openxmlformats.org/officeDocument/2006/relationships/image" Target="../media/image511.emf"/><Relationship Id="rId15" Type="http://schemas.openxmlformats.org/officeDocument/2006/relationships/image" Target="../media/image516.emf"/><Relationship Id="rId23" Type="http://schemas.openxmlformats.org/officeDocument/2006/relationships/image" Target="../media/image520.emf"/><Relationship Id="rId28" Type="http://schemas.openxmlformats.org/officeDocument/2006/relationships/customXml" Target="../ink/ink569.xml"/><Relationship Id="rId36" Type="http://schemas.openxmlformats.org/officeDocument/2006/relationships/customXml" Target="../ink/ink573.xml"/><Relationship Id="rId10" Type="http://schemas.openxmlformats.org/officeDocument/2006/relationships/customXml" Target="../ink/ink560.xml"/><Relationship Id="rId19" Type="http://schemas.openxmlformats.org/officeDocument/2006/relationships/image" Target="../media/image518.emf"/><Relationship Id="rId31" Type="http://schemas.openxmlformats.org/officeDocument/2006/relationships/image" Target="../media/image524.emf"/><Relationship Id="rId44" Type="http://schemas.openxmlformats.org/officeDocument/2006/relationships/image" Target="../media/image25.png"/><Relationship Id="rId4" Type="http://schemas.openxmlformats.org/officeDocument/2006/relationships/customXml" Target="../ink/ink557.xml"/><Relationship Id="rId9" Type="http://schemas.openxmlformats.org/officeDocument/2006/relationships/image" Target="../media/image513.emf"/><Relationship Id="rId14" Type="http://schemas.openxmlformats.org/officeDocument/2006/relationships/customXml" Target="../ink/ink562.xml"/><Relationship Id="rId22" Type="http://schemas.openxmlformats.org/officeDocument/2006/relationships/customXml" Target="../ink/ink566.xml"/><Relationship Id="rId27" Type="http://schemas.openxmlformats.org/officeDocument/2006/relationships/image" Target="../media/image522.emf"/><Relationship Id="rId30" Type="http://schemas.openxmlformats.org/officeDocument/2006/relationships/customXml" Target="../ink/ink570.xml"/><Relationship Id="rId35" Type="http://schemas.openxmlformats.org/officeDocument/2006/relationships/image" Target="../media/image526.emf"/><Relationship Id="rId43" Type="http://schemas.openxmlformats.org/officeDocument/2006/relationships/image" Target="../media/image530.emf"/><Relationship Id="rId8" Type="http://schemas.openxmlformats.org/officeDocument/2006/relationships/customXml" Target="../ink/ink559.xml"/><Relationship Id="rId3" Type="http://schemas.openxmlformats.org/officeDocument/2006/relationships/image" Target="../media/image510.emf"/><Relationship Id="rId12" Type="http://schemas.openxmlformats.org/officeDocument/2006/relationships/customXml" Target="../ink/ink561.xml"/><Relationship Id="rId17" Type="http://schemas.openxmlformats.org/officeDocument/2006/relationships/image" Target="../media/image517.emf"/><Relationship Id="rId25" Type="http://schemas.openxmlformats.org/officeDocument/2006/relationships/image" Target="../media/image521.emf"/><Relationship Id="rId33" Type="http://schemas.openxmlformats.org/officeDocument/2006/relationships/image" Target="../media/image525.emf"/><Relationship Id="rId38" Type="http://schemas.openxmlformats.org/officeDocument/2006/relationships/customXml" Target="../ink/ink574.xml"/><Relationship Id="rId20" Type="http://schemas.openxmlformats.org/officeDocument/2006/relationships/customXml" Target="../ink/ink565.xml"/><Relationship Id="rId41" Type="http://schemas.openxmlformats.org/officeDocument/2006/relationships/image" Target="../media/image529.emf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89.xml"/><Relationship Id="rId21" Type="http://schemas.openxmlformats.org/officeDocument/2006/relationships/image" Target="../media/image542.emf"/><Relationship Id="rId42" Type="http://schemas.openxmlformats.org/officeDocument/2006/relationships/customXml" Target="../ink/ink597.xml"/><Relationship Id="rId47" Type="http://schemas.openxmlformats.org/officeDocument/2006/relationships/image" Target="../media/image555.emf"/><Relationship Id="rId63" Type="http://schemas.openxmlformats.org/officeDocument/2006/relationships/image" Target="../media/image563.emf"/><Relationship Id="rId68" Type="http://schemas.openxmlformats.org/officeDocument/2006/relationships/customXml" Target="../ink/ink610.xml"/><Relationship Id="rId7" Type="http://schemas.openxmlformats.org/officeDocument/2006/relationships/image" Target="../media/image535.emf"/><Relationship Id="rId2" Type="http://schemas.openxmlformats.org/officeDocument/2006/relationships/customXml" Target="../ink/ink577.xml"/><Relationship Id="rId16" Type="http://schemas.openxmlformats.org/officeDocument/2006/relationships/customXml" Target="../ink/ink584.xml"/><Relationship Id="rId29" Type="http://schemas.openxmlformats.org/officeDocument/2006/relationships/image" Target="../media/image546.emf"/><Relationship Id="rId11" Type="http://schemas.openxmlformats.org/officeDocument/2006/relationships/image" Target="../media/image537.emf"/><Relationship Id="rId24" Type="http://schemas.openxmlformats.org/officeDocument/2006/relationships/customXml" Target="../ink/ink588.xml"/><Relationship Id="rId32" Type="http://schemas.openxmlformats.org/officeDocument/2006/relationships/customXml" Target="../ink/ink592.xml"/><Relationship Id="rId37" Type="http://schemas.openxmlformats.org/officeDocument/2006/relationships/image" Target="../media/image550.emf"/><Relationship Id="rId40" Type="http://schemas.openxmlformats.org/officeDocument/2006/relationships/customXml" Target="../ink/ink596.xml"/><Relationship Id="rId45" Type="http://schemas.openxmlformats.org/officeDocument/2006/relationships/image" Target="../media/image554.emf"/><Relationship Id="rId53" Type="http://schemas.openxmlformats.org/officeDocument/2006/relationships/image" Target="../media/image558.emf"/><Relationship Id="rId58" Type="http://schemas.openxmlformats.org/officeDocument/2006/relationships/customXml" Target="../ink/ink605.xml"/><Relationship Id="rId66" Type="http://schemas.openxmlformats.org/officeDocument/2006/relationships/customXml" Target="../ink/ink609.xml"/><Relationship Id="rId5" Type="http://schemas.openxmlformats.org/officeDocument/2006/relationships/image" Target="../media/image534.emf"/><Relationship Id="rId61" Type="http://schemas.openxmlformats.org/officeDocument/2006/relationships/image" Target="../media/image562.emf"/><Relationship Id="rId19" Type="http://schemas.openxmlformats.org/officeDocument/2006/relationships/image" Target="../media/image541.emf"/><Relationship Id="rId14" Type="http://schemas.openxmlformats.org/officeDocument/2006/relationships/customXml" Target="../ink/ink583.xml"/><Relationship Id="rId22" Type="http://schemas.openxmlformats.org/officeDocument/2006/relationships/customXml" Target="../ink/ink587.xml"/><Relationship Id="rId27" Type="http://schemas.openxmlformats.org/officeDocument/2006/relationships/image" Target="../media/image545.emf"/><Relationship Id="rId30" Type="http://schemas.openxmlformats.org/officeDocument/2006/relationships/customXml" Target="../ink/ink591.xml"/><Relationship Id="rId35" Type="http://schemas.openxmlformats.org/officeDocument/2006/relationships/image" Target="../media/image549.emf"/><Relationship Id="rId43" Type="http://schemas.openxmlformats.org/officeDocument/2006/relationships/image" Target="../media/image553.emf"/><Relationship Id="rId48" Type="http://schemas.openxmlformats.org/officeDocument/2006/relationships/customXml" Target="../ink/ink600.xml"/><Relationship Id="rId56" Type="http://schemas.openxmlformats.org/officeDocument/2006/relationships/customXml" Target="../ink/ink604.xml"/><Relationship Id="rId64" Type="http://schemas.openxmlformats.org/officeDocument/2006/relationships/customXml" Target="../ink/ink608.xml"/><Relationship Id="rId69" Type="http://schemas.openxmlformats.org/officeDocument/2006/relationships/image" Target="../media/image566.emf"/><Relationship Id="rId8" Type="http://schemas.openxmlformats.org/officeDocument/2006/relationships/customXml" Target="../ink/ink580.xml"/><Relationship Id="rId51" Type="http://schemas.openxmlformats.org/officeDocument/2006/relationships/image" Target="../media/image557.emf"/><Relationship Id="rId3" Type="http://schemas.openxmlformats.org/officeDocument/2006/relationships/image" Target="../media/image533.emf"/><Relationship Id="rId12" Type="http://schemas.openxmlformats.org/officeDocument/2006/relationships/customXml" Target="../ink/ink582.xml"/><Relationship Id="rId17" Type="http://schemas.openxmlformats.org/officeDocument/2006/relationships/image" Target="../media/image540.emf"/><Relationship Id="rId25" Type="http://schemas.openxmlformats.org/officeDocument/2006/relationships/image" Target="../media/image544.emf"/><Relationship Id="rId33" Type="http://schemas.openxmlformats.org/officeDocument/2006/relationships/image" Target="../media/image548.emf"/><Relationship Id="rId38" Type="http://schemas.openxmlformats.org/officeDocument/2006/relationships/customXml" Target="../ink/ink595.xml"/><Relationship Id="rId46" Type="http://schemas.openxmlformats.org/officeDocument/2006/relationships/customXml" Target="../ink/ink599.xml"/><Relationship Id="rId59" Type="http://schemas.openxmlformats.org/officeDocument/2006/relationships/image" Target="../media/image561.emf"/><Relationship Id="rId67" Type="http://schemas.openxmlformats.org/officeDocument/2006/relationships/image" Target="../media/image565.emf"/><Relationship Id="rId20" Type="http://schemas.openxmlformats.org/officeDocument/2006/relationships/customXml" Target="../ink/ink586.xml"/><Relationship Id="rId41" Type="http://schemas.openxmlformats.org/officeDocument/2006/relationships/image" Target="../media/image552.emf"/><Relationship Id="rId54" Type="http://schemas.openxmlformats.org/officeDocument/2006/relationships/customXml" Target="../ink/ink603.xml"/><Relationship Id="rId62" Type="http://schemas.openxmlformats.org/officeDocument/2006/relationships/customXml" Target="../ink/ink60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9.xml"/><Relationship Id="rId15" Type="http://schemas.openxmlformats.org/officeDocument/2006/relationships/image" Target="../media/image539.emf"/><Relationship Id="rId23" Type="http://schemas.openxmlformats.org/officeDocument/2006/relationships/image" Target="../media/image543.emf"/><Relationship Id="rId28" Type="http://schemas.openxmlformats.org/officeDocument/2006/relationships/customXml" Target="../ink/ink590.xml"/><Relationship Id="rId36" Type="http://schemas.openxmlformats.org/officeDocument/2006/relationships/customXml" Target="../ink/ink594.xml"/><Relationship Id="rId49" Type="http://schemas.openxmlformats.org/officeDocument/2006/relationships/image" Target="../media/image556.emf"/><Relationship Id="rId57" Type="http://schemas.openxmlformats.org/officeDocument/2006/relationships/image" Target="../media/image560.emf"/><Relationship Id="rId10" Type="http://schemas.openxmlformats.org/officeDocument/2006/relationships/customXml" Target="../ink/ink581.xml"/><Relationship Id="rId31" Type="http://schemas.openxmlformats.org/officeDocument/2006/relationships/image" Target="../media/image547.emf"/><Relationship Id="rId44" Type="http://schemas.openxmlformats.org/officeDocument/2006/relationships/customXml" Target="../ink/ink598.xml"/><Relationship Id="rId52" Type="http://schemas.openxmlformats.org/officeDocument/2006/relationships/customXml" Target="../ink/ink602.xml"/><Relationship Id="rId60" Type="http://schemas.openxmlformats.org/officeDocument/2006/relationships/customXml" Target="../ink/ink606.xml"/><Relationship Id="rId65" Type="http://schemas.openxmlformats.org/officeDocument/2006/relationships/image" Target="../media/image564.emf"/><Relationship Id="rId4" Type="http://schemas.openxmlformats.org/officeDocument/2006/relationships/customXml" Target="../ink/ink578.xml"/><Relationship Id="rId9" Type="http://schemas.openxmlformats.org/officeDocument/2006/relationships/image" Target="../media/image536.emf"/><Relationship Id="rId13" Type="http://schemas.openxmlformats.org/officeDocument/2006/relationships/image" Target="../media/image538.emf"/><Relationship Id="rId18" Type="http://schemas.openxmlformats.org/officeDocument/2006/relationships/customXml" Target="../ink/ink585.xml"/><Relationship Id="rId39" Type="http://schemas.openxmlformats.org/officeDocument/2006/relationships/image" Target="../media/image551.emf"/><Relationship Id="rId34" Type="http://schemas.openxmlformats.org/officeDocument/2006/relationships/customXml" Target="../ink/ink593.xml"/><Relationship Id="rId50" Type="http://schemas.openxmlformats.org/officeDocument/2006/relationships/customXml" Target="../ink/ink601.xml"/><Relationship Id="rId55" Type="http://schemas.openxmlformats.org/officeDocument/2006/relationships/image" Target="../media/image55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customXml" Target="../ink/ink12.xml"/><Relationship Id="rId4" Type="http://schemas.openxmlformats.org/officeDocument/2006/relationships/image" Target="../media/image22.emf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2.emf"/><Relationship Id="rId18" Type="http://schemas.openxmlformats.org/officeDocument/2006/relationships/customXml" Target="../ink/ink619.xml"/><Relationship Id="rId26" Type="http://schemas.openxmlformats.org/officeDocument/2006/relationships/customXml" Target="../ink/ink623.xml"/><Relationship Id="rId39" Type="http://schemas.openxmlformats.org/officeDocument/2006/relationships/customXml" Target="../ink/ink629.xml"/><Relationship Id="rId21" Type="http://schemas.openxmlformats.org/officeDocument/2006/relationships/image" Target="../media/image576.emf"/><Relationship Id="rId34" Type="http://schemas.openxmlformats.org/officeDocument/2006/relationships/image" Target="../media/image583.emf"/><Relationship Id="rId7" Type="http://schemas.openxmlformats.org/officeDocument/2006/relationships/image" Target="../media/image569.emf"/><Relationship Id="rId12" Type="http://schemas.openxmlformats.org/officeDocument/2006/relationships/customXml" Target="../ink/ink616.xml"/><Relationship Id="rId17" Type="http://schemas.openxmlformats.org/officeDocument/2006/relationships/image" Target="../media/image574.emf"/><Relationship Id="rId25" Type="http://schemas.openxmlformats.org/officeDocument/2006/relationships/image" Target="../media/image578.emf"/><Relationship Id="rId33" Type="http://schemas.openxmlformats.org/officeDocument/2006/relationships/customXml" Target="../ink/ink626.xml"/><Relationship Id="rId38" Type="http://schemas.openxmlformats.org/officeDocument/2006/relationships/image" Target="../media/image585.emf"/><Relationship Id="rId2" Type="http://schemas.openxmlformats.org/officeDocument/2006/relationships/customXml" Target="../ink/ink611.xml"/><Relationship Id="rId16" Type="http://schemas.openxmlformats.org/officeDocument/2006/relationships/customXml" Target="../ink/ink618.xml"/><Relationship Id="rId20" Type="http://schemas.openxmlformats.org/officeDocument/2006/relationships/customXml" Target="../ink/ink620.xml"/><Relationship Id="rId29" Type="http://schemas.openxmlformats.org/officeDocument/2006/relationships/image" Target="../media/image58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13.xml"/><Relationship Id="rId11" Type="http://schemas.openxmlformats.org/officeDocument/2006/relationships/image" Target="../media/image571.emf"/><Relationship Id="rId24" Type="http://schemas.openxmlformats.org/officeDocument/2006/relationships/customXml" Target="../ink/ink622.xml"/><Relationship Id="rId32" Type="http://schemas.openxmlformats.org/officeDocument/2006/relationships/image" Target="../media/image582.emf"/><Relationship Id="rId37" Type="http://schemas.openxmlformats.org/officeDocument/2006/relationships/customXml" Target="../ink/ink628.xml"/><Relationship Id="rId40" Type="http://schemas.openxmlformats.org/officeDocument/2006/relationships/image" Target="../media/image586.emf"/><Relationship Id="rId5" Type="http://schemas.openxmlformats.org/officeDocument/2006/relationships/image" Target="../media/image568.emf"/><Relationship Id="rId15" Type="http://schemas.openxmlformats.org/officeDocument/2006/relationships/image" Target="../media/image573.emf"/><Relationship Id="rId23" Type="http://schemas.openxmlformats.org/officeDocument/2006/relationships/image" Target="../media/image577.emf"/><Relationship Id="rId28" Type="http://schemas.openxmlformats.org/officeDocument/2006/relationships/customXml" Target="../ink/ink624.xml"/><Relationship Id="rId36" Type="http://schemas.openxmlformats.org/officeDocument/2006/relationships/image" Target="../media/image584.emf"/><Relationship Id="rId10" Type="http://schemas.openxmlformats.org/officeDocument/2006/relationships/customXml" Target="../ink/ink615.xml"/><Relationship Id="rId19" Type="http://schemas.openxmlformats.org/officeDocument/2006/relationships/image" Target="../media/image575.emf"/><Relationship Id="rId31" Type="http://schemas.openxmlformats.org/officeDocument/2006/relationships/customXml" Target="../ink/ink625.xml"/><Relationship Id="rId4" Type="http://schemas.openxmlformats.org/officeDocument/2006/relationships/customXml" Target="../ink/ink612.xml"/><Relationship Id="rId9" Type="http://schemas.openxmlformats.org/officeDocument/2006/relationships/image" Target="../media/image570.emf"/><Relationship Id="rId14" Type="http://schemas.openxmlformats.org/officeDocument/2006/relationships/customXml" Target="../ink/ink617.xml"/><Relationship Id="rId22" Type="http://schemas.openxmlformats.org/officeDocument/2006/relationships/customXml" Target="../ink/ink621.xml"/><Relationship Id="rId27" Type="http://schemas.openxmlformats.org/officeDocument/2006/relationships/image" Target="../media/image579.emf"/><Relationship Id="rId30" Type="http://schemas.openxmlformats.org/officeDocument/2006/relationships/image" Target="../media/image27.jpeg"/><Relationship Id="rId35" Type="http://schemas.openxmlformats.org/officeDocument/2006/relationships/customXml" Target="../ink/ink627.xml"/><Relationship Id="rId8" Type="http://schemas.openxmlformats.org/officeDocument/2006/relationships/customXml" Target="../ink/ink614.xml"/><Relationship Id="rId3" Type="http://schemas.openxmlformats.org/officeDocument/2006/relationships/image" Target="../media/image567.emf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35.xml"/><Relationship Id="rId18" Type="http://schemas.openxmlformats.org/officeDocument/2006/relationships/image" Target="../media/image595.emf"/><Relationship Id="rId26" Type="http://schemas.openxmlformats.org/officeDocument/2006/relationships/image" Target="../media/image599.emf"/><Relationship Id="rId3" Type="http://schemas.openxmlformats.org/officeDocument/2006/relationships/customXml" Target="../ink/ink630.xml"/><Relationship Id="rId21" Type="http://schemas.openxmlformats.org/officeDocument/2006/relationships/customXml" Target="../ink/ink639.xml"/><Relationship Id="rId34" Type="http://schemas.openxmlformats.org/officeDocument/2006/relationships/image" Target="../media/image603.emf"/><Relationship Id="rId7" Type="http://schemas.openxmlformats.org/officeDocument/2006/relationships/customXml" Target="../ink/ink632.xml"/><Relationship Id="rId12" Type="http://schemas.openxmlformats.org/officeDocument/2006/relationships/image" Target="../media/image592.emf"/><Relationship Id="rId17" Type="http://schemas.openxmlformats.org/officeDocument/2006/relationships/customXml" Target="../ink/ink637.xml"/><Relationship Id="rId25" Type="http://schemas.openxmlformats.org/officeDocument/2006/relationships/customXml" Target="../ink/ink641.xml"/><Relationship Id="rId33" Type="http://schemas.openxmlformats.org/officeDocument/2006/relationships/customXml" Target="../ink/ink645.xml"/><Relationship Id="rId2" Type="http://schemas.openxmlformats.org/officeDocument/2006/relationships/image" Target="../media/image28.png"/><Relationship Id="rId16" Type="http://schemas.openxmlformats.org/officeDocument/2006/relationships/image" Target="../media/image594.emf"/><Relationship Id="rId20" Type="http://schemas.openxmlformats.org/officeDocument/2006/relationships/image" Target="../media/image596.emf"/><Relationship Id="rId29" Type="http://schemas.openxmlformats.org/officeDocument/2006/relationships/customXml" Target="../ink/ink6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9.emf"/><Relationship Id="rId11" Type="http://schemas.openxmlformats.org/officeDocument/2006/relationships/customXml" Target="../ink/ink634.xml"/><Relationship Id="rId24" Type="http://schemas.openxmlformats.org/officeDocument/2006/relationships/image" Target="../media/image598.emf"/><Relationship Id="rId32" Type="http://schemas.openxmlformats.org/officeDocument/2006/relationships/image" Target="../media/image602.emf"/><Relationship Id="rId5" Type="http://schemas.openxmlformats.org/officeDocument/2006/relationships/customXml" Target="../ink/ink631.xml"/><Relationship Id="rId15" Type="http://schemas.openxmlformats.org/officeDocument/2006/relationships/customXml" Target="../ink/ink636.xml"/><Relationship Id="rId23" Type="http://schemas.openxmlformats.org/officeDocument/2006/relationships/customXml" Target="../ink/ink640.xml"/><Relationship Id="rId28" Type="http://schemas.openxmlformats.org/officeDocument/2006/relationships/image" Target="../media/image600.emf"/><Relationship Id="rId36" Type="http://schemas.openxmlformats.org/officeDocument/2006/relationships/image" Target="../media/image604.emf"/><Relationship Id="rId10" Type="http://schemas.openxmlformats.org/officeDocument/2006/relationships/image" Target="../media/image591.emf"/><Relationship Id="rId19" Type="http://schemas.openxmlformats.org/officeDocument/2006/relationships/customXml" Target="../ink/ink638.xml"/><Relationship Id="rId31" Type="http://schemas.openxmlformats.org/officeDocument/2006/relationships/customXml" Target="../ink/ink644.xml"/><Relationship Id="rId4" Type="http://schemas.openxmlformats.org/officeDocument/2006/relationships/image" Target="../media/image588.emf"/><Relationship Id="rId9" Type="http://schemas.openxmlformats.org/officeDocument/2006/relationships/customXml" Target="../ink/ink633.xml"/><Relationship Id="rId14" Type="http://schemas.openxmlformats.org/officeDocument/2006/relationships/image" Target="../media/image593.emf"/><Relationship Id="rId22" Type="http://schemas.openxmlformats.org/officeDocument/2006/relationships/image" Target="../media/image597.emf"/><Relationship Id="rId27" Type="http://schemas.openxmlformats.org/officeDocument/2006/relationships/customXml" Target="../ink/ink642.xml"/><Relationship Id="rId30" Type="http://schemas.openxmlformats.org/officeDocument/2006/relationships/image" Target="../media/image601.emf"/><Relationship Id="rId35" Type="http://schemas.openxmlformats.org/officeDocument/2006/relationships/customXml" Target="../ink/ink646.xml"/><Relationship Id="rId8" Type="http://schemas.openxmlformats.org/officeDocument/2006/relationships/image" Target="../media/image590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0.xml"/><Relationship Id="rId13" Type="http://schemas.openxmlformats.org/officeDocument/2006/relationships/image" Target="../media/image610.emf"/><Relationship Id="rId18" Type="http://schemas.openxmlformats.org/officeDocument/2006/relationships/customXml" Target="../ink/ink655.xml"/><Relationship Id="rId26" Type="http://schemas.openxmlformats.org/officeDocument/2006/relationships/customXml" Target="../ink/ink659.xml"/><Relationship Id="rId3" Type="http://schemas.openxmlformats.org/officeDocument/2006/relationships/image" Target="../media/image605.emf"/><Relationship Id="rId21" Type="http://schemas.openxmlformats.org/officeDocument/2006/relationships/image" Target="../media/image614.emf"/><Relationship Id="rId7" Type="http://schemas.openxmlformats.org/officeDocument/2006/relationships/image" Target="../media/image607.emf"/><Relationship Id="rId12" Type="http://schemas.openxmlformats.org/officeDocument/2006/relationships/customXml" Target="../ink/ink652.xml"/><Relationship Id="rId17" Type="http://schemas.openxmlformats.org/officeDocument/2006/relationships/image" Target="../media/image612.emf"/><Relationship Id="rId25" Type="http://schemas.openxmlformats.org/officeDocument/2006/relationships/image" Target="../media/image616.emf"/><Relationship Id="rId2" Type="http://schemas.openxmlformats.org/officeDocument/2006/relationships/customXml" Target="../ink/ink647.xml"/><Relationship Id="rId16" Type="http://schemas.openxmlformats.org/officeDocument/2006/relationships/customXml" Target="../ink/ink654.xml"/><Relationship Id="rId20" Type="http://schemas.openxmlformats.org/officeDocument/2006/relationships/customXml" Target="../ink/ink65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49.xml"/><Relationship Id="rId11" Type="http://schemas.openxmlformats.org/officeDocument/2006/relationships/image" Target="../media/image609.emf"/><Relationship Id="rId24" Type="http://schemas.openxmlformats.org/officeDocument/2006/relationships/customXml" Target="../ink/ink658.xml"/><Relationship Id="rId5" Type="http://schemas.openxmlformats.org/officeDocument/2006/relationships/image" Target="../media/image606.emf"/><Relationship Id="rId15" Type="http://schemas.openxmlformats.org/officeDocument/2006/relationships/image" Target="../media/image611.emf"/><Relationship Id="rId23" Type="http://schemas.openxmlformats.org/officeDocument/2006/relationships/image" Target="../media/image615.emf"/><Relationship Id="rId10" Type="http://schemas.openxmlformats.org/officeDocument/2006/relationships/customXml" Target="../ink/ink651.xml"/><Relationship Id="rId19" Type="http://schemas.openxmlformats.org/officeDocument/2006/relationships/image" Target="../media/image613.emf"/><Relationship Id="rId4" Type="http://schemas.openxmlformats.org/officeDocument/2006/relationships/customXml" Target="../ink/ink648.xml"/><Relationship Id="rId9" Type="http://schemas.openxmlformats.org/officeDocument/2006/relationships/image" Target="../media/image608.emf"/><Relationship Id="rId14" Type="http://schemas.openxmlformats.org/officeDocument/2006/relationships/customXml" Target="../ink/ink653.xml"/><Relationship Id="rId22" Type="http://schemas.openxmlformats.org/officeDocument/2006/relationships/customXml" Target="../ink/ink657.xml"/><Relationship Id="rId27" Type="http://schemas.openxmlformats.org/officeDocument/2006/relationships/image" Target="../media/image617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3.xml"/><Relationship Id="rId13" Type="http://schemas.openxmlformats.org/officeDocument/2006/relationships/image" Target="../media/image623.emf"/><Relationship Id="rId3" Type="http://schemas.openxmlformats.org/officeDocument/2006/relationships/image" Target="../media/image618.emf"/><Relationship Id="rId7" Type="http://schemas.openxmlformats.org/officeDocument/2006/relationships/image" Target="../media/image620.emf"/><Relationship Id="rId12" Type="http://schemas.openxmlformats.org/officeDocument/2006/relationships/customXml" Target="../ink/ink665.xml"/><Relationship Id="rId17" Type="http://schemas.openxmlformats.org/officeDocument/2006/relationships/image" Target="../media/image625.emf"/><Relationship Id="rId2" Type="http://schemas.openxmlformats.org/officeDocument/2006/relationships/customXml" Target="../ink/ink660.xml"/><Relationship Id="rId16" Type="http://schemas.openxmlformats.org/officeDocument/2006/relationships/customXml" Target="../ink/ink66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2.xml"/><Relationship Id="rId11" Type="http://schemas.openxmlformats.org/officeDocument/2006/relationships/image" Target="../media/image622.emf"/><Relationship Id="rId5" Type="http://schemas.openxmlformats.org/officeDocument/2006/relationships/image" Target="../media/image619.emf"/><Relationship Id="rId15" Type="http://schemas.openxmlformats.org/officeDocument/2006/relationships/image" Target="../media/image624.emf"/><Relationship Id="rId10" Type="http://schemas.openxmlformats.org/officeDocument/2006/relationships/customXml" Target="../ink/ink664.xml"/><Relationship Id="rId4" Type="http://schemas.openxmlformats.org/officeDocument/2006/relationships/customXml" Target="../ink/ink661.xml"/><Relationship Id="rId9" Type="http://schemas.openxmlformats.org/officeDocument/2006/relationships/image" Target="../media/image621.emf"/><Relationship Id="rId14" Type="http://schemas.openxmlformats.org/officeDocument/2006/relationships/customXml" Target="../ink/ink6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3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customXml" Target="../ink/ink1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.xml"/><Relationship Id="rId18" Type="http://schemas.openxmlformats.org/officeDocument/2006/relationships/image" Target="../media/image35.emf"/><Relationship Id="rId26" Type="http://schemas.openxmlformats.org/officeDocument/2006/relationships/image" Target="../media/image39.emf"/><Relationship Id="rId39" Type="http://schemas.openxmlformats.org/officeDocument/2006/relationships/customXml" Target="../ink/ink37.xml"/><Relationship Id="rId21" Type="http://schemas.openxmlformats.org/officeDocument/2006/relationships/customXml" Target="../ink/ink28.xml"/><Relationship Id="rId34" Type="http://schemas.openxmlformats.org/officeDocument/2006/relationships/image" Target="../media/image43.emf"/><Relationship Id="rId42" Type="http://schemas.openxmlformats.org/officeDocument/2006/relationships/image" Target="../media/image47.emf"/><Relationship Id="rId7" Type="http://schemas.openxmlformats.org/officeDocument/2006/relationships/customXml" Target="../ink/ink21.xml"/><Relationship Id="rId2" Type="http://schemas.openxmlformats.org/officeDocument/2006/relationships/image" Target="../media/image5.png"/><Relationship Id="rId16" Type="http://schemas.openxmlformats.org/officeDocument/2006/relationships/image" Target="../media/image34.emf"/><Relationship Id="rId20" Type="http://schemas.openxmlformats.org/officeDocument/2006/relationships/image" Target="../media/image36.emf"/><Relationship Id="rId29" Type="http://schemas.openxmlformats.org/officeDocument/2006/relationships/customXml" Target="../ink/ink32.xml"/><Relationship Id="rId41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11" Type="http://schemas.openxmlformats.org/officeDocument/2006/relationships/customXml" Target="../ink/ink23.xml"/><Relationship Id="rId24" Type="http://schemas.openxmlformats.org/officeDocument/2006/relationships/image" Target="../media/image38.emf"/><Relationship Id="rId32" Type="http://schemas.openxmlformats.org/officeDocument/2006/relationships/image" Target="../media/image42.emf"/><Relationship Id="rId37" Type="http://schemas.openxmlformats.org/officeDocument/2006/relationships/customXml" Target="../ink/ink36.xml"/><Relationship Id="rId40" Type="http://schemas.openxmlformats.org/officeDocument/2006/relationships/image" Target="../media/image46.emf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23" Type="http://schemas.openxmlformats.org/officeDocument/2006/relationships/customXml" Target="../ink/ink29.xml"/><Relationship Id="rId28" Type="http://schemas.openxmlformats.org/officeDocument/2006/relationships/image" Target="../media/image40.emf"/><Relationship Id="rId36" Type="http://schemas.openxmlformats.org/officeDocument/2006/relationships/image" Target="../media/image44.emf"/><Relationship Id="rId10" Type="http://schemas.openxmlformats.org/officeDocument/2006/relationships/image" Target="../media/image26.emf"/><Relationship Id="rId19" Type="http://schemas.openxmlformats.org/officeDocument/2006/relationships/customXml" Target="../ink/ink27.xml"/><Relationship Id="rId31" Type="http://schemas.openxmlformats.org/officeDocument/2006/relationships/customXml" Target="../ink/ink33.xml"/><Relationship Id="rId4" Type="http://schemas.openxmlformats.org/officeDocument/2006/relationships/image" Target="../media/image17.emf"/><Relationship Id="rId9" Type="http://schemas.openxmlformats.org/officeDocument/2006/relationships/customXml" Target="../ink/ink22.xml"/><Relationship Id="rId14" Type="http://schemas.openxmlformats.org/officeDocument/2006/relationships/image" Target="../media/image33.emf"/><Relationship Id="rId22" Type="http://schemas.openxmlformats.org/officeDocument/2006/relationships/image" Target="../media/image37.emf"/><Relationship Id="rId27" Type="http://schemas.openxmlformats.org/officeDocument/2006/relationships/customXml" Target="../ink/ink31.xml"/><Relationship Id="rId30" Type="http://schemas.openxmlformats.org/officeDocument/2006/relationships/image" Target="../media/image41.emf"/><Relationship Id="rId35" Type="http://schemas.openxmlformats.org/officeDocument/2006/relationships/customXml" Target="../ink/ink35.xml"/><Relationship Id="rId8" Type="http://schemas.openxmlformats.org/officeDocument/2006/relationships/image" Target="../media/image24.emf"/><Relationship Id="rId3" Type="http://schemas.openxmlformats.org/officeDocument/2006/relationships/customXml" Target="../ink/ink19.xml"/><Relationship Id="rId12" Type="http://schemas.openxmlformats.org/officeDocument/2006/relationships/image" Target="../media/image32.emf"/><Relationship Id="rId17" Type="http://schemas.openxmlformats.org/officeDocument/2006/relationships/customXml" Target="../ink/ink26.xml"/><Relationship Id="rId25" Type="http://schemas.openxmlformats.org/officeDocument/2006/relationships/customXml" Target="../ink/ink30.xml"/><Relationship Id="rId33" Type="http://schemas.openxmlformats.org/officeDocument/2006/relationships/customXml" Target="../ink/ink34.xml"/><Relationship Id="rId38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customXml" Target="../ink/ink44.xml"/><Relationship Id="rId18" Type="http://schemas.openxmlformats.org/officeDocument/2006/relationships/customXml" Target="../ink/ink47.xml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12" Type="http://schemas.openxmlformats.org/officeDocument/2006/relationships/image" Target="../media/image53.emf"/><Relationship Id="rId17" Type="http://schemas.openxmlformats.org/officeDocument/2006/relationships/image" Target="../media/image55.emf"/><Relationship Id="rId2" Type="http://schemas.openxmlformats.org/officeDocument/2006/relationships/image" Target="../media/image6.png"/><Relationship Id="rId16" Type="http://schemas.openxmlformats.org/officeDocument/2006/relationships/customXml" Target="../ink/ink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11" Type="http://schemas.openxmlformats.org/officeDocument/2006/relationships/customXml" Target="../ink/ink43.xml"/><Relationship Id="rId5" Type="http://schemas.openxmlformats.org/officeDocument/2006/relationships/customXml" Target="../ink/ink40.xml"/><Relationship Id="rId15" Type="http://schemas.openxmlformats.org/officeDocument/2006/relationships/image" Target="../media/image54.emf"/><Relationship Id="rId10" Type="http://schemas.openxmlformats.org/officeDocument/2006/relationships/image" Target="../media/image52.emf"/><Relationship Id="rId19" Type="http://schemas.openxmlformats.org/officeDocument/2006/relationships/image" Target="../media/image56.emf"/><Relationship Id="rId4" Type="http://schemas.openxmlformats.org/officeDocument/2006/relationships/image" Target="../media/image49.emf"/><Relationship Id="rId9" Type="http://schemas.openxmlformats.org/officeDocument/2006/relationships/customXml" Target="../ink/ink42.xml"/><Relationship Id="rId14" Type="http://schemas.openxmlformats.org/officeDocument/2006/relationships/customXml" Target="../ink/ink4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emf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9" Type="http://schemas.openxmlformats.org/officeDocument/2006/relationships/image" Target="../media/image75.emf"/><Relationship Id="rId21" Type="http://schemas.openxmlformats.org/officeDocument/2006/relationships/image" Target="../media/image66.emf"/><Relationship Id="rId34" Type="http://schemas.openxmlformats.org/officeDocument/2006/relationships/customXml" Target="../ink/ink64.xml"/><Relationship Id="rId42" Type="http://schemas.openxmlformats.org/officeDocument/2006/relationships/customXml" Target="../ink/ink68.xml"/><Relationship Id="rId47" Type="http://schemas.openxmlformats.org/officeDocument/2006/relationships/image" Target="../media/image79.emf"/><Relationship Id="rId50" Type="http://schemas.openxmlformats.org/officeDocument/2006/relationships/customXml" Target="../ink/ink72.xml"/><Relationship Id="rId7" Type="http://schemas.openxmlformats.org/officeDocument/2006/relationships/image" Target="../media/image59.emf"/><Relationship Id="rId2" Type="http://schemas.openxmlformats.org/officeDocument/2006/relationships/customXml" Target="../ink/ink48.xml"/><Relationship Id="rId16" Type="http://schemas.openxmlformats.org/officeDocument/2006/relationships/customXml" Target="../ink/ink55.xml"/><Relationship Id="rId29" Type="http://schemas.openxmlformats.org/officeDocument/2006/relationships/image" Target="../media/image70.emf"/><Relationship Id="rId11" Type="http://schemas.openxmlformats.org/officeDocument/2006/relationships/image" Target="../media/image61.emf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37" Type="http://schemas.openxmlformats.org/officeDocument/2006/relationships/image" Target="../media/image74.emf"/><Relationship Id="rId40" Type="http://schemas.openxmlformats.org/officeDocument/2006/relationships/customXml" Target="../ink/ink67.xml"/><Relationship Id="rId45" Type="http://schemas.openxmlformats.org/officeDocument/2006/relationships/image" Target="../media/image78.emf"/><Relationship Id="rId53" Type="http://schemas.openxmlformats.org/officeDocument/2006/relationships/image" Target="../media/image82.emf"/><Relationship Id="rId5" Type="http://schemas.openxmlformats.org/officeDocument/2006/relationships/image" Target="../media/image58.emf"/><Relationship Id="rId10" Type="http://schemas.openxmlformats.org/officeDocument/2006/relationships/customXml" Target="../ink/ink52.xml"/><Relationship Id="rId19" Type="http://schemas.openxmlformats.org/officeDocument/2006/relationships/image" Target="../media/image65.emf"/><Relationship Id="rId31" Type="http://schemas.openxmlformats.org/officeDocument/2006/relationships/image" Target="../media/image71.emf"/><Relationship Id="rId44" Type="http://schemas.openxmlformats.org/officeDocument/2006/relationships/customXml" Target="../ink/ink69.xml"/><Relationship Id="rId52" Type="http://schemas.openxmlformats.org/officeDocument/2006/relationships/customXml" Target="../ink/ink73.xml"/><Relationship Id="rId4" Type="http://schemas.openxmlformats.org/officeDocument/2006/relationships/customXml" Target="../ink/ink49.xml"/><Relationship Id="rId9" Type="http://schemas.openxmlformats.org/officeDocument/2006/relationships/image" Target="../media/image60.emf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69.emf"/><Relationship Id="rId30" Type="http://schemas.openxmlformats.org/officeDocument/2006/relationships/customXml" Target="../ink/ink62.xml"/><Relationship Id="rId35" Type="http://schemas.openxmlformats.org/officeDocument/2006/relationships/image" Target="../media/image73.emf"/><Relationship Id="rId43" Type="http://schemas.openxmlformats.org/officeDocument/2006/relationships/image" Target="../media/image77.emf"/><Relationship Id="rId48" Type="http://schemas.openxmlformats.org/officeDocument/2006/relationships/customXml" Target="../ink/ink71.xml"/><Relationship Id="rId8" Type="http://schemas.openxmlformats.org/officeDocument/2006/relationships/customXml" Target="../ink/ink51.xml"/><Relationship Id="rId51" Type="http://schemas.openxmlformats.org/officeDocument/2006/relationships/image" Target="../media/image81.emf"/><Relationship Id="rId3" Type="http://schemas.openxmlformats.org/officeDocument/2006/relationships/image" Target="../media/image57.emf"/><Relationship Id="rId12" Type="http://schemas.openxmlformats.org/officeDocument/2006/relationships/customXml" Target="../ink/ink53.xml"/><Relationship Id="rId17" Type="http://schemas.openxmlformats.org/officeDocument/2006/relationships/image" Target="../media/image64.emf"/><Relationship Id="rId25" Type="http://schemas.openxmlformats.org/officeDocument/2006/relationships/image" Target="../media/image68.emf"/><Relationship Id="rId33" Type="http://schemas.openxmlformats.org/officeDocument/2006/relationships/image" Target="../media/image72.emf"/><Relationship Id="rId38" Type="http://schemas.openxmlformats.org/officeDocument/2006/relationships/customXml" Target="../ink/ink66.xml"/><Relationship Id="rId46" Type="http://schemas.openxmlformats.org/officeDocument/2006/relationships/customXml" Target="../ink/ink70.xml"/><Relationship Id="rId20" Type="http://schemas.openxmlformats.org/officeDocument/2006/relationships/customXml" Target="../ink/ink57.xml"/><Relationship Id="rId41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.xml"/><Relationship Id="rId15" Type="http://schemas.openxmlformats.org/officeDocument/2006/relationships/image" Target="../media/image63.emf"/><Relationship Id="rId23" Type="http://schemas.openxmlformats.org/officeDocument/2006/relationships/image" Target="../media/image67.emf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49" Type="http://schemas.openxmlformats.org/officeDocument/2006/relationships/image" Target="../media/image8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E7314E-A5AA-436C-B041-B58007A725DF}"/>
                  </a:ext>
                </a:extLst>
              </p14:cNvPr>
              <p14:cNvContentPartPr/>
              <p14:nvPr/>
            </p14:nvContentPartPr>
            <p14:xfrm>
              <a:off x="8577261" y="1021054"/>
              <a:ext cx="102600" cy="4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E7314E-A5AA-436C-B041-B58007A725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9261" y="1003054"/>
                <a:ext cx="1382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06BA83-856A-4FEA-9049-F22EE68086DF}"/>
                  </a:ext>
                </a:extLst>
              </p14:cNvPr>
              <p14:cNvContentPartPr/>
              <p14:nvPr/>
            </p14:nvContentPartPr>
            <p14:xfrm>
              <a:off x="6360381" y="1240294"/>
              <a:ext cx="2500560" cy="958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06BA83-856A-4FEA-9049-F22EE68086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42381" y="1222294"/>
                <a:ext cx="2536200" cy="9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35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A7CCC-617E-4D76-AB83-34B010F83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454508"/>
            <a:ext cx="5857875" cy="284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BB1724-85BA-4699-BB6C-CC94BCF29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56944"/>
            <a:ext cx="4842841" cy="41892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F29B6E-D361-4213-8C0E-10E13B49CA69}"/>
                  </a:ext>
                </a:extLst>
              </p14:cNvPr>
              <p14:cNvContentPartPr/>
              <p14:nvPr/>
            </p14:nvContentPartPr>
            <p14:xfrm>
              <a:off x="1747439" y="3891876"/>
              <a:ext cx="390600" cy="235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F29B6E-D361-4213-8C0E-10E13B49CA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9439" y="3873876"/>
                <a:ext cx="426240" cy="23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C73EA5-EA70-42A8-81A6-A0426BB28FEA}"/>
                  </a:ext>
                </a:extLst>
              </p14:cNvPr>
              <p14:cNvContentPartPr/>
              <p14:nvPr/>
            </p14:nvContentPartPr>
            <p14:xfrm>
              <a:off x="5145119" y="3893316"/>
              <a:ext cx="312480" cy="2179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C73EA5-EA70-42A8-81A6-A0426BB28F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27119" y="3875316"/>
                <a:ext cx="348120" cy="22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1BBBCB-73E8-401C-95A1-5B11BA53EFDC}"/>
                  </a:ext>
                </a:extLst>
              </p14:cNvPr>
              <p14:cNvContentPartPr/>
              <p14:nvPr/>
            </p14:nvContentPartPr>
            <p14:xfrm>
              <a:off x="2054159" y="3986196"/>
              <a:ext cx="629280" cy="763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1BBBCB-73E8-401C-95A1-5B11BA53EF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6159" y="3968196"/>
                <a:ext cx="66492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F9EC99-82A5-4568-88F7-C8F18E212704}"/>
                  </a:ext>
                </a:extLst>
              </p14:cNvPr>
              <p14:cNvContentPartPr/>
              <p14:nvPr/>
            </p14:nvContentPartPr>
            <p14:xfrm>
              <a:off x="4685759" y="3894756"/>
              <a:ext cx="423360" cy="657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F9EC99-82A5-4568-88F7-C8F18E2127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67759" y="3876756"/>
                <a:ext cx="459000" cy="6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04E6B4-391E-4D34-AE7F-CDF163253352}"/>
                  </a:ext>
                </a:extLst>
              </p14:cNvPr>
              <p14:cNvContentPartPr/>
              <p14:nvPr/>
            </p14:nvContentPartPr>
            <p14:xfrm>
              <a:off x="2107799" y="5585676"/>
              <a:ext cx="451080" cy="65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04E6B4-391E-4D34-AE7F-CDF1632533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89799" y="5567676"/>
                <a:ext cx="48672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A81AC15-DB81-4363-9B11-6F3DBCEBA59F}"/>
                  </a:ext>
                </a:extLst>
              </p14:cNvPr>
              <p14:cNvContentPartPr/>
              <p14:nvPr/>
            </p14:nvContentPartPr>
            <p14:xfrm>
              <a:off x="4511519" y="5537076"/>
              <a:ext cx="434880" cy="706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A81AC15-DB81-4363-9B11-6F3DBCEBA59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93519" y="5519076"/>
                <a:ext cx="47052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006FB8-3F7C-473E-83A5-D61D8815E2D1}"/>
                  </a:ext>
                </a:extLst>
              </p14:cNvPr>
              <p14:cNvContentPartPr/>
              <p14:nvPr/>
            </p14:nvContentPartPr>
            <p14:xfrm>
              <a:off x="3239639" y="3937956"/>
              <a:ext cx="808200" cy="738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006FB8-3F7C-473E-83A5-D61D8815E2D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21639" y="3919956"/>
                <a:ext cx="84384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8FFD859-9120-4BE9-95DE-5583DA9C7C56}"/>
                  </a:ext>
                </a:extLst>
              </p14:cNvPr>
              <p14:cNvContentPartPr/>
              <p14:nvPr/>
            </p14:nvContentPartPr>
            <p14:xfrm>
              <a:off x="3133439" y="5435556"/>
              <a:ext cx="1084320" cy="729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8FFD859-9120-4BE9-95DE-5583DA9C7C5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15439" y="5417556"/>
                <a:ext cx="111996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E4A7868-B63B-4522-B364-3389EDDE8D9C}"/>
                  </a:ext>
                </a:extLst>
              </p14:cNvPr>
              <p14:cNvContentPartPr/>
              <p14:nvPr/>
            </p14:nvContentPartPr>
            <p14:xfrm>
              <a:off x="1997279" y="4799436"/>
              <a:ext cx="742680" cy="535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E4A7868-B63B-4522-B364-3389EDDE8D9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79279" y="4781436"/>
                <a:ext cx="77832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0E90E6-8E9F-412F-B94F-5070BC4C7816}"/>
                  </a:ext>
                </a:extLst>
              </p14:cNvPr>
              <p14:cNvContentPartPr/>
              <p14:nvPr/>
            </p14:nvContentPartPr>
            <p14:xfrm>
              <a:off x="4613399" y="4753356"/>
              <a:ext cx="830520" cy="63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0E90E6-8E9F-412F-B94F-5070BC4C78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95399" y="4735356"/>
                <a:ext cx="86616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ACA6EE5-7426-400F-85B7-0876286A913C}"/>
                  </a:ext>
                </a:extLst>
              </p14:cNvPr>
              <p14:cNvContentPartPr/>
              <p14:nvPr/>
            </p14:nvContentPartPr>
            <p14:xfrm>
              <a:off x="3470399" y="4805556"/>
              <a:ext cx="403200" cy="328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ACA6EE5-7426-400F-85B7-0876286A913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52399" y="4787556"/>
                <a:ext cx="4388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4E91632-C2BD-4C85-B091-BF08F6EF1504}"/>
                  </a:ext>
                </a:extLst>
              </p14:cNvPr>
              <p14:cNvContentPartPr/>
              <p14:nvPr/>
            </p14:nvContentPartPr>
            <p14:xfrm>
              <a:off x="725759" y="4735716"/>
              <a:ext cx="258480" cy="296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4E91632-C2BD-4C85-B091-BF08F6EF150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7759" y="4717716"/>
                <a:ext cx="2941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7E2181-0018-46B8-A3AA-A50A26A86F13}"/>
                  </a:ext>
                </a:extLst>
              </p14:cNvPr>
              <p14:cNvContentPartPr/>
              <p14:nvPr/>
            </p14:nvContentPartPr>
            <p14:xfrm>
              <a:off x="338759" y="5178516"/>
              <a:ext cx="1093320" cy="44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7E2181-0018-46B8-A3AA-A50A26A86F1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0759" y="5160516"/>
                <a:ext cx="11289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260F41-8432-4DC3-83E0-729941DFE134}"/>
                  </a:ext>
                </a:extLst>
              </p14:cNvPr>
              <p14:cNvContentPartPr/>
              <p14:nvPr/>
            </p14:nvContentPartPr>
            <p14:xfrm>
              <a:off x="506159" y="5379396"/>
              <a:ext cx="779040" cy="296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260F41-8432-4DC3-83E0-729941DFE13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8159" y="5361396"/>
                <a:ext cx="8146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2D3464-207F-415D-978E-F95FEE35F6C1}"/>
                  </a:ext>
                </a:extLst>
              </p14:cNvPr>
              <p14:cNvContentPartPr/>
              <p14:nvPr/>
            </p14:nvContentPartPr>
            <p14:xfrm>
              <a:off x="6009381" y="4555894"/>
              <a:ext cx="1458720" cy="1701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2D3464-207F-415D-978E-F95FEE35F6C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91381" y="4537894"/>
                <a:ext cx="1494360" cy="17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C879863-C89C-45B0-9B22-71491BA0A055}"/>
                  </a:ext>
                </a:extLst>
              </p14:cNvPr>
              <p14:cNvContentPartPr/>
              <p14:nvPr/>
            </p14:nvContentPartPr>
            <p14:xfrm>
              <a:off x="7826661" y="4586134"/>
              <a:ext cx="210240" cy="112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C879863-C89C-45B0-9B22-71491BA0A05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08661" y="4568134"/>
                <a:ext cx="245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E0AF0EB-10CA-4F29-8A95-C267323D7D71}"/>
                  </a:ext>
                </a:extLst>
              </p14:cNvPr>
              <p14:cNvContentPartPr/>
              <p14:nvPr/>
            </p14:nvContentPartPr>
            <p14:xfrm>
              <a:off x="8297901" y="4260694"/>
              <a:ext cx="707400" cy="892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E0AF0EB-10CA-4F29-8A95-C267323D7D7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79901" y="4242694"/>
                <a:ext cx="743040" cy="9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028C302-A77E-4EB3-9EBD-E33BC93AC826}"/>
                  </a:ext>
                </a:extLst>
              </p14:cNvPr>
              <p14:cNvContentPartPr/>
              <p14:nvPr/>
            </p14:nvContentPartPr>
            <p14:xfrm>
              <a:off x="9890541" y="4213174"/>
              <a:ext cx="106560" cy="104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028C302-A77E-4EB3-9EBD-E33BC93AC82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872541" y="4195174"/>
                <a:ext cx="1422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BE1932B-A31B-4881-9341-16BC3D2C75D7}"/>
                  </a:ext>
                </a:extLst>
              </p14:cNvPr>
              <p14:cNvContentPartPr/>
              <p14:nvPr/>
            </p14:nvContentPartPr>
            <p14:xfrm>
              <a:off x="8900901" y="4668934"/>
              <a:ext cx="121680" cy="387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BE1932B-A31B-4881-9341-16BC3D2C75D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82901" y="4650934"/>
                <a:ext cx="1573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4CD90D9-3F8A-4620-A273-4FE0457122CD}"/>
                  </a:ext>
                </a:extLst>
              </p14:cNvPr>
              <p14:cNvContentPartPr/>
              <p14:nvPr/>
            </p14:nvContentPartPr>
            <p14:xfrm>
              <a:off x="9799821" y="4895374"/>
              <a:ext cx="115920" cy="11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4CD90D9-3F8A-4620-A273-4FE0457122C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781821" y="4877374"/>
                <a:ext cx="1515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55274C9-A75C-4882-B6F2-0FEB30C0AD61}"/>
                  </a:ext>
                </a:extLst>
              </p14:cNvPr>
              <p14:cNvContentPartPr/>
              <p14:nvPr/>
            </p14:nvContentPartPr>
            <p14:xfrm>
              <a:off x="8921781" y="4520254"/>
              <a:ext cx="142920" cy="232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55274C9-A75C-4882-B6F2-0FEB30C0AD6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903781" y="4502254"/>
                <a:ext cx="1785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378FE3-0AFA-492C-A65D-4652FE490838}"/>
                  </a:ext>
                </a:extLst>
              </p14:cNvPr>
              <p14:cNvContentPartPr/>
              <p14:nvPr/>
            </p14:nvContentPartPr>
            <p14:xfrm>
              <a:off x="9277101" y="4143694"/>
              <a:ext cx="246960" cy="383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378FE3-0AFA-492C-A65D-4652FE49083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259101" y="4125694"/>
                <a:ext cx="28260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ED5456C-D367-4BCB-A969-90ABA593EC81}"/>
                  </a:ext>
                </a:extLst>
              </p14:cNvPr>
              <p14:cNvContentPartPr/>
              <p14:nvPr/>
            </p14:nvContentPartPr>
            <p14:xfrm>
              <a:off x="9899181" y="4496134"/>
              <a:ext cx="201960" cy="377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ED5456C-D367-4BCB-A969-90ABA593EC8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881181" y="4478134"/>
                <a:ext cx="2376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5FF1CC-7B92-4E7E-A848-5E1C99444DB3}"/>
                  </a:ext>
                </a:extLst>
              </p14:cNvPr>
              <p14:cNvContentPartPr/>
              <p14:nvPr/>
            </p14:nvContentPartPr>
            <p14:xfrm>
              <a:off x="9297261" y="4864774"/>
              <a:ext cx="274320" cy="273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5FF1CC-7B92-4E7E-A848-5E1C99444DB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279261" y="4846774"/>
                <a:ext cx="3099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2DF6B95-50B3-4CE6-A8D3-37A4D84C1CB4}"/>
                  </a:ext>
                </a:extLst>
              </p14:cNvPr>
              <p14:cNvContentPartPr/>
              <p14:nvPr/>
            </p14:nvContentPartPr>
            <p14:xfrm>
              <a:off x="9317781" y="4624654"/>
              <a:ext cx="226440" cy="68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2DF6B95-50B3-4CE6-A8D3-37A4D84C1CB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299781" y="4606654"/>
                <a:ext cx="2620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C01CF57-F775-4300-9A62-404D009114A6}"/>
                  </a:ext>
                </a:extLst>
              </p14:cNvPr>
              <p14:cNvContentPartPr/>
              <p14:nvPr/>
            </p14:nvContentPartPr>
            <p14:xfrm>
              <a:off x="10238661" y="4206334"/>
              <a:ext cx="455400" cy="1041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C01CF57-F775-4300-9A62-404D009114A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220661" y="4188334"/>
                <a:ext cx="49104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45595AE-E884-42C5-9C3C-CDC961949415}"/>
                  </a:ext>
                </a:extLst>
              </p14:cNvPr>
              <p14:cNvContentPartPr/>
              <p14:nvPr/>
            </p14:nvContentPartPr>
            <p14:xfrm>
              <a:off x="10857501" y="4161334"/>
              <a:ext cx="367920" cy="12049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45595AE-E884-42C5-9C3C-CDC96194941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839501" y="4143334"/>
                <a:ext cx="403560" cy="12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51968CA-597F-4A51-BA11-7B8A9ABF206F}"/>
                  </a:ext>
                </a:extLst>
              </p14:cNvPr>
              <p14:cNvContentPartPr/>
              <p14:nvPr/>
            </p14:nvContentPartPr>
            <p14:xfrm>
              <a:off x="11154861" y="5040454"/>
              <a:ext cx="106920" cy="129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51968CA-597F-4A51-BA11-7B8A9ABF20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136861" y="5022454"/>
                <a:ext cx="142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44DC2BE-2933-4A5A-9ED7-F0DD7E8276B3}"/>
                  </a:ext>
                </a:extLst>
              </p14:cNvPr>
              <p14:cNvContentPartPr/>
              <p14:nvPr/>
            </p14:nvContentPartPr>
            <p14:xfrm>
              <a:off x="11431341" y="4055494"/>
              <a:ext cx="751320" cy="1386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44DC2BE-2933-4A5A-9ED7-F0DD7E8276B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413341" y="4037494"/>
                <a:ext cx="786960" cy="14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A225106-73D9-41FC-9AFF-F923EAEA926E}"/>
                  </a:ext>
                </a:extLst>
              </p14:cNvPr>
              <p14:cNvContentPartPr/>
              <p14:nvPr/>
            </p14:nvContentPartPr>
            <p14:xfrm>
              <a:off x="11352141" y="4527814"/>
              <a:ext cx="511560" cy="3952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A225106-73D9-41FC-9AFF-F923EAEA926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334141" y="4509814"/>
                <a:ext cx="5472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165AF4E-F84F-4774-AE85-75180E931132}"/>
                  </a:ext>
                </a:extLst>
              </p14:cNvPr>
              <p14:cNvContentPartPr/>
              <p14:nvPr/>
            </p14:nvContentPartPr>
            <p14:xfrm>
              <a:off x="3968541" y="3388054"/>
              <a:ext cx="606600" cy="4914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165AF4E-F84F-4774-AE85-75180E93113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50541" y="3370054"/>
                <a:ext cx="64224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4C63403-7266-4436-9F9D-CE5FE74B3509}"/>
                  </a:ext>
                </a:extLst>
              </p14:cNvPr>
              <p14:cNvContentPartPr/>
              <p14:nvPr/>
            </p14:nvContentPartPr>
            <p14:xfrm>
              <a:off x="7012341" y="5941174"/>
              <a:ext cx="1171800" cy="221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4C63403-7266-4436-9F9D-CE5FE74B350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94341" y="5923174"/>
                <a:ext cx="12074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FA3181B-F5F9-45A9-901A-6C0F0F0A299B}"/>
                  </a:ext>
                </a:extLst>
              </p14:cNvPr>
              <p14:cNvContentPartPr/>
              <p14:nvPr/>
            </p14:nvContentPartPr>
            <p14:xfrm>
              <a:off x="8527941" y="5577214"/>
              <a:ext cx="562320" cy="9738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FA3181B-F5F9-45A9-901A-6C0F0F0A299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509941" y="5559214"/>
                <a:ext cx="597960" cy="10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C7837EA-B0A0-4A39-BC99-CEA44E555072}"/>
                  </a:ext>
                </a:extLst>
              </p14:cNvPr>
              <p14:cNvContentPartPr/>
              <p14:nvPr/>
            </p14:nvContentPartPr>
            <p14:xfrm>
              <a:off x="9308781" y="5595214"/>
              <a:ext cx="1129320" cy="9468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C7837EA-B0A0-4A39-BC99-CEA44E55507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290781" y="5577214"/>
                <a:ext cx="1164960" cy="9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786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F9DC6A-40C5-44A3-B4D8-CD6DD4399398}"/>
                  </a:ext>
                </a:extLst>
              </p14:cNvPr>
              <p14:cNvContentPartPr/>
              <p14:nvPr/>
            </p14:nvContentPartPr>
            <p14:xfrm>
              <a:off x="1244061" y="846094"/>
              <a:ext cx="2524597" cy="2741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F9DC6A-40C5-44A3-B4D8-CD6DD43993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6062" y="828094"/>
                <a:ext cx="2560236" cy="27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5303BD5-1C63-41D2-9962-9AF5B8BC561E}"/>
                  </a:ext>
                </a:extLst>
              </p14:cNvPr>
              <p14:cNvContentPartPr/>
              <p14:nvPr/>
            </p14:nvContentPartPr>
            <p14:xfrm>
              <a:off x="1452141" y="1337134"/>
              <a:ext cx="1729080" cy="1542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5303BD5-1C63-41D2-9962-9AF5B8BC56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4141" y="1319134"/>
                <a:ext cx="1764720" cy="15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2FDD445-5020-4261-BB6C-041F8AB3289C}"/>
                  </a:ext>
                </a:extLst>
              </p14:cNvPr>
              <p14:cNvContentPartPr/>
              <p14:nvPr/>
            </p14:nvContentPartPr>
            <p14:xfrm>
              <a:off x="1376901" y="270814"/>
              <a:ext cx="1941480" cy="486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2FDD445-5020-4261-BB6C-041F8AB328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8901" y="252814"/>
                <a:ext cx="197712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3F63B72-D099-4430-A3BC-FCFC3CD37E76}"/>
                  </a:ext>
                </a:extLst>
              </p14:cNvPr>
              <p14:cNvContentPartPr/>
              <p14:nvPr/>
            </p14:nvContentPartPr>
            <p14:xfrm>
              <a:off x="5411870" y="687240"/>
              <a:ext cx="2524680" cy="2741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3F63B72-D099-4430-A3BC-FCFC3CD37E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3870" y="669240"/>
                <a:ext cx="2560320" cy="27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36595B0-10BC-4047-BDEC-5290869BBA7C}"/>
                  </a:ext>
                </a:extLst>
              </p14:cNvPr>
              <p14:cNvContentPartPr/>
              <p14:nvPr/>
            </p14:nvContentPartPr>
            <p14:xfrm>
              <a:off x="5619950" y="1178280"/>
              <a:ext cx="1729080" cy="1542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36595B0-10BC-4047-BDEC-5290869BBA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1950" y="1160280"/>
                <a:ext cx="1764720" cy="15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3E35DDC-A1BD-4FEE-88FE-654AF1E3FA69}"/>
                  </a:ext>
                </a:extLst>
              </p14:cNvPr>
              <p14:cNvContentPartPr/>
              <p14:nvPr/>
            </p14:nvContentPartPr>
            <p14:xfrm>
              <a:off x="5544710" y="111960"/>
              <a:ext cx="1941480" cy="486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3E35DDC-A1BD-4FEE-88FE-654AF1E3FA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26710" y="93960"/>
                <a:ext cx="197712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27C43D3-757F-4821-A5B5-086E3E207DF0}"/>
                  </a:ext>
                </a:extLst>
              </p14:cNvPr>
              <p14:cNvContentPartPr/>
              <p14:nvPr/>
            </p14:nvContentPartPr>
            <p14:xfrm>
              <a:off x="6233661" y="132214"/>
              <a:ext cx="294480" cy="322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27C43D3-757F-4821-A5B5-086E3E207D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15661" y="114214"/>
                <a:ext cx="3301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081B928-BEB5-46E4-BC0F-233075D0D1F2}"/>
                  </a:ext>
                </a:extLst>
              </p14:cNvPr>
              <p14:cNvContentPartPr/>
              <p14:nvPr/>
            </p14:nvContentPartPr>
            <p14:xfrm>
              <a:off x="6858261" y="961654"/>
              <a:ext cx="522720" cy="609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081B928-BEB5-46E4-BC0F-233075D0D1F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0261" y="943654"/>
                <a:ext cx="55836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5B8EDA0-4303-4256-B313-CF6D1C3119B4}"/>
                  </a:ext>
                </a:extLst>
              </p14:cNvPr>
              <p14:cNvContentPartPr/>
              <p14:nvPr/>
            </p14:nvContentPartPr>
            <p14:xfrm>
              <a:off x="5916861" y="983254"/>
              <a:ext cx="382680" cy="528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5B8EDA0-4303-4256-B313-CF6D1C3119B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98861" y="965254"/>
                <a:ext cx="41832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25EE94A-BEC8-4C80-9DA7-09B8AE452DF4}"/>
                  </a:ext>
                </a:extLst>
              </p14:cNvPr>
              <p14:cNvContentPartPr/>
              <p14:nvPr/>
            </p14:nvContentPartPr>
            <p14:xfrm>
              <a:off x="5856381" y="2274574"/>
              <a:ext cx="379800" cy="454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25EE94A-BEC8-4C80-9DA7-09B8AE452D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38381" y="2256574"/>
                <a:ext cx="41544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7429B1A-A945-4F24-AD5F-22558EB6B99E}"/>
                  </a:ext>
                </a:extLst>
              </p14:cNvPr>
              <p14:cNvContentPartPr/>
              <p14:nvPr/>
            </p14:nvContentPartPr>
            <p14:xfrm>
              <a:off x="7014141" y="2296894"/>
              <a:ext cx="352080" cy="434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7429B1A-A945-4F24-AD5F-22558EB6B9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6141" y="2278894"/>
                <a:ext cx="38772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1DCA300-06E1-48CB-883A-9FA77DA4E99A}"/>
                  </a:ext>
                </a:extLst>
              </p14:cNvPr>
              <p14:cNvContentPartPr/>
              <p14:nvPr/>
            </p14:nvContentPartPr>
            <p14:xfrm>
              <a:off x="5385141" y="3948934"/>
              <a:ext cx="1783440" cy="909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1DCA300-06E1-48CB-883A-9FA77DA4E99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7141" y="3930934"/>
                <a:ext cx="181908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4F84CC3-6587-4EC0-ADE9-2CE248A88017}"/>
                  </a:ext>
                </a:extLst>
              </p14:cNvPr>
              <p14:cNvContentPartPr/>
              <p14:nvPr/>
            </p14:nvContentPartPr>
            <p14:xfrm>
              <a:off x="2640141" y="4292734"/>
              <a:ext cx="54720" cy="252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4F84CC3-6587-4EC0-ADE9-2CE248A8801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22141" y="4274734"/>
                <a:ext cx="903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22D44CD-EB7E-40FC-9218-472F8D172296}"/>
                  </a:ext>
                </a:extLst>
              </p14:cNvPr>
              <p14:cNvContentPartPr/>
              <p14:nvPr/>
            </p14:nvContentPartPr>
            <p14:xfrm>
              <a:off x="3333501" y="4239094"/>
              <a:ext cx="92160" cy="189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22D44CD-EB7E-40FC-9218-472F8D17229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15501" y="4221094"/>
                <a:ext cx="1278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8CDBAD1-856E-4BA2-9D7F-C87F1ED6E26B}"/>
                  </a:ext>
                </a:extLst>
              </p14:cNvPr>
              <p14:cNvContentPartPr/>
              <p14:nvPr/>
            </p14:nvContentPartPr>
            <p14:xfrm>
              <a:off x="3405141" y="4112374"/>
              <a:ext cx="405720" cy="227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8CDBAD1-856E-4BA2-9D7F-C87F1ED6E2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60141" y="4022374"/>
                <a:ext cx="49536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70B1F72-DFCD-4BD5-BEA7-BFD29A16D967}"/>
                  </a:ext>
                </a:extLst>
              </p14:cNvPr>
              <p14:cNvContentPartPr/>
              <p14:nvPr/>
            </p14:nvContentPartPr>
            <p14:xfrm>
              <a:off x="1633221" y="4246654"/>
              <a:ext cx="350640" cy="2034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70B1F72-DFCD-4BD5-BEA7-BFD29A16D96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88221" y="4156654"/>
                <a:ext cx="44028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C96BAAA-D7BB-4E30-9383-060BDEA337CC}"/>
                  </a:ext>
                </a:extLst>
              </p14:cNvPr>
              <p14:cNvContentPartPr/>
              <p14:nvPr/>
            </p14:nvContentPartPr>
            <p14:xfrm>
              <a:off x="1696581" y="5147014"/>
              <a:ext cx="365040" cy="253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C96BAAA-D7BB-4E30-9383-060BDEA337C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51581" y="5057014"/>
                <a:ext cx="4546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090E2E0-4B95-4037-9C41-95EAFFBC9A4F}"/>
                  </a:ext>
                </a:extLst>
              </p14:cNvPr>
              <p14:cNvContentPartPr/>
              <p14:nvPr/>
            </p14:nvContentPartPr>
            <p14:xfrm>
              <a:off x="3528981" y="5063134"/>
              <a:ext cx="272160" cy="2408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090E2E0-4B95-4037-9C41-95EAFFBC9A4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83981" y="4973134"/>
                <a:ext cx="3618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1F5026A-B717-47BF-BF9E-6EA33C4E4492}"/>
                  </a:ext>
                </a:extLst>
              </p14:cNvPr>
              <p14:cNvContentPartPr/>
              <p14:nvPr/>
            </p14:nvContentPartPr>
            <p14:xfrm>
              <a:off x="10416141" y="4541854"/>
              <a:ext cx="1038600" cy="407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1F5026A-B717-47BF-BF9E-6EA33C4E449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398141" y="4523854"/>
                <a:ext cx="107424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61EC9BD-864A-4188-A6C5-DC36FBBBC5D5}"/>
                  </a:ext>
                </a:extLst>
              </p14:cNvPr>
              <p14:cNvContentPartPr/>
              <p14:nvPr/>
            </p14:nvContentPartPr>
            <p14:xfrm>
              <a:off x="7394301" y="4146214"/>
              <a:ext cx="2722680" cy="888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61EC9BD-864A-4188-A6C5-DC36FBBBC5D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76301" y="4128214"/>
                <a:ext cx="2758320" cy="9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2FE18F6-A60E-4F97-8222-1C7834AD65D5}"/>
                  </a:ext>
                </a:extLst>
              </p14:cNvPr>
              <p14:cNvContentPartPr/>
              <p14:nvPr/>
            </p14:nvContentPartPr>
            <p14:xfrm>
              <a:off x="8853741" y="5269414"/>
              <a:ext cx="1267560" cy="5119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2FE18F6-A60E-4F97-8222-1C7834AD65D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35741" y="5251414"/>
                <a:ext cx="130320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9CF52A3-7118-4E89-AF3C-6EEA2556E6BA}"/>
                  </a:ext>
                </a:extLst>
              </p14:cNvPr>
              <p14:cNvContentPartPr/>
              <p14:nvPr/>
            </p14:nvContentPartPr>
            <p14:xfrm>
              <a:off x="10528461" y="5116774"/>
              <a:ext cx="828360" cy="6134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9CF52A3-7118-4E89-AF3C-6EEA2556E6B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510461" y="5098774"/>
                <a:ext cx="86400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FF22E12-7E25-4C5C-9566-98AD5E2B8D93}"/>
                  </a:ext>
                </a:extLst>
              </p14:cNvPr>
              <p14:cNvContentPartPr/>
              <p14:nvPr/>
            </p14:nvContentPartPr>
            <p14:xfrm>
              <a:off x="7582221" y="5353294"/>
              <a:ext cx="973440" cy="430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FF22E12-7E25-4C5C-9566-98AD5E2B8D9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64221" y="5335294"/>
                <a:ext cx="100908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1898DB3-3FFB-4B53-80FF-ABA4C3D674D6}"/>
                  </a:ext>
                </a:extLst>
              </p14:cNvPr>
              <p14:cNvContentPartPr/>
              <p14:nvPr/>
            </p14:nvContentPartPr>
            <p14:xfrm>
              <a:off x="1252341" y="4040374"/>
              <a:ext cx="2897640" cy="17107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1898DB3-3FFB-4B53-80FF-ABA4C3D674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34341" y="4022374"/>
                <a:ext cx="2933280" cy="17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269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77D9BF-5819-48C5-AF13-C704B42BF38E}"/>
                  </a:ext>
                </a:extLst>
              </p14:cNvPr>
              <p14:cNvContentPartPr/>
              <p14:nvPr/>
            </p14:nvContentPartPr>
            <p14:xfrm>
              <a:off x="1813699" y="764363"/>
              <a:ext cx="390600" cy="235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77D9BF-5819-48C5-AF13-C704B42BF3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5699" y="746363"/>
                <a:ext cx="426240" cy="23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CC6640-A45B-418A-813F-07CDBEE79F3C}"/>
                  </a:ext>
                </a:extLst>
              </p14:cNvPr>
              <p14:cNvContentPartPr/>
              <p14:nvPr/>
            </p14:nvContentPartPr>
            <p14:xfrm>
              <a:off x="5211379" y="765803"/>
              <a:ext cx="312480" cy="217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CC6640-A45B-418A-813F-07CDBEE79F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3379" y="747803"/>
                <a:ext cx="348120" cy="22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ABDE80-5B72-470C-AD99-FB5BA0624253}"/>
                  </a:ext>
                </a:extLst>
              </p14:cNvPr>
              <p14:cNvContentPartPr/>
              <p14:nvPr/>
            </p14:nvContentPartPr>
            <p14:xfrm>
              <a:off x="2120419" y="858683"/>
              <a:ext cx="629280" cy="763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ABDE80-5B72-470C-AD99-FB5BA06242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2419" y="840683"/>
                <a:ext cx="66492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9CAE8BF-FC80-48AB-B5AB-D539A480391D}"/>
                  </a:ext>
                </a:extLst>
              </p14:cNvPr>
              <p14:cNvContentPartPr/>
              <p14:nvPr/>
            </p14:nvContentPartPr>
            <p14:xfrm>
              <a:off x="4752019" y="767243"/>
              <a:ext cx="423360" cy="657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9CAE8BF-FC80-48AB-B5AB-D539A48039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34019" y="749243"/>
                <a:ext cx="459000" cy="6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64A067-2F53-4692-9472-FA0808841507}"/>
                  </a:ext>
                </a:extLst>
              </p14:cNvPr>
              <p14:cNvContentPartPr/>
              <p14:nvPr/>
            </p14:nvContentPartPr>
            <p14:xfrm>
              <a:off x="2174059" y="2458163"/>
              <a:ext cx="451080" cy="650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64A067-2F53-4692-9472-FA08088415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56059" y="2440163"/>
                <a:ext cx="48672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E886F07-8302-4A63-8385-536162D8459A}"/>
                  </a:ext>
                </a:extLst>
              </p14:cNvPr>
              <p14:cNvContentPartPr/>
              <p14:nvPr/>
            </p14:nvContentPartPr>
            <p14:xfrm>
              <a:off x="4577779" y="2409563"/>
              <a:ext cx="434880" cy="706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E886F07-8302-4A63-8385-536162D8459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59779" y="2391563"/>
                <a:ext cx="47052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5033B7-A1BD-463C-A0A8-80D281C42569}"/>
                  </a:ext>
                </a:extLst>
              </p14:cNvPr>
              <p14:cNvContentPartPr/>
              <p14:nvPr/>
            </p14:nvContentPartPr>
            <p14:xfrm>
              <a:off x="3305899" y="810443"/>
              <a:ext cx="808200" cy="738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5033B7-A1BD-463C-A0A8-80D281C425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7899" y="792443"/>
                <a:ext cx="84384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051C72A-764C-4B5B-8325-D0D46DB72754}"/>
                  </a:ext>
                </a:extLst>
              </p14:cNvPr>
              <p14:cNvContentPartPr/>
              <p14:nvPr/>
            </p14:nvContentPartPr>
            <p14:xfrm>
              <a:off x="3199699" y="2308043"/>
              <a:ext cx="1084320" cy="729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051C72A-764C-4B5B-8325-D0D46DB727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81699" y="2290043"/>
                <a:ext cx="111996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065BB8F-7359-4EC2-8F1E-2DBB1F259DE7}"/>
                  </a:ext>
                </a:extLst>
              </p14:cNvPr>
              <p14:cNvContentPartPr/>
              <p14:nvPr/>
            </p14:nvContentPartPr>
            <p14:xfrm>
              <a:off x="2063539" y="1671923"/>
              <a:ext cx="742680" cy="535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065BB8F-7359-4EC2-8F1E-2DBB1F259DE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45539" y="1653923"/>
                <a:ext cx="77832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E920A4-3934-45E3-A284-8E3383670753}"/>
                  </a:ext>
                </a:extLst>
              </p14:cNvPr>
              <p14:cNvContentPartPr/>
              <p14:nvPr/>
            </p14:nvContentPartPr>
            <p14:xfrm>
              <a:off x="4679659" y="1625843"/>
              <a:ext cx="830520" cy="635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E920A4-3934-45E3-A284-8E33836707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61659" y="1607843"/>
                <a:ext cx="86616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463ABB3-5AF9-460D-B68D-8D026EAB2B4A}"/>
                  </a:ext>
                </a:extLst>
              </p14:cNvPr>
              <p14:cNvContentPartPr/>
              <p14:nvPr/>
            </p14:nvContentPartPr>
            <p14:xfrm>
              <a:off x="3536659" y="1678043"/>
              <a:ext cx="403200" cy="328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463ABB3-5AF9-460D-B68D-8D026EAB2B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8659" y="1660043"/>
                <a:ext cx="4388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7115EA-1AD0-4EF2-9722-F8E9727ACC30}"/>
                  </a:ext>
                </a:extLst>
              </p14:cNvPr>
              <p14:cNvContentPartPr/>
              <p14:nvPr/>
            </p14:nvContentPartPr>
            <p14:xfrm>
              <a:off x="792019" y="1608203"/>
              <a:ext cx="258480" cy="296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7115EA-1AD0-4EF2-9722-F8E9727ACC3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4019" y="1590203"/>
                <a:ext cx="2941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1F935BF-5680-49AB-BE59-6DFE61D516D0}"/>
                  </a:ext>
                </a:extLst>
              </p14:cNvPr>
              <p14:cNvContentPartPr/>
              <p14:nvPr/>
            </p14:nvContentPartPr>
            <p14:xfrm>
              <a:off x="405019" y="2051003"/>
              <a:ext cx="1093320" cy="44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1F935BF-5680-49AB-BE59-6DFE61D516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019" y="2033003"/>
                <a:ext cx="11289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BDBD58C-CACF-4944-B9D8-0A6749F685F0}"/>
                  </a:ext>
                </a:extLst>
              </p14:cNvPr>
              <p14:cNvContentPartPr/>
              <p14:nvPr/>
            </p14:nvContentPartPr>
            <p14:xfrm>
              <a:off x="572419" y="2251883"/>
              <a:ext cx="779040" cy="296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BDBD58C-CACF-4944-B9D8-0A6749F685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4419" y="2233883"/>
                <a:ext cx="8146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BF2339-0A2E-4207-A1EB-1C11577D4801}"/>
                  </a:ext>
                </a:extLst>
              </p14:cNvPr>
              <p14:cNvContentPartPr/>
              <p14:nvPr/>
            </p14:nvContentPartPr>
            <p14:xfrm>
              <a:off x="4034801" y="260541"/>
              <a:ext cx="606600" cy="491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BF2339-0A2E-4207-A1EB-1C11577D480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16801" y="242541"/>
                <a:ext cx="64224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E71D999-EACB-4265-A5EC-181C8439E498}"/>
                  </a:ext>
                </a:extLst>
              </p14:cNvPr>
              <p14:cNvContentPartPr/>
              <p14:nvPr/>
            </p14:nvContentPartPr>
            <p14:xfrm>
              <a:off x="5819301" y="1362694"/>
              <a:ext cx="1765440" cy="876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E71D999-EACB-4265-A5EC-181C8439E49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01301" y="1344694"/>
                <a:ext cx="180108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852C766-0F62-450A-802C-BBACD3418387}"/>
                  </a:ext>
                </a:extLst>
              </p14:cNvPr>
              <p14:cNvContentPartPr/>
              <p14:nvPr/>
            </p14:nvContentPartPr>
            <p14:xfrm>
              <a:off x="10320021" y="803974"/>
              <a:ext cx="516600" cy="665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852C766-0F62-450A-802C-BBACD341838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302008" y="785974"/>
                <a:ext cx="552265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DF901C6-97E7-4142-AC30-CA38591C57B3}"/>
                  </a:ext>
                </a:extLst>
              </p14:cNvPr>
              <p14:cNvContentPartPr/>
              <p14:nvPr/>
            </p14:nvContentPartPr>
            <p14:xfrm>
              <a:off x="7878141" y="820534"/>
              <a:ext cx="939960" cy="22734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DF901C6-97E7-4142-AC30-CA38591C57B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60141" y="802534"/>
                <a:ext cx="975600" cy="23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3617251-8B88-466B-9E9C-04583E3B5C3F}"/>
                  </a:ext>
                </a:extLst>
              </p14:cNvPr>
              <p14:cNvContentPartPr/>
              <p14:nvPr/>
            </p14:nvContentPartPr>
            <p14:xfrm>
              <a:off x="10487781" y="2389054"/>
              <a:ext cx="393840" cy="7714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3617251-8B88-466B-9E9C-04583E3B5C3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469781" y="2371054"/>
                <a:ext cx="42948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F7932B1-A92A-4817-AFDA-D24B0786ECBD}"/>
                  </a:ext>
                </a:extLst>
              </p14:cNvPr>
              <p14:cNvContentPartPr/>
              <p14:nvPr/>
            </p14:nvContentPartPr>
            <p14:xfrm>
              <a:off x="11137221" y="861214"/>
              <a:ext cx="270000" cy="2013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F7932B1-A92A-4817-AFDA-D24B0786ECB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119221" y="843214"/>
                <a:ext cx="305640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AF58D1E-62D9-40EE-98AF-BD3A33A2D329}"/>
                  </a:ext>
                </a:extLst>
              </p14:cNvPr>
              <p14:cNvContentPartPr/>
              <p14:nvPr/>
            </p14:nvContentPartPr>
            <p14:xfrm>
              <a:off x="8226261" y="740254"/>
              <a:ext cx="681120" cy="8078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AF58D1E-62D9-40EE-98AF-BD3A33A2D32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08261" y="722254"/>
                <a:ext cx="716760" cy="8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43C9D00-5084-48B3-A462-82170E6CC05D}"/>
                  </a:ext>
                </a:extLst>
              </p14:cNvPr>
              <p14:cNvContentPartPr/>
              <p14:nvPr/>
            </p14:nvContentPartPr>
            <p14:xfrm>
              <a:off x="10069101" y="634414"/>
              <a:ext cx="824040" cy="946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43C9D00-5084-48B3-A462-82170E6CC05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051101" y="616414"/>
                <a:ext cx="859680" cy="9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9672ED1-AD32-4C9C-88A0-3499609417E9}"/>
                  </a:ext>
                </a:extLst>
              </p14:cNvPr>
              <p14:cNvContentPartPr/>
              <p14:nvPr/>
            </p14:nvContentPartPr>
            <p14:xfrm>
              <a:off x="8267301" y="2228494"/>
              <a:ext cx="834480" cy="9338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9672ED1-AD32-4C9C-88A0-3499609417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49301" y="2210494"/>
                <a:ext cx="870120" cy="9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13CE0812-6313-485C-8E85-B0C63220A46B}"/>
                  </a:ext>
                </a:extLst>
              </p14:cNvPr>
              <p14:cNvContentPartPr/>
              <p14:nvPr/>
            </p14:nvContentPartPr>
            <p14:xfrm>
              <a:off x="10378341" y="2287174"/>
              <a:ext cx="689400" cy="991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13CE0812-6313-485C-8E85-B0C63220A46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60341" y="2269174"/>
                <a:ext cx="725040" cy="10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CB5C306-66D9-4D1D-B229-7810C5DF6BBF}"/>
                  </a:ext>
                </a:extLst>
              </p14:cNvPr>
              <p14:cNvContentPartPr/>
              <p14:nvPr/>
            </p14:nvContentPartPr>
            <p14:xfrm>
              <a:off x="8193141" y="375214"/>
              <a:ext cx="387720" cy="280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CB5C306-66D9-4D1D-B229-7810C5DF6BB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75141" y="357214"/>
                <a:ext cx="42336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67E20CB-9B13-44AE-92CF-33DF7C609186}"/>
                  </a:ext>
                </a:extLst>
              </p14:cNvPr>
              <p14:cNvContentPartPr/>
              <p14:nvPr/>
            </p14:nvContentPartPr>
            <p14:xfrm>
              <a:off x="9368541" y="973174"/>
              <a:ext cx="166680" cy="155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67E20CB-9B13-44AE-92CF-33DF7C60918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350541" y="955174"/>
                <a:ext cx="2023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535E458-93A8-4728-B234-E1C1F179E0AD}"/>
                  </a:ext>
                </a:extLst>
              </p14:cNvPr>
              <p14:cNvContentPartPr/>
              <p14:nvPr/>
            </p14:nvContentPartPr>
            <p14:xfrm>
              <a:off x="9660501" y="2737894"/>
              <a:ext cx="144000" cy="2120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535E458-93A8-4728-B234-E1C1F179E0A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642501" y="2719894"/>
                <a:ext cx="1796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AB15283-ABEF-4A7D-8DBE-E9D25C66E1AF}"/>
                  </a:ext>
                </a:extLst>
              </p14:cNvPr>
              <p14:cNvContentPartPr/>
              <p14:nvPr/>
            </p14:nvContentPartPr>
            <p14:xfrm>
              <a:off x="10652661" y="1827814"/>
              <a:ext cx="127080" cy="878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AB15283-ABEF-4A7D-8DBE-E9D25C66E1A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634661" y="1809814"/>
                <a:ext cx="1627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7736C7C-984F-4E85-9C33-0EACDC5DCD50}"/>
                  </a:ext>
                </a:extLst>
              </p14:cNvPr>
              <p14:cNvContentPartPr/>
              <p14:nvPr/>
            </p14:nvContentPartPr>
            <p14:xfrm>
              <a:off x="8564301" y="1806574"/>
              <a:ext cx="162360" cy="124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7736C7C-984F-4E85-9C33-0EACDC5DCD5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546301" y="1788574"/>
                <a:ext cx="1980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A5D8CBD-A3E6-4A94-B768-0E40831C5D4E}"/>
                  </a:ext>
                </a:extLst>
              </p14:cNvPr>
              <p14:cNvContentPartPr/>
              <p14:nvPr/>
            </p14:nvContentPartPr>
            <p14:xfrm>
              <a:off x="9383301" y="1709734"/>
              <a:ext cx="419040" cy="3758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A5D8CBD-A3E6-4A94-B768-0E40831C5D4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365301" y="1691734"/>
                <a:ext cx="45468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736EE04-1197-4C73-87A4-6C82DEEEDC60}"/>
                  </a:ext>
                </a:extLst>
              </p14:cNvPr>
              <p14:cNvContentPartPr/>
              <p14:nvPr/>
            </p14:nvContentPartPr>
            <p14:xfrm>
              <a:off x="839061" y="4278334"/>
              <a:ext cx="910080" cy="3211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736EE04-1197-4C73-87A4-6C82DEEEDC6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1061" y="4260334"/>
                <a:ext cx="94572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81C6AFC-F347-4114-8F35-D15B88DC4915}"/>
                  </a:ext>
                </a:extLst>
              </p14:cNvPr>
              <p14:cNvContentPartPr/>
              <p14:nvPr/>
            </p14:nvContentPartPr>
            <p14:xfrm>
              <a:off x="2268621" y="3932374"/>
              <a:ext cx="308520" cy="17211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81C6AFC-F347-4114-8F35-D15B88DC491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50621" y="3914374"/>
                <a:ext cx="344160" cy="17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AD224C4-947A-4C6F-9A28-7950994881FE}"/>
                  </a:ext>
                </a:extLst>
              </p14:cNvPr>
              <p14:cNvContentPartPr/>
              <p14:nvPr/>
            </p14:nvContentPartPr>
            <p14:xfrm>
              <a:off x="2762541" y="3942454"/>
              <a:ext cx="301320" cy="4788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AD224C4-947A-4C6F-9A28-7950994881F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744541" y="3924454"/>
                <a:ext cx="33696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66AB261-5661-42F2-8C1C-40245AF8366C}"/>
                  </a:ext>
                </a:extLst>
              </p14:cNvPr>
              <p14:cNvContentPartPr/>
              <p14:nvPr/>
            </p14:nvContentPartPr>
            <p14:xfrm>
              <a:off x="2724021" y="5094094"/>
              <a:ext cx="235440" cy="5306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66AB261-5661-42F2-8C1C-40245AF8366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06021" y="5076094"/>
                <a:ext cx="27108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7581D13-7900-4A36-9C45-0AD10799FD86}"/>
                  </a:ext>
                </a:extLst>
              </p14:cNvPr>
              <p14:cNvContentPartPr/>
              <p14:nvPr/>
            </p14:nvContentPartPr>
            <p14:xfrm>
              <a:off x="2895741" y="4594414"/>
              <a:ext cx="197280" cy="1605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7581D13-7900-4A36-9C45-0AD10799FD8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77741" y="4576414"/>
                <a:ext cx="232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F9EE42C-9385-4F68-BDD3-B37ABC02D8FA}"/>
                  </a:ext>
                </a:extLst>
              </p14:cNvPr>
              <p14:cNvContentPartPr/>
              <p14:nvPr/>
            </p14:nvContentPartPr>
            <p14:xfrm>
              <a:off x="4027221" y="3928414"/>
              <a:ext cx="222120" cy="1454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F9EE42C-9385-4F68-BDD3-B37ABC02D8F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009221" y="3910414"/>
                <a:ext cx="2577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F1E44BB-15F3-4199-B6E6-910DC8CEA166}"/>
                  </a:ext>
                </a:extLst>
              </p14:cNvPr>
              <p14:cNvContentPartPr/>
              <p14:nvPr/>
            </p14:nvContentPartPr>
            <p14:xfrm>
              <a:off x="5201541" y="3609094"/>
              <a:ext cx="1109160" cy="20304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F1E44BB-15F3-4199-B6E6-910DC8CEA16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83541" y="3591094"/>
                <a:ext cx="1144800" cy="20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03FAADB-8457-45D2-BD0B-D9EF099A145F}"/>
                  </a:ext>
                </a:extLst>
              </p14:cNvPr>
              <p14:cNvContentPartPr/>
              <p14:nvPr/>
            </p14:nvContentPartPr>
            <p14:xfrm>
              <a:off x="3999861" y="5346094"/>
              <a:ext cx="166320" cy="1717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03FAADB-8457-45D2-BD0B-D9EF099A145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981861" y="5328094"/>
                <a:ext cx="2019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90B9FF6F-149F-4D33-9D1B-3ED085794624}"/>
                  </a:ext>
                </a:extLst>
              </p14:cNvPr>
              <p14:cNvContentPartPr/>
              <p14:nvPr/>
            </p14:nvContentPartPr>
            <p14:xfrm>
              <a:off x="3823821" y="4414414"/>
              <a:ext cx="640440" cy="5947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90B9FF6F-149F-4D33-9D1B-3ED08579462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05821" y="4396414"/>
                <a:ext cx="67608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33A32EC-A74B-4CA6-8538-FA07974C7838}"/>
                  </a:ext>
                </a:extLst>
              </p14:cNvPr>
              <p14:cNvContentPartPr/>
              <p14:nvPr/>
            </p14:nvContentPartPr>
            <p14:xfrm>
              <a:off x="2551941" y="4994014"/>
              <a:ext cx="588600" cy="711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33A32EC-A74B-4CA6-8538-FA07974C783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33941" y="4976014"/>
                <a:ext cx="62424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D995B62-C1E5-421A-9049-6631250CD22A}"/>
                  </a:ext>
                </a:extLst>
              </p14:cNvPr>
              <p14:cNvContentPartPr/>
              <p14:nvPr/>
            </p14:nvContentPartPr>
            <p14:xfrm>
              <a:off x="2560941" y="3682894"/>
              <a:ext cx="622800" cy="8377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D995B62-C1E5-421A-9049-6631250CD22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42941" y="3664894"/>
                <a:ext cx="658440" cy="8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A0F7623-237F-46F5-AF31-7D3CB7B1A34A}"/>
                  </a:ext>
                </a:extLst>
              </p14:cNvPr>
              <p14:cNvContentPartPr/>
              <p14:nvPr/>
            </p14:nvContentPartPr>
            <p14:xfrm>
              <a:off x="5004981" y="3525214"/>
              <a:ext cx="716400" cy="22363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A0F7623-237F-46F5-AF31-7D3CB7B1A34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86981" y="3507214"/>
                <a:ext cx="752040" cy="22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534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9458799-B484-41C6-8084-37D2889C4488}"/>
                  </a:ext>
                </a:extLst>
              </p14:cNvPr>
              <p14:cNvContentPartPr/>
              <p14:nvPr/>
            </p14:nvContentPartPr>
            <p14:xfrm>
              <a:off x="7179381" y="1852137"/>
              <a:ext cx="120240" cy="8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9458799-B484-41C6-8084-37D2889C44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1381" y="1834137"/>
                <a:ext cx="155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4636273-B1C7-403F-8F61-43073CC6DEAA}"/>
                  </a:ext>
                </a:extLst>
              </p14:cNvPr>
              <p14:cNvContentPartPr/>
              <p14:nvPr/>
            </p14:nvContentPartPr>
            <p14:xfrm>
              <a:off x="6272181" y="-35546"/>
              <a:ext cx="4623480" cy="1721363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4636273-B1C7-403F-8F61-43073CC6DE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4181" y="-53544"/>
                <a:ext cx="4659120" cy="17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AF02541-767E-4338-9E58-B4704D9A43FA}"/>
                  </a:ext>
                </a:extLst>
              </p14:cNvPr>
              <p14:cNvContentPartPr/>
              <p14:nvPr/>
            </p14:nvContentPartPr>
            <p14:xfrm>
              <a:off x="101421" y="112977"/>
              <a:ext cx="2612520" cy="8870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AF02541-767E-4338-9E58-B4704D9A43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421" y="94977"/>
                <a:ext cx="264816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65241E2-7A66-4A47-BF30-347BC51D98A9}"/>
                  </a:ext>
                </a:extLst>
              </p14:cNvPr>
              <p14:cNvContentPartPr/>
              <p14:nvPr/>
            </p14:nvContentPartPr>
            <p14:xfrm>
              <a:off x="947781" y="2699217"/>
              <a:ext cx="3341880" cy="718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65241E2-7A66-4A47-BF30-347BC51D98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9781" y="2681217"/>
                <a:ext cx="337752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26FDCC6-4586-4066-86B8-29A56A4A2B04}"/>
                  </a:ext>
                </a:extLst>
              </p14:cNvPr>
              <p14:cNvContentPartPr/>
              <p14:nvPr/>
            </p14:nvContentPartPr>
            <p14:xfrm>
              <a:off x="4694661" y="3018537"/>
              <a:ext cx="285480" cy="162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26FDCC6-4586-4066-86B8-29A56A4A2B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76661" y="3000537"/>
                <a:ext cx="3211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A4954EA-2FC5-4D85-A5A3-1B5F900F5D01}"/>
                  </a:ext>
                </a:extLst>
              </p14:cNvPr>
              <p14:cNvContentPartPr/>
              <p14:nvPr/>
            </p14:nvContentPartPr>
            <p14:xfrm>
              <a:off x="1540341" y="570897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A4954EA-2FC5-4D85-A5A3-1B5F900F5D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22341" y="55289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C3AF149-30A2-48DE-95CD-F344EDB5348B}"/>
                  </a:ext>
                </a:extLst>
              </p14:cNvPr>
              <p14:cNvContentPartPr/>
              <p14:nvPr/>
            </p14:nvContentPartPr>
            <p14:xfrm>
              <a:off x="5308101" y="2631897"/>
              <a:ext cx="2702160" cy="563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C3AF149-30A2-48DE-95CD-F344EDB534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90101" y="2613897"/>
                <a:ext cx="273780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E7433B3-C466-4F0D-8AE9-95CF2952B13D}"/>
                  </a:ext>
                </a:extLst>
              </p14:cNvPr>
              <p14:cNvContentPartPr/>
              <p14:nvPr/>
            </p14:nvContentPartPr>
            <p14:xfrm>
              <a:off x="8202141" y="2521377"/>
              <a:ext cx="2833920" cy="528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E7433B3-C466-4F0D-8AE9-95CF2952B1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4141" y="2503377"/>
                <a:ext cx="286956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BF931A9-FFF7-429D-8373-90CD64257F2D}"/>
                  </a:ext>
                </a:extLst>
              </p14:cNvPr>
              <p14:cNvContentPartPr/>
              <p14:nvPr/>
            </p14:nvContentPartPr>
            <p14:xfrm>
              <a:off x="576621" y="177417"/>
              <a:ext cx="512640" cy="579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BF931A9-FFF7-429D-8373-90CD64257F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8621" y="159417"/>
                <a:ext cx="5482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4DBC025-F63F-4639-A199-6DEE9983D324}"/>
                  </a:ext>
                </a:extLst>
              </p14:cNvPr>
              <p14:cNvContentPartPr/>
              <p14:nvPr/>
            </p14:nvContentPartPr>
            <p14:xfrm>
              <a:off x="1863981" y="886257"/>
              <a:ext cx="326160" cy="4204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4DBC025-F63F-4639-A199-6DEE9983D32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45981" y="868257"/>
                <a:ext cx="36180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3169D5D-E359-4741-BAF0-0E587B7AAE60}"/>
                  </a:ext>
                </a:extLst>
              </p14:cNvPr>
              <p14:cNvContentPartPr/>
              <p14:nvPr/>
            </p14:nvContentPartPr>
            <p14:xfrm>
              <a:off x="2384181" y="3854457"/>
              <a:ext cx="860400" cy="2941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3169D5D-E359-4741-BAF0-0E587B7AAE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66181" y="3836457"/>
                <a:ext cx="8960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3B9D8B5-B66B-43D5-9C49-C8BA3D15FFB6}"/>
                  </a:ext>
                </a:extLst>
              </p14:cNvPr>
              <p14:cNvContentPartPr/>
              <p14:nvPr/>
            </p14:nvContentPartPr>
            <p14:xfrm>
              <a:off x="1606221" y="3871737"/>
              <a:ext cx="563760" cy="2336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3B9D8B5-B66B-43D5-9C49-C8BA3D15FFB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88221" y="3853737"/>
                <a:ext cx="5994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0AAAE8A0-6365-4979-A6C4-1A1EB4F2A2D2}"/>
                  </a:ext>
                </a:extLst>
              </p14:cNvPr>
              <p14:cNvContentPartPr/>
              <p14:nvPr/>
            </p14:nvContentPartPr>
            <p14:xfrm>
              <a:off x="1031301" y="4016097"/>
              <a:ext cx="330840" cy="316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0AAAE8A0-6365-4979-A6C4-1A1EB4F2A2D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3301" y="3998097"/>
                <a:ext cx="3664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54E8033-3D5A-408F-941D-C0D8E2E2BC49}"/>
                  </a:ext>
                </a:extLst>
              </p14:cNvPr>
              <p14:cNvContentPartPr/>
              <p14:nvPr/>
            </p14:nvContentPartPr>
            <p14:xfrm>
              <a:off x="3441141" y="3684177"/>
              <a:ext cx="1166040" cy="5338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54E8033-3D5A-408F-941D-C0D8E2E2BC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23141" y="3666177"/>
                <a:ext cx="120168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E9CDD25-CA33-4114-8F97-BFFE916E3EF9}"/>
                  </a:ext>
                </a:extLst>
              </p14:cNvPr>
              <p14:cNvContentPartPr/>
              <p14:nvPr/>
            </p14:nvContentPartPr>
            <p14:xfrm>
              <a:off x="4855581" y="3519297"/>
              <a:ext cx="1489320" cy="5785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E9CDD25-CA33-4114-8F97-BFFE916E3EF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37581" y="3501297"/>
                <a:ext cx="152496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262EE98-2589-4A83-B9AD-7CB70982FE31}"/>
                  </a:ext>
                </a:extLst>
              </p14:cNvPr>
              <p14:cNvContentPartPr/>
              <p14:nvPr/>
            </p14:nvContentPartPr>
            <p14:xfrm>
              <a:off x="6867261" y="3862017"/>
              <a:ext cx="240120" cy="1112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262EE98-2589-4A83-B9AD-7CB70982FE3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49261" y="3844017"/>
                <a:ext cx="2757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C86C363-5020-453C-94D1-C9C8A3080E1E}"/>
                  </a:ext>
                </a:extLst>
              </p14:cNvPr>
              <p14:cNvContentPartPr/>
              <p14:nvPr/>
            </p14:nvContentPartPr>
            <p14:xfrm>
              <a:off x="7963101" y="3493737"/>
              <a:ext cx="816480" cy="6516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C86C363-5020-453C-94D1-C9C8A3080E1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45101" y="3475737"/>
                <a:ext cx="85212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A52E1D0C-C013-458F-9622-028E256220C7}"/>
                  </a:ext>
                </a:extLst>
              </p14:cNvPr>
              <p14:cNvContentPartPr/>
              <p14:nvPr/>
            </p14:nvContentPartPr>
            <p14:xfrm>
              <a:off x="9127701" y="3666177"/>
              <a:ext cx="975600" cy="3592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A52E1D0C-C013-458F-9622-028E256220C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09701" y="3648177"/>
                <a:ext cx="10112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391E7DA-400B-4968-A37C-0D2FF8829FA6}"/>
                  </a:ext>
                </a:extLst>
              </p14:cNvPr>
              <p14:cNvContentPartPr/>
              <p14:nvPr/>
            </p14:nvContentPartPr>
            <p14:xfrm>
              <a:off x="10039581" y="5000697"/>
              <a:ext cx="204120" cy="262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391E7DA-400B-4968-A37C-0D2FF8829FA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021581" y="4982697"/>
                <a:ext cx="2397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4DBAE365-33FA-4D0E-91BC-37833DC3BE3C}"/>
                  </a:ext>
                </a:extLst>
              </p14:cNvPr>
              <p14:cNvContentPartPr/>
              <p14:nvPr/>
            </p14:nvContentPartPr>
            <p14:xfrm>
              <a:off x="9012141" y="4358097"/>
              <a:ext cx="1747440" cy="5184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4DBAE365-33FA-4D0E-91BC-37833DC3BE3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94141" y="4340097"/>
                <a:ext cx="178308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68604C6-BF99-4A8D-9994-C152C1A28E5B}"/>
                  </a:ext>
                </a:extLst>
              </p14:cNvPr>
              <p14:cNvContentPartPr/>
              <p14:nvPr/>
            </p14:nvContentPartPr>
            <p14:xfrm>
              <a:off x="5928021" y="4589937"/>
              <a:ext cx="473400" cy="2178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68604C6-BF99-4A8D-9994-C152C1A28E5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10021" y="4571937"/>
                <a:ext cx="5090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2BB0EC1E-B51C-4AE8-8E87-FA0D4234E31E}"/>
                  </a:ext>
                </a:extLst>
              </p14:cNvPr>
              <p14:cNvContentPartPr/>
              <p14:nvPr/>
            </p14:nvContentPartPr>
            <p14:xfrm>
              <a:off x="5903181" y="4367097"/>
              <a:ext cx="398520" cy="1033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2BB0EC1E-B51C-4AE8-8E87-FA0D4234E31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85181" y="4349097"/>
                <a:ext cx="4341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E2EFF4DD-ABFF-4A15-9036-6672792D76EA}"/>
                  </a:ext>
                </a:extLst>
              </p14:cNvPr>
              <p14:cNvContentPartPr/>
              <p14:nvPr/>
            </p14:nvContentPartPr>
            <p14:xfrm>
              <a:off x="6672501" y="4260177"/>
              <a:ext cx="326520" cy="4622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E2EFF4DD-ABFF-4A15-9036-6672792D76E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54501" y="4242177"/>
                <a:ext cx="36216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3729B453-45DC-43AC-B856-D99DA021622C}"/>
                  </a:ext>
                </a:extLst>
              </p14:cNvPr>
              <p14:cNvContentPartPr/>
              <p14:nvPr/>
            </p14:nvContentPartPr>
            <p14:xfrm>
              <a:off x="4810221" y="997137"/>
              <a:ext cx="1000440" cy="5504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3729B453-45DC-43AC-B856-D99DA021622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92221" y="979137"/>
                <a:ext cx="103608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B2CA81DF-3C2C-4D99-9020-A822AB85C7DB}"/>
                  </a:ext>
                </a:extLst>
              </p14:cNvPr>
              <p14:cNvContentPartPr/>
              <p14:nvPr/>
            </p14:nvContentPartPr>
            <p14:xfrm>
              <a:off x="5645061" y="175257"/>
              <a:ext cx="36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B2CA81DF-3C2C-4D99-9020-A822AB85C7D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27061" y="15725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6DC3DCC-B7A3-4DDC-A2AC-D06DB0CB8B74}"/>
                  </a:ext>
                </a:extLst>
              </p14:cNvPr>
              <p14:cNvContentPartPr/>
              <p14:nvPr/>
            </p14:nvContentPartPr>
            <p14:xfrm>
              <a:off x="4165461" y="-117423"/>
              <a:ext cx="1623240" cy="7336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6DC3DCC-B7A3-4DDC-A2AC-D06DB0CB8B7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47461" y="-135423"/>
                <a:ext cx="165888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BF23FD52-5E5D-4520-B9C2-447571666423}"/>
                  </a:ext>
                </a:extLst>
              </p14:cNvPr>
              <p14:cNvContentPartPr/>
              <p14:nvPr/>
            </p14:nvContentPartPr>
            <p14:xfrm>
              <a:off x="3572541" y="1280817"/>
              <a:ext cx="1191600" cy="4330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BF23FD52-5E5D-4520-B9C2-44757166642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54541" y="1262817"/>
                <a:ext cx="12272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CA94A7D6-909C-4D83-869B-6B523CD42FF6}"/>
                  </a:ext>
                </a:extLst>
              </p14:cNvPr>
              <p14:cNvContentPartPr/>
              <p14:nvPr/>
            </p14:nvContentPartPr>
            <p14:xfrm>
              <a:off x="1096821" y="5612337"/>
              <a:ext cx="297720" cy="6087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CA94A7D6-909C-4D83-869B-6B523CD42FF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78821" y="5594337"/>
                <a:ext cx="33336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04D2C7D2-826B-4DCD-846F-95A7599742B7}"/>
                  </a:ext>
                </a:extLst>
              </p14:cNvPr>
              <p14:cNvContentPartPr/>
              <p14:nvPr/>
            </p14:nvContentPartPr>
            <p14:xfrm>
              <a:off x="184941" y="3066417"/>
              <a:ext cx="615240" cy="6904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04D2C7D2-826B-4DCD-846F-95A7599742B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6941" y="3048417"/>
                <a:ext cx="65088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0139F0F7-861F-45C1-A3FA-7D1C67C4D0EB}"/>
                  </a:ext>
                </a:extLst>
              </p14:cNvPr>
              <p14:cNvContentPartPr/>
              <p14:nvPr/>
            </p14:nvContentPartPr>
            <p14:xfrm>
              <a:off x="1624221" y="5569497"/>
              <a:ext cx="794520" cy="2584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0139F0F7-861F-45C1-A3FA-7D1C67C4D0E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06221" y="5551497"/>
                <a:ext cx="83016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57A23437-541C-468E-BFA3-249DB36EAE2A}"/>
                  </a:ext>
                </a:extLst>
              </p14:cNvPr>
              <p14:cNvContentPartPr/>
              <p14:nvPr/>
            </p14:nvContentPartPr>
            <p14:xfrm>
              <a:off x="4416381" y="5309937"/>
              <a:ext cx="399960" cy="6796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57A23437-541C-468E-BFA3-249DB36EAE2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398381" y="5291937"/>
                <a:ext cx="43560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8FF92797-3792-4DAC-A1EB-95F6A75C3658}"/>
                  </a:ext>
                </a:extLst>
              </p14:cNvPr>
              <p14:cNvContentPartPr/>
              <p14:nvPr/>
            </p14:nvContentPartPr>
            <p14:xfrm>
              <a:off x="3282741" y="5421897"/>
              <a:ext cx="919080" cy="4284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8FF92797-3792-4DAC-A1EB-95F6A75C36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64741" y="5403897"/>
                <a:ext cx="95472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230F6FB-0891-485E-ACCD-BB28AE8ADADC}"/>
                  </a:ext>
                </a:extLst>
              </p14:cNvPr>
              <p14:cNvContentPartPr/>
              <p14:nvPr/>
            </p14:nvContentPartPr>
            <p14:xfrm>
              <a:off x="2634741" y="5312457"/>
              <a:ext cx="451440" cy="6174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230F6FB-0891-485E-ACCD-BB28AE8ADAD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16741" y="5294457"/>
                <a:ext cx="48708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5FE5B6B-C4CF-4636-9BB5-7FD3B224B5EB}"/>
                  </a:ext>
                </a:extLst>
              </p14:cNvPr>
              <p14:cNvContentPartPr/>
              <p14:nvPr/>
            </p14:nvContentPartPr>
            <p14:xfrm>
              <a:off x="7251741" y="5906457"/>
              <a:ext cx="133920" cy="338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5FE5B6B-C4CF-4636-9BB5-7FD3B224B5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33741" y="5888457"/>
                <a:ext cx="169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79A22C53-372D-420B-817E-46F52E63019E}"/>
                  </a:ext>
                </a:extLst>
              </p14:cNvPr>
              <p14:cNvContentPartPr/>
              <p14:nvPr/>
            </p14:nvContentPartPr>
            <p14:xfrm>
              <a:off x="6616701" y="5218137"/>
              <a:ext cx="992880" cy="5526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79A22C53-372D-420B-817E-46F52E63019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98701" y="5200137"/>
                <a:ext cx="102852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36789131-8276-49F0-B34B-D6F8468A6B75}"/>
                  </a:ext>
                </a:extLst>
              </p14:cNvPr>
              <p14:cNvContentPartPr/>
              <p14:nvPr/>
            </p14:nvContentPartPr>
            <p14:xfrm>
              <a:off x="8127621" y="5594697"/>
              <a:ext cx="681480" cy="16452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36789131-8276-49F0-B34B-D6F8468A6B7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109621" y="5576697"/>
                <a:ext cx="7171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CA47F15C-20CE-4436-B939-568CA5737347}"/>
                  </a:ext>
                </a:extLst>
              </p14:cNvPr>
              <p14:cNvContentPartPr/>
              <p14:nvPr/>
            </p14:nvContentPartPr>
            <p14:xfrm>
              <a:off x="9792621" y="5374737"/>
              <a:ext cx="1559160" cy="6681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CA47F15C-20CE-4436-B939-568CA573734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774621" y="5356737"/>
                <a:ext cx="1594800" cy="7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9892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5EEF10-7CA5-4121-95AD-77661D7195B1}"/>
                  </a:ext>
                </a:extLst>
              </p14:cNvPr>
              <p14:cNvContentPartPr/>
              <p14:nvPr/>
            </p14:nvContentPartPr>
            <p14:xfrm>
              <a:off x="7948701" y="373414"/>
              <a:ext cx="1512360" cy="364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5EEF10-7CA5-4121-95AD-77661D7195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30701" y="355414"/>
                <a:ext cx="154800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8BC348B-CF3F-462A-A7BC-F848C491D3B7}"/>
                  </a:ext>
                </a:extLst>
              </p14:cNvPr>
              <p14:cNvContentPartPr/>
              <p14:nvPr/>
            </p14:nvContentPartPr>
            <p14:xfrm>
              <a:off x="9749421" y="291334"/>
              <a:ext cx="1370160" cy="610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8BC348B-CF3F-462A-A7BC-F848C491D3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31421" y="273334"/>
                <a:ext cx="1405800" cy="64584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C9D6BE13-BBF5-4F43-BF53-AC6132ADA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27" y="901534"/>
            <a:ext cx="7229475" cy="28289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EE3AAE-E76F-4390-9400-686D24176848}"/>
                  </a:ext>
                </a:extLst>
              </p14:cNvPr>
              <p14:cNvContentPartPr/>
              <p14:nvPr/>
            </p14:nvContentPartPr>
            <p14:xfrm>
              <a:off x="7631181" y="361894"/>
              <a:ext cx="91800" cy="19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EE3AAE-E76F-4390-9400-686D241768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13181" y="343894"/>
                <a:ext cx="127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4B47312-BC5D-44C7-B6D7-047EE1CD1FFE}"/>
                  </a:ext>
                </a:extLst>
              </p14:cNvPr>
              <p14:cNvContentPartPr/>
              <p14:nvPr/>
            </p14:nvContentPartPr>
            <p14:xfrm>
              <a:off x="8779221" y="1793974"/>
              <a:ext cx="2776320" cy="685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4B47312-BC5D-44C7-B6D7-047EE1CD1F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61221" y="1775974"/>
                <a:ext cx="2811960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1D0D208-051F-4F82-9D11-414EB117CAED}"/>
                  </a:ext>
                </a:extLst>
              </p14:cNvPr>
              <p14:cNvContentPartPr/>
              <p14:nvPr/>
            </p14:nvContentPartPr>
            <p14:xfrm>
              <a:off x="9603981" y="2679214"/>
              <a:ext cx="2082240" cy="502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1D0D208-051F-4F82-9D11-414EB117CA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85981" y="2661214"/>
                <a:ext cx="211788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5D74001-93C2-4B85-A497-62006812CE3F}"/>
                  </a:ext>
                </a:extLst>
              </p14:cNvPr>
              <p14:cNvContentPartPr/>
              <p14:nvPr/>
            </p14:nvContentPartPr>
            <p14:xfrm>
              <a:off x="10743381" y="1176574"/>
              <a:ext cx="742680" cy="387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5D74001-93C2-4B85-A497-62006812CE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25381" y="1158574"/>
                <a:ext cx="77832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6199A9F-4440-45DC-A440-989EDA3C7DCE}"/>
                  </a:ext>
                </a:extLst>
              </p14:cNvPr>
              <p14:cNvContentPartPr/>
              <p14:nvPr/>
            </p14:nvContentPartPr>
            <p14:xfrm>
              <a:off x="9733941" y="1125814"/>
              <a:ext cx="1011960" cy="4114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6199A9F-4440-45DC-A440-989EDA3C7DC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715941" y="1107814"/>
                <a:ext cx="104760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59D8A6E-0886-4661-BC63-8DF955B74F9D}"/>
                  </a:ext>
                </a:extLst>
              </p14:cNvPr>
              <p14:cNvContentPartPr/>
              <p14:nvPr/>
            </p14:nvContentPartPr>
            <p14:xfrm>
              <a:off x="9313101" y="1225174"/>
              <a:ext cx="110160" cy="1447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59D8A6E-0886-4661-BC63-8DF955B74F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295101" y="1207174"/>
                <a:ext cx="1458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46A2B5B-1933-4E95-9CB6-814BEF2FA48C}"/>
                  </a:ext>
                </a:extLst>
              </p14:cNvPr>
              <p14:cNvContentPartPr/>
              <p14:nvPr/>
            </p14:nvContentPartPr>
            <p14:xfrm>
              <a:off x="8822421" y="3944614"/>
              <a:ext cx="1957320" cy="1428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46A2B5B-1933-4E95-9CB6-814BEF2FA4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04421" y="3926614"/>
                <a:ext cx="1992960" cy="14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44A7A77-75D4-4A53-A1B0-B5EFD2C0A901}"/>
                  </a:ext>
                </a:extLst>
              </p14:cNvPr>
              <p14:cNvContentPartPr/>
              <p14:nvPr/>
            </p14:nvContentPartPr>
            <p14:xfrm>
              <a:off x="9432981" y="4558414"/>
              <a:ext cx="233640" cy="160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44A7A77-75D4-4A53-A1B0-B5EFD2C0A90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14981" y="4540414"/>
                <a:ext cx="2692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1FC2B04-E8A6-4979-8618-3D08C4095BFC}"/>
                  </a:ext>
                </a:extLst>
              </p14:cNvPr>
              <p14:cNvContentPartPr/>
              <p14:nvPr/>
            </p14:nvContentPartPr>
            <p14:xfrm>
              <a:off x="9740781" y="3529174"/>
              <a:ext cx="1469160" cy="6681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1FC2B04-E8A6-4979-8618-3D08C4095BF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22781" y="3511174"/>
                <a:ext cx="1504800" cy="7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2A12E66-3DFD-400A-961D-E553923F1A51}"/>
                  </a:ext>
                </a:extLst>
              </p14:cNvPr>
              <p14:cNvContentPartPr/>
              <p14:nvPr/>
            </p14:nvContentPartPr>
            <p14:xfrm>
              <a:off x="9182061" y="4316134"/>
              <a:ext cx="1244880" cy="10429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2A12E66-3DFD-400A-961D-E553923F1A5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164061" y="4298134"/>
                <a:ext cx="128052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5B2DD2A-D689-4B67-B982-39483B114239}"/>
                  </a:ext>
                </a:extLst>
              </p14:cNvPr>
              <p14:cNvContentPartPr/>
              <p14:nvPr/>
            </p14:nvContentPartPr>
            <p14:xfrm>
              <a:off x="4615461" y="355054"/>
              <a:ext cx="1002960" cy="4179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5B2DD2A-D689-4B67-B982-39483B1142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7461" y="337054"/>
                <a:ext cx="103860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0684B21-B9E1-404B-A13B-70C2F62849B0}"/>
                  </a:ext>
                </a:extLst>
              </p14:cNvPr>
              <p14:cNvContentPartPr/>
              <p14:nvPr/>
            </p14:nvContentPartPr>
            <p14:xfrm>
              <a:off x="443061" y="1719814"/>
              <a:ext cx="3249360" cy="3027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0684B21-B9E1-404B-A13B-70C2F62849B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5061" y="1701814"/>
                <a:ext cx="3285000" cy="30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9E869AF-C857-45FC-84FB-63D4786BA12F}"/>
                  </a:ext>
                </a:extLst>
              </p14:cNvPr>
              <p14:cNvContentPartPr/>
              <p14:nvPr/>
            </p14:nvContentPartPr>
            <p14:xfrm>
              <a:off x="1630341" y="2406334"/>
              <a:ext cx="2095560" cy="20822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9E869AF-C857-45FC-84FB-63D4786BA12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2341" y="2388334"/>
                <a:ext cx="2131200" cy="21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BD5EA23-0B9F-46FF-8A6F-F86BA0C6AE9F}"/>
                  </a:ext>
                </a:extLst>
              </p14:cNvPr>
              <p14:cNvContentPartPr/>
              <p14:nvPr/>
            </p14:nvContentPartPr>
            <p14:xfrm>
              <a:off x="2755701" y="4713574"/>
              <a:ext cx="891720" cy="4856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BD5EA23-0B9F-46FF-8A6F-F86BA0C6AE9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37701" y="4695574"/>
                <a:ext cx="92736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642B87C-5009-4CAC-8B37-D340F1124C02}"/>
                  </a:ext>
                </a:extLst>
              </p14:cNvPr>
              <p14:cNvContentPartPr/>
              <p14:nvPr/>
            </p14:nvContentPartPr>
            <p14:xfrm>
              <a:off x="1527741" y="213574"/>
              <a:ext cx="2191680" cy="14389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642B87C-5009-4CAC-8B37-D340F1124C0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09741" y="195574"/>
                <a:ext cx="2227320" cy="14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61F4351-6EC3-4E01-A63A-62CCB6C89AC9}"/>
                  </a:ext>
                </a:extLst>
              </p14:cNvPr>
              <p14:cNvContentPartPr/>
              <p14:nvPr/>
            </p14:nvContentPartPr>
            <p14:xfrm>
              <a:off x="6006501" y="1012414"/>
              <a:ext cx="644040" cy="20336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61F4351-6EC3-4E01-A63A-62CCB6C89AC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88501" y="994414"/>
                <a:ext cx="679680" cy="20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FE566E9-E89A-4B61-9646-8266C99D27CD}"/>
                  </a:ext>
                </a:extLst>
              </p14:cNvPr>
              <p14:cNvContentPartPr/>
              <p14:nvPr/>
            </p14:nvContentPartPr>
            <p14:xfrm>
              <a:off x="5206221" y="1053094"/>
              <a:ext cx="775800" cy="18792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FE566E9-E89A-4B61-9646-8266C99D27C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88221" y="1035094"/>
                <a:ext cx="811440" cy="19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BD2E958-DEFE-4A66-8480-6FD8F7F6ED43}"/>
                  </a:ext>
                </a:extLst>
              </p14:cNvPr>
              <p14:cNvContentPartPr/>
              <p14:nvPr/>
            </p14:nvContentPartPr>
            <p14:xfrm>
              <a:off x="6785181" y="954094"/>
              <a:ext cx="628200" cy="20710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BD2E958-DEFE-4A66-8480-6FD8F7F6ED4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67181" y="936094"/>
                <a:ext cx="663840" cy="210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52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06C42-74C3-45EC-B952-F0E9F351B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02" y="0"/>
            <a:ext cx="11058525" cy="4429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B7AC3CD-ED0D-4DE4-B0B4-75EE9F08A07C}"/>
                  </a:ext>
                </a:extLst>
              </p14:cNvPr>
              <p14:cNvContentPartPr/>
              <p14:nvPr/>
            </p14:nvContentPartPr>
            <p14:xfrm>
              <a:off x="1058661" y="4693054"/>
              <a:ext cx="2154240" cy="1976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B7AC3CD-ED0D-4DE4-B0B4-75EE9F08A0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0661" y="4675054"/>
                <a:ext cx="2189880" cy="20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E24E31C-09BD-4B85-99F8-93E9FFA21708}"/>
                  </a:ext>
                </a:extLst>
              </p14:cNvPr>
              <p14:cNvContentPartPr/>
              <p14:nvPr/>
            </p14:nvContentPartPr>
            <p14:xfrm>
              <a:off x="1375101" y="6068614"/>
              <a:ext cx="1213560" cy="232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E24E31C-09BD-4B85-99F8-93E9FFA217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101" y="6050614"/>
                <a:ext cx="12492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81F59C5-3DB4-4FE6-A666-F58B4F92C68A}"/>
                  </a:ext>
                </a:extLst>
              </p14:cNvPr>
              <p14:cNvContentPartPr/>
              <p14:nvPr/>
            </p14:nvContentPartPr>
            <p14:xfrm>
              <a:off x="1266741" y="4979254"/>
              <a:ext cx="1565640" cy="240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81F59C5-3DB4-4FE6-A666-F58B4F92C6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8741" y="4961254"/>
                <a:ext cx="16012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844959-65CA-4B84-89C0-6843A6DA9E9A}"/>
                  </a:ext>
                </a:extLst>
              </p14:cNvPr>
              <p14:cNvContentPartPr/>
              <p14:nvPr/>
            </p14:nvContentPartPr>
            <p14:xfrm>
              <a:off x="7348941" y="296793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844959-65CA-4B84-89C0-6843A6DA9E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30941" y="294993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EE45783-2CB7-4E1E-ABBE-454FA9AFE4D8}"/>
                  </a:ext>
                </a:extLst>
              </p14:cNvPr>
              <p14:cNvContentPartPr/>
              <p14:nvPr/>
            </p14:nvContentPartPr>
            <p14:xfrm>
              <a:off x="365661" y="5394334"/>
              <a:ext cx="648360" cy="385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EE45783-2CB7-4E1E-ABBE-454FA9AFE4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7661" y="5376334"/>
                <a:ext cx="68400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BED4B1F-3390-4AC8-B1CA-F6D35C4AC556}"/>
                  </a:ext>
                </a:extLst>
              </p14:cNvPr>
              <p14:cNvContentPartPr/>
              <p14:nvPr/>
            </p14:nvContentPartPr>
            <p14:xfrm>
              <a:off x="3684141" y="1307614"/>
              <a:ext cx="4127040" cy="4421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BED4B1F-3390-4AC8-B1CA-F6D35C4AC5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66141" y="1289614"/>
                <a:ext cx="4162680" cy="445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14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D1748-30CD-4AE7-97D6-B30BD0AF7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9" y="831988"/>
            <a:ext cx="10515600" cy="4743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A74B95-64E4-4D77-B0CC-9A5EBA805760}"/>
                  </a:ext>
                </a:extLst>
              </p14:cNvPr>
              <p14:cNvContentPartPr/>
              <p14:nvPr/>
            </p14:nvContentPartPr>
            <p14:xfrm>
              <a:off x="2566341" y="3761734"/>
              <a:ext cx="214560" cy="44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A74B95-64E4-4D77-B0CC-9A5EBA8057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1341" y="3671734"/>
                <a:ext cx="3042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5F06F1-EF72-414A-ADEC-808EEE1A2AC5}"/>
                  </a:ext>
                </a:extLst>
              </p14:cNvPr>
              <p14:cNvContentPartPr/>
              <p14:nvPr/>
            </p14:nvContentPartPr>
            <p14:xfrm>
              <a:off x="2551941" y="3734014"/>
              <a:ext cx="249120" cy="43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5F06F1-EF72-414A-ADEC-808EEE1A2A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6941" y="3644014"/>
                <a:ext cx="3387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7892EF-24D2-4EF4-8FA4-4EF89D27D41A}"/>
                  </a:ext>
                </a:extLst>
              </p14:cNvPr>
              <p14:cNvContentPartPr/>
              <p14:nvPr/>
            </p14:nvContentPartPr>
            <p14:xfrm>
              <a:off x="3513501" y="3727174"/>
              <a:ext cx="665640" cy="33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7892EF-24D2-4EF4-8FA4-4EF89D27D4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68501" y="3637174"/>
                <a:ext cx="7552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B8A770-D570-46B0-AAC1-68A3C10DE9F8}"/>
                  </a:ext>
                </a:extLst>
              </p14:cNvPr>
              <p14:cNvContentPartPr/>
              <p14:nvPr/>
            </p14:nvContentPartPr>
            <p14:xfrm>
              <a:off x="9618741" y="4004374"/>
              <a:ext cx="932760" cy="23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B8A770-D570-46B0-AAC1-68A3C10DE9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73741" y="3914374"/>
                <a:ext cx="10224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C63DF6C-C5F7-4273-A695-231548D0E723}"/>
                  </a:ext>
                </a:extLst>
              </p14:cNvPr>
              <p14:cNvContentPartPr/>
              <p14:nvPr/>
            </p14:nvContentPartPr>
            <p14:xfrm>
              <a:off x="9322461" y="3718174"/>
              <a:ext cx="432360" cy="13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C63DF6C-C5F7-4273-A695-231548D0E72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77461" y="3628174"/>
                <a:ext cx="5220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AD2C54-82B8-4FCF-911E-CE8C273EF1A1}"/>
                  </a:ext>
                </a:extLst>
              </p14:cNvPr>
              <p14:cNvContentPartPr/>
              <p14:nvPr/>
            </p14:nvContentPartPr>
            <p14:xfrm>
              <a:off x="8261181" y="3783694"/>
              <a:ext cx="388440" cy="1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AD2C54-82B8-4FCF-911E-CE8C273EF1A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16181" y="3693694"/>
                <a:ext cx="4780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B55EB4B-6F9D-43CD-BA86-6EC0D8C80C97}"/>
                  </a:ext>
                </a:extLst>
              </p14:cNvPr>
              <p14:cNvContentPartPr/>
              <p14:nvPr/>
            </p14:nvContentPartPr>
            <p14:xfrm>
              <a:off x="6443901" y="3835534"/>
              <a:ext cx="547920" cy="23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B55EB4B-6F9D-43CD-BA86-6EC0D8C80C9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98901" y="3745534"/>
                <a:ext cx="6375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675CA3-D4A6-4704-A711-E6D4A03DBC8B}"/>
                  </a:ext>
                </a:extLst>
              </p14:cNvPr>
              <p14:cNvContentPartPr/>
              <p14:nvPr/>
            </p14:nvContentPartPr>
            <p14:xfrm>
              <a:off x="2119941" y="3796294"/>
              <a:ext cx="511560" cy="2037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675CA3-D4A6-4704-A711-E6D4A03DBC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1941" y="3778294"/>
                <a:ext cx="547200" cy="20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31F903E-9F90-45B7-82BE-0005E96C29FA}"/>
                  </a:ext>
                </a:extLst>
              </p14:cNvPr>
              <p14:cNvContentPartPr/>
              <p14:nvPr/>
            </p14:nvContentPartPr>
            <p14:xfrm>
              <a:off x="3586221" y="5996254"/>
              <a:ext cx="732960" cy="287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31F903E-9F90-45B7-82BE-0005E96C29F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68221" y="5978254"/>
                <a:ext cx="7686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341A30B-EE56-4464-ADFB-45A66F026507}"/>
                  </a:ext>
                </a:extLst>
              </p14:cNvPr>
              <p14:cNvContentPartPr/>
              <p14:nvPr/>
            </p14:nvContentPartPr>
            <p14:xfrm>
              <a:off x="875061" y="5764414"/>
              <a:ext cx="2919600" cy="936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341A30B-EE56-4464-ADFB-45A66F02650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7061" y="5746414"/>
                <a:ext cx="295524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ABDC006-0363-40D1-A3D6-5260CFEF4F81}"/>
                  </a:ext>
                </a:extLst>
              </p14:cNvPr>
              <p14:cNvContentPartPr/>
              <p14:nvPr/>
            </p14:nvContentPartPr>
            <p14:xfrm>
              <a:off x="1422621" y="595534"/>
              <a:ext cx="590760" cy="2012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ABDC006-0363-40D1-A3D6-5260CFEF4F8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04621" y="577534"/>
                <a:ext cx="626400" cy="20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E6CE7FF-2ADB-41A0-96E2-CD3D50A7EE72}"/>
                  </a:ext>
                </a:extLst>
              </p14:cNvPr>
              <p14:cNvContentPartPr/>
              <p14:nvPr/>
            </p14:nvContentPartPr>
            <p14:xfrm>
              <a:off x="755181" y="123574"/>
              <a:ext cx="1347120" cy="318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E6CE7FF-2ADB-41A0-96E2-CD3D50A7EE7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7181" y="105574"/>
                <a:ext cx="13827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B8757AE-AA51-4739-BC63-849498A59BE3}"/>
                  </a:ext>
                </a:extLst>
              </p14:cNvPr>
              <p14:cNvContentPartPr/>
              <p14:nvPr/>
            </p14:nvContentPartPr>
            <p14:xfrm>
              <a:off x="726021" y="2354854"/>
              <a:ext cx="868320" cy="108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B8757AE-AA51-4739-BC63-849498A59BE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021" y="2336854"/>
                <a:ext cx="90396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7495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2DDD1B-BCA1-4579-BAAD-C92A2375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52400"/>
            <a:ext cx="10915650" cy="5181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777213C-E25E-43F5-9E5F-FD166EEA70C3}"/>
                  </a:ext>
                </a:extLst>
              </p14:cNvPr>
              <p14:cNvContentPartPr/>
              <p14:nvPr/>
            </p14:nvContentPartPr>
            <p14:xfrm>
              <a:off x="5954760" y="3261420"/>
              <a:ext cx="1581120" cy="1362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777213C-E25E-43F5-9E5F-FD166EEA70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5960" y="3243420"/>
                <a:ext cx="3247560" cy="16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819F493-53CD-4FDB-95AC-0FBF3A86924C}"/>
                  </a:ext>
                </a:extLst>
              </p14:cNvPr>
              <p14:cNvContentPartPr/>
              <p14:nvPr/>
            </p14:nvContentPartPr>
            <p14:xfrm>
              <a:off x="8499960" y="3319020"/>
              <a:ext cx="1132920" cy="1230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819F493-53CD-4FDB-95AC-0FBF3A8692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1960" y="3301020"/>
                <a:ext cx="1168560" cy="12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39DCF0C-0EBE-480E-B8DB-AF5768C47680}"/>
                  </a:ext>
                </a:extLst>
              </p14:cNvPr>
              <p14:cNvContentPartPr/>
              <p14:nvPr/>
            </p14:nvContentPartPr>
            <p14:xfrm>
              <a:off x="7920360" y="4705020"/>
              <a:ext cx="919080" cy="461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39DCF0C-0EBE-480E-B8DB-AF5768C476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02360" y="4687020"/>
                <a:ext cx="95472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3626768" y="5468528"/>
              <a:ext cx="122760" cy="1302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18848" y="5460608"/>
                <a:ext cx="143640" cy="13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4323960" y="3847140"/>
              <a:ext cx="1815480" cy="1004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16040" y="3839223"/>
                <a:ext cx="1833480" cy="1022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2784728" y="5795768"/>
              <a:ext cx="2101320" cy="268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80408" y="5786768"/>
                <a:ext cx="21146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/>
              <p14:cNvContentPartPr/>
              <p14:nvPr/>
            </p14:nvContentPartPr>
            <p14:xfrm>
              <a:off x="4041848" y="5512448"/>
              <a:ext cx="519480" cy="297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34648" y="5506688"/>
                <a:ext cx="534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/>
              <p14:cNvContentPartPr/>
              <p14:nvPr/>
            </p14:nvContentPartPr>
            <p14:xfrm>
              <a:off x="3673928" y="5280248"/>
              <a:ext cx="729000" cy="613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69248" y="5272328"/>
                <a:ext cx="74160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/>
              <p14:cNvContentPartPr/>
              <p14:nvPr/>
            </p14:nvContentPartPr>
            <p14:xfrm>
              <a:off x="3050768" y="5931848"/>
              <a:ext cx="631080" cy="543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42848" y="5927528"/>
                <a:ext cx="64332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/>
              <p14:cNvContentPartPr/>
              <p14:nvPr/>
            </p14:nvContentPartPr>
            <p14:xfrm>
              <a:off x="2322488" y="5953088"/>
              <a:ext cx="1109880" cy="583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5288" y="5948768"/>
                <a:ext cx="112248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/>
              <p14:cNvContentPartPr/>
              <p14:nvPr/>
            </p14:nvContentPartPr>
            <p14:xfrm>
              <a:off x="4774448" y="1755488"/>
              <a:ext cx="226800" cy="410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69408" y="1750808"/>
                <a:ext cx="2358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/>
              <p14:cNvContentPartPr/>
              <p14:nvPr/>
            </p14:nvContentPartPr>
            <p14:xfrm>
              <a:off x="6594248" y="5749328"/>
              <a:ext cx="1723680" cy="4410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87768" y="5743208"/>
                <a:ext cx="1738440" cy="45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986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B2329-242D-4519-A5B9-DAD4D897A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5" y="421170"/>
            <a:ext cx="8059986" cy="342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12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8738F-B537-4681-9378-582F0665B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573087"/>
            <a:ext cx="6665913" cy="60325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2F2EE9D-B843-4319-B20D-B8C3BE6D0150}"/>
                  </a:ext>
                </a:extLst>
              </p14:cNvPr>
              <p14:cNvContentPartPr/>
              <p14:nvPr/>
            </p14:nvContentPartPr>
            <p14:xfrm>
              <a:off x="6379560" y="1879020"/>
              <a:ext cx="2385720" cy="981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2F2EE9D-B843-4319-B20D-B8C3BE6D01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1560" y="1861020"/>
                <a:ext cx="2421360" cy="10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788020D-91F4-4D26-95D9-AB24F9A8C5A5}"/>
                  </a:ext>
                </a:extLst>
              </p14:cNvPr>
              <p14:cNvContentPartPr/>
              <p14:nvPr/>
            </p14:nvContentPartPr>
            <p14:xfrm>
              <a:off x="5306040" y="1713420"/>
              <a:ext cx="495000" cy="440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788020D-91F4-4D26-95D9-AB24F9A8C5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8040" y="1695420"/>
                <a:ext cx="5306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27BEC9-02E9-4AD3-80BA-1B6D06200F10}"/>
                  </a:ext>
                </a:extLst>
              </p14:cNvPr>
              <p14:cNvContentPartPr/>
              <p14:nvPr/>
            </p14:nvContentPartPr>
            <p14:xfrm>
              <a:off x="5538240" y="800100"/>
              <a:ext cx="184680" cy="34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27BEC9-02E9-4AD3-80BA-1B6D06200F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20240" y="782100"/>
                <a:ext cx="220320" cy="7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375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8CE0011-6081-4DAE-A644-0CC7C30F7EF0}"/>
                  </a:ext>
                </a:extLst>
              </p14:cNvPr>
              <p14:cNvContentPartPr/>
              <p14:nvPr/>
            </p14:nvContentPartPr>
            <p14:xfrm>
              <a:off x="9847341" y="425254"/>
              <a:ext cx="662400" cy="299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8CE0011-6081-4DAE-A644-0CC7C30F7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29341" y="407254"/>
                <a:ext cx="69804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C3760E8-A597-44C2-B8E1-2E0825665A72}"/>
                  </a:ext>
                </a:extLst>
              </p14:cNvPr>
              <p14:cNvContentPartPr/>
              <p14:nvPr/>
            </p14:nvContentPartPr>
            <p14:xfrm>
              <a:off x="9477261" y="832054"/>
              <a:ext cx="1660320" cy="516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C3760E8-A597-44C2-B8E1-2E0825665A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59261" y="814054"/>
                <a:ext cx="169596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6E2162E-9F89-477C-BCC9-DFD405A53547}"/>
                  </a:ext>
                </a:extLst>
              </p14:cNvPr>
              <p14:cNvContentPartPr/>
              <p14:nvPr/>
            </p14:nvContentPartPr>
            <p14:xfrm>
              <a:off x="1658061" y="136174"/>
              <a:ext cx="7506360" cy="1805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6E2162E-9F89-477C-BCC9-DFD405A535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0061" y="118174"/>
                <a:ext cx="7542000" cy="18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812348E-3AB9-452A-BB21-7CA67A123457}"/>
                  </a:ext>
                </a:extLst>
              </p14:cNvPr>
              <p14:cNvContentPartPr/>
              <p14:nvPr/>
            </p14:nvContentPartPr>
            <p14:xfrm>
              <a:off x="3475341" y="1912054"/>
              <a:ext cx="6068880" cy="1185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812348E-3AB9-452A-BB21-7CA67A1234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57341" y="1894054"/>
                <a:ext cx="6104520" cy="12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6209AB5-7078-4933-BF4B-D466CA8145E5}"/>
                  </a:ext>
                </a:extLst>
              </p14:cNvPr>
              <p14:cNvContentPartPr/>
              <p14:nvPr/>
            </p14:nvContentPartPr>
            <p14:xfrm>
              <a:off x="3456981" y="4347094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6209AB5-7078-4933-BF4B-D466CA8145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38981" y="4329094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8016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C20E5DE-6877-46AC-99FC-5FC6C3031AB4}"/>
                  </a:ext>
                </a:extLst>
              </p14:cNvPr>
              <p14:cNvContentPartPr/>
              <p14:nvPr/>
            </p14:nvContentPartPr>
            <p14:xfrm>
              <a:off x="4248000" y="4079700"/>
              <a:ext cx="377640" cy="422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C20E5DE-6877-46AC-99FC-5FC6C3031A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0000" y="4061700"/>
                <a:ext cx="41328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7F37F304-FE0A-4A65-80F9-21D1C91050BB}"/>
                  </a:ext>
                </a:extLst>
              </p14:cNvPr>
              <p14:cNvContentPartPr/>
              <p14:nvPr/>
            </p14:nvContentPartPr>
            <p14:xfrm>
              <a:off x="381600" y="133020"/>
              <a:ext cx="11651760" cy="59551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7F37F304-FE0A-4A65-80F9-21D1C91050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600" y="115020"/>
                <a:ext cx="11687400" cy="59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3250087D-140B-4B4A-938A-989673B6DC91}"/>
                  </a:ext>
                </a:extLst>
              </p14:cNvPr>
              <p14:cNvContentPartPr/>
              <p14:nvPr/>
            </p14:nvContentPartPr>
            <p14:xfrm>
              <a:off x="2595600" y="5217300"/>
              <a:ext cx="19800" cy="288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3250087D-140B-4B4A-938A-989673B6DC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7600" y="5199300"/>
                <a:ext cx="55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5B21AC15-D5E5-4F8E-AADA-9FAE54A0F1BD}"/>
                  </a:ext>
                </a:extLst>
              </p14:cNvPr>
              <p14:cNvContentPartPr/>
              <p14:nvPr/>
            </p14:nvContentPartPr>
            <p14:xfrm>
              <a:off x="505080" y="4694220"/>
              <a:ext cx="2008080" cy="9612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5B21AC15-D5E5-4F8E-AADA-9FAE54A0F1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7080" y="4676220"/>
                <a:ext cx="2043720" cy="9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8B1536C8-00EA-4209-BF3A-07FDA0F34058}"/>
                  </a:ext>
                </a:extLst>
              </p14:cNvPr>
              <p14:cNvContentPartPr/>
              <p14:nvPr/>
            </p14:nvContentPartPr>
            <p14:xfrm>
              <a:off x="459720" y="1412820"/>
              <a:ext cx="7841520" cy="32220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8B1536C8-00EA-4209-BF3A-07FDA0F3405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1720" y="1394820"/>
                <a:ext cx="7877160" cy="32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0208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F7490A4-5159-4CCD-B443-28B0C5B33A8F}"/>
                  </a:ext>
                </a:extLst>
              </p14:cNvPr>
              <p14:cNvContentPartPr/>
              <p14:nvPr/>
            </p14:nvContentPartPr>
            <p14:xfrm>
              <a:off x="426960" y="152820"/>
              <a:ext cx="11027520" cy="3833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F7490A4-5159-4CCD-B443-28B0C5B33A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960" y="134820"/>
                <a:ext cx="11063160" cy="38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43374FCD-109A-4605-8885-BCF386BBE8E3}"/>
                  </a:ext>
                </a:extLst>
              </p14:cNvPr>
              <p14:cNvContentPartPr/>
              <p14:nvPr/>
            </p14:nvContentPartPr>
            <p14:xfrm>
              <a:off x="8287560" y="1701180"/>
              <a:ext cx="1180440" cy="1576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43374FCD-109A-4605-8885-BCF386BBE8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9560" y="1683180"/>
                <a:ext cx="1216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27448B5D-97A6-43A1-9823-78B71770D1C3}"/>
                  </a:ext>
                </a:extLst>
              </p14:cNvPr>
              <p14:cNvContentPartPr/>
              <p14:nvPr/>
            </p14:nvContentPartPr>
            <p14:xfrm>
              <a:off x="9432720" y="1646100"/>
              <a:ext cx="226080" cy="1015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27448B5D-97A6-43A1-9823-78B71770D1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87720" y="1556100"/>
                <a:ext cx="3157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CE5645B-4385-4773-B7E2-15A7C8F44244}"/>
                  </a:ext>
                </a:extLst>
              </p14:cNvPr>
              <p14:cNvContentPartPr/>
              <p14:nvPr/>
            </p14:nvContentPartPr>
            <p14:xfrm>
              <a:off x="7912800" y="2304540"/>
              <a:ext cx="254160" cy="565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CE5645B-4385-4773-B7E2-15A7C8F442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67800" y="2214540"/>
                <a:ext cx="343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06082AB-6B38-4A21-BCD5-929669E52257}"/>
                  </a:ext>
                </a:extLst>
              </p14:cNvPr>
              <p14:cNvContentPartPr/>
              <p14:nvPr/>
            </p14:nvContentPartPr>
            <p14:xfrm>
              <a:off x="8721720" y="2969100"/>
              <a:ext cx="217080" cy="979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06082AB-6B38-4A21-BCD5-929669E522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76720" y="2879100"/>
                <a:ext cx="3067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CE6514E-3D8D-4E2E-A2B9-4B29978CE101}"/>
                  </a:ext>
                </a:extLst>
              </p14:cNvPr>
              <p14:cNvContentPartPr/>
              <p14:nvPr/>
            </p14:nvContentPartPr>
            <p14:xfrm>
              <a:off x="7286040" y="3092220"/>
              <a:ext cx="126000" cy="550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CE6514E-3D8D-4E2E-A2B9-4B29978CE1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41040" y="3002220"/>
                <a:ext cx="2156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A02595C-F2BD-4A66-A72F-477BD7E8EB79}"/>
                  </a:ext>
                </a:extLst>
              </p14:cNvPr>
              <p14:cNvContentPartPr/>
              <p14:nvPr/>
            </p14:nvContentPartPr>
            <p14:xfrm>
              <a:off x="8107920" y="2777220"/>
              <a:ext cx="236880" cy="1256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A02595C-F2BD-4A66-A72F-477BD7E8EB7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44920" y="2714220"/>
                <a:ext cx="3625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22F71512-A8BF-48F4-AC05-B936AEE8CEA6}"/>
                  </a:ext>
                </a:extLst>
              </p14:cNvPr>
              <p14:cNvContentPartPr/>
              <p14:nvPr/>
            </p14:nvContentPartPr>
            <p14:xfrm>
              <a:off x="7437960" y="598500"/>
              <a:ext cx="3580560" cy="20599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22F71512-A8BF-48F4-AC05-B936AEE8CEA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19960" y="580500"/>
                <a:ext cx="3616200" cy="20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9F55FDA2-20B3-46BE-8A94-C06E92E7A53A}"/>
                  </a:ext>
                </a:extLst>
              </p14:cNvPr>
              <p14:cNvContentPartPr/>
              <p14:nvPr/>
            </p14:nvContentPartPr>
            <p14:xfrm>
              <a:off x="7123320" y="838980"/>
              <a:ext cx="1514160" cy="14745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9F55FDA2-20B3-46BE-8A94-C06E92E7A53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05320" y="820980"/>
                <a:ext cx="1549800" cy="15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2D668B3A-7C4F-4B5B-8A26-F2FEC284A64D}"/>
                  </a:ext>
                </a:extLst>
              </p14:cNvPr>
              <p14:cNvContentPartPr/>
              <p14:nvPr/>
            </p14:nvContentPartPr>
            <p14:xfrm>
              <a:off x="8381160" y="622260"/>
              <a:ext cx="93600" cy="126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2D668B3A-7C4F-4B5B-8A26-F2FEC284A6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63160" y="604260"/>
                <a:ext cx="1292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656566E5-4C17-4678-8E18-6AE395F83022}"/>
                  </a:ext>
                </a:extLst>
              </p14:cNvPr>
              <p14:cNvContentPartPr/>
              <p14:nvPr/>
            </p14:nvContentPartPr>
            <p14:xfrm>
              <a:off x="8296200" y="180900"/>
              <a:ext cx="507600" cy="3146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656566E5-4C17-4678-8E18-6AE395F8302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78200" y="162900"/>
                <a:ext cx="5432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C479DA3-3998-4A02-A799-16646754046E}"/>
                  </a:ext>
                </a:extLst>
              </p14:cNvPr>
              <p14:cNvContentPartPr/>
              <p14:nvPr/>
            </p14:nvContentPartPr>
            <p14:xfrm>
              <a:off x="7555320" y="3344580"/>
              <a:ext cx="63000" cy="349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C479DA3-3998-4A02-A799-16646754046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37320" y="3326580"/>
                <a:ext cx="986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83F6FFCC-7230-4A61-9381-CBC7A02B333D}"/>
                  </a:ext>
                </a:extLst>
              </p14:cNvPr>
              <p14:cNvContentPartPr/>
              <p14:nvPr/>
            </p14:nvContentPartPr>
            <p14:xfrm>
              <a:off x="7999560" y="3331260"/>
              <a:ext cx="527400" cy="565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83F6FFCC-7230-4A61-9381-CBC7A02B333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81560" y="3313260"/>
                <a:ext cx="563040" cy="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064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زعفران تربت حیدریه تیج بالا — کشاورز مارکت Keshavarz Market">
            <a:extLst>
              <a:ext uri="{FF2B5EF4-FFF2-40B4-BE49-F238E27FC236}">
                <a16:creationId xmlns:a16="http://schemas.microsoft.com/office/drawing/2014/main" id="{9EFFB899-AFB4-498F-86BE-319B30149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39702"/>
            <a:ext cx="5829298" cy="582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EEA782A-95B1-476C-BAAA-7F9532BA6495}"/>
                  </a:ext>
                </a:extLst>
              </p14:cNvPr>
              <p14:cNvContentPartPr/>
              <p14:nvPr/>
            </p14:nvContentPartPr>
            <p14:xfrm>
              <a:off x="1460880" y="1614420"/>
              <a:ext cx="2834280" cy="404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EEA782A-95B1-476C-BAAA-7F9532BA64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2880" y="1596420"/>
                <a:ext cx="2869920" cy="40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F44FDE4-CB5D-45A5-8D0B-C2D43C9BB93D}"/>
                  </a:ext>
                </a:extLst>
              </p14:cNvPr>
              <p14:cNvContentPartPr/>
              <p14:nvPr/>
            </p14:nvContentPartPr>
            <p14:xfrm>
              <a:off x="1871640" y="872100"/>
              <a:ext cx="373680" cy="65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F44FDE4-CB5D-45A5-8D0B-C2D43C9BB9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3640" y="854100"/>
                <a:ext cx="40932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5FDB01-EDB5-4762-92E0-2302DB424175}"/>
                  </a:ext>
                </a:extLst>
              </p14:cNvPr>
              <p14:cNvContentPartPr/>
              <p14:nvPr/>
            </p14:nvContentPartPr>
            <p14:xfrm>
              <a:off x="6576840" y="582210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5FDB01-EDB5-4762-92E0-2302DB4241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58840" y="58041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B5F8BC1-54B4-4C46-A1C0-1B2A9FF65E3C}"/>
                  </a:ext>
                </a:extLst>
              </p14:cNvPr>
              <p14:cNvContentPartPr/>
              <p14:nvPr/>
            </p14:nvContentPartPr>
            <p14:xfrm>
              <a:off x="4807440" y="4616100"/>
              <a:ext cx="1403280" cy="1178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B5F8BC1-54B4-4C46-A1C0-1B2A9FF65E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9440" y="4598100"/>
                <a:ext cx="1438920" cy="12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866D6F9-FCB4-4663-984D-E98C38927588}"/>
                  </a:ext>
                </a:extLst>
              </p14:cNvPr>
              <p14:cNvContentPartPr/>
              <p14:nvPr/>
            </p14:nvContentPartPr>
            <p14:xfrm>
              <a:off x="3632040" y="2865060"/>
              <a:ext cx="2745720" cy="2908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866D6F9-FCB4-4663-984D-E98C3892758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14040" y="2847060"/>
                <a:ext cx="2781360" cy="29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701E059-A0EE-4B0E-B73F-1F9C9CC1AA24}"/>
                  </a:ext>
                </a:extLst>
              </p14:cNvPr>
              <p14:cNvContentPartPr/>
              <p14:nvPr/>
            </p14:nvContentPartPr>
            <p14:xfrm>
              <a:off x="8939160" y="64980"/>
              <a:ext cx="3225960" cy="806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701E059-A0EE-4B0E-B73F-1F9C9CC1AA2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21160" y="46980"/>
                <a:ext cx="3261600" cy="84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5BD746C-ACA5-43D1-9CFE-E1CFDE33F7EA}"/>
                  </a:ext>
                </a:extLst>
              </p14:cNvPr>
              <p14:cNvContentPartPr/>
              <p14:nvPr/>
            </p14:nvContentPartPr>
            <p14:xfrm>
              <a:off x="11621520" y="1144980"/>
              <a:ext cx="426960" cy="527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5BD746C-ACA5-43D1-9CFE-E1CFDE33F7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603520" y="1126980"/>
                <a:ext cx="46260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9706370-E8E3-4421-A2EE-652CD8A171F8}"/>
                  </a:ext>
                </a:extLst>
              </p14:cNvPr>
              <p14:cNvContentPartPr/>
              <p14:nvPr/>
            </p14:nvContentPartPr>
            <p14:xfrm>
              <a:off x="11228400" y="1403460"/>
              <a:ext cx="130680" cy="97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9706370-E8E3-4421-A2EE-652CD8A171F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10400" y="1385460"/>
                <a:ext cx="166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CED6F4D-F099-474E-98AC-5EAB8990753B}"/>
                  </a:ext>
                </a:extLst>
              </p14:cNvPr>
              <p14:cNvContentPartPr/>
              <p14:nvPr/>
            </p14:nvContentPartPr>
            <p14:xfrm>
              <a:off x="10747080" y="1442700"/>
              <a:ext cx="117360" cy="44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CED6F4D-F099-474E-98AC-5EAB8990753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729080" y="1424700"/>
                <a:ext cx="1530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7207185-ACCA-4936-8841-6F7715886EB1}"/>
                  </a:ext>
                </a:extLst>
              </p14:cNvPr>
              <p14:cNvContentPartPr/>
              <p14:nvPr/>
            </p14:nvContentPartPr>
            <p14:xfrm>
              <a:off x="9951120" y="1460340"/>
              <a:ext cx="130680" cy="8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7207185-ACCA-4936-8841-6F7715886EB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33120" y="1442340"/>
                <a:ext cx="166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6EF6950-FCAF-461F-811F-F185A5A3B3BB}"/>
                  </a:ext>
                </a:extLst>
              </p14:cNvPr>
              <p14:cNvContentPartPr/>
              <p14:nvPr/>
            </p14:nvContentPartPr>
            <p14:xfrm>
              <a:off x="8591400" y="1037700"/>
              <a:ext cx="204480" cy="79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6EF6950-FCAF-461F-811F-F185A5A3B3B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573400" y="1019700"/>
                <a:ext cx="2401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851FF7E-91B3-4837-A2F3-23DD9844A55A}"/>
                  </a:ext>
                </a:extLst>
              </p14:cNvPr>
              <p14:cNvContentPartPr/>
              <p14:nvPr/>
            </p14:nvContentPartPr>
            <p14:xfrm>
              <a:off x="8277840" y="1242540"/>
              <a:ext cx="1335240" cy="439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851FF7E-91B3-4837-A2F3-23DD9844A55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59840" y="1224540"/>
                <a:ext cx="137088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A40B6B7-013E-4C9E-B3A2-8425F70D91A3}"/>
                  </a:ext>
                </a:extLst>
              </p14:cNvPr>
              <p14:cNvContentPartPr/>
              <p14:nvPr/>
            </p14:nvContentPartPr>
            <p14:xfrm>
              <a:off x="11137320" y="2243700"/>
              <a:ext cx="126360" cy="88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A40B6B7-013E-4C9E-B3A2-8425F70D91A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119320" y="2225700"/>
                <a:ext cx="1620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694AC1C-16E9-4815-A00D-99B4BF1CAA86}"/>
                  </a:ext>
                </a:extLst>
              </p14:cNvPr>
              <p14:cNvContentPartPr/>
              <p14:nvPr/>
            </p14:nvContentPartPr>
            <p14:xfrm>
              <a:off x="10662480" y="2223180"/>
              <a:ext cx="165240" cy="67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694AC1C-16E9-4815-A00D-99B4BF1CAA8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44480" y="2205180"/>
                <a:ext cx="200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0AE4C13-AF3B-48CC-9588-C8BEFB2AA890}"/>
                  </a:ext>
                </a:extLst>
              </p14:cNvPr>
              <p14:cNvContentPartPr/>
              <p14:nvPr/>
            </p14:nvContentPartPr>
            <p14:xfrm>
              <a:off x="9912240" y="2321820"/>
              <a:ext cx="128160" cy="38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0AE4C13-AF3B-48CC-9588-C8BEFB2AA89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94240" y="2303820"/>
                <a:ext cx="1638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40388D97-5D78-4263-A49A-4ACF3FA2BFB5}"/>
                  </a:ext>
                </a:extLst>
              </p14:cNvPr>
              <p14:cNvContentPartPr/>
              <p14:nvPr/>
            </p14:nvContentPartPr>
            <p14:xfrm>
              <a:off x="11545200" y="1943100"/>
              <a:ext cx="462600" cy="487440"/>
            </p14:xfrm>
          </p:contentPart>
        </mc:Choice>
        <mc:Fallback xmlns=""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40388D97-5D78-4263-A49A-4ACF3FA2BFB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527200" y="1925100"/>
                <a:ext cx="49824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32" name="Ink 1031">
                <a:extLst>
                  <a:ext uri="{FF2B5EF4-FFF2-40B4-BE49-F238E27FC236}">
                    <a16:creationId xmlns:a16="http://schemas.microsoft.com/office/drawing/2014/main" id="{00E48A67-054C-4B54-A0F9-9518E5F1F0E8}"/>
                  </a:ext>
                </a:extLst>
              </p14:cNvPr>
              <p14:cNvContentPartPr/>
              <p14:nvPr/>
            </p14:nvContentPartPr>
            <p14:xfrm>
              <a:off x="8836560" y="2063340"/>
              <a:ext cx="733320" cy="396360"/>
            </p14:xfrm>
          </p:contentPart>
        </mc:Choice>
        <mc:Fallback xmlns="">
          <p:pic>
            <p:nvPicPr>
              <p:cNvPr id="1032" name="Ink 1031">
                <a:extLst>
                  <a:ext uri="{FF2B5EF4-FFF2-40B4-BE49-F238E27FC236}">
                    <a16:creationId xmlns:a16="http://schemas.microsoft.com/office/drawing/2014/main" id="{00E48A67-054C-4B54-A0F9-9518E5F1F0E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818560" y="2045340"/>
                <a:ext cx="7689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31F41711-49D1-4CE3-9EEC-F04D206C1461}"/>
                  </a:ext>
                </a:extLst>
              </p14:cNvPr>
              <p14:cNvContentPartPr/>
              <p14:nvPr/>
            </p14:nvContentPartPr>
            <p14:xfrm>
              <a:off x="6125760" y="4885740"/>
              <a:ext cx="1065240" cy="111780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31F41711-49D1-4CE3-9EEC-F04D206C146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107760" y="4867740"/>
                <a:ext cx="1100880" cy="11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15D5ED58-44EC-4EDC-BF5D-B61150D3C8A9}"/>
                  </a:ext>
                </a:extLst>
              </p14:cNvPr>
              <p14:cNvContentPartPr/>
              <p14:nvPr/>
            </p14:nvContentPartPr>
            <p14:xfrm>
              <a:off x="7617960" y="3987180"/>
              <a:ext cx="15480" cy="1260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15D5ED58-44EC-4EDC-BF5D-B61150D3C8A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99960" y="3969180"/>
                <a:ext cx="51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4327FA8E-A6C2-4A9D-8A50-176D81D1C322}"/>
                  </a:ext>
                </a:extLst>
              </p14:cNvPr>
              <p14:cNvContentPartPr/>
              <p14:nvPr/>
            </p14:nvContentPartPr>
            <p14:xfrm>
              <a:off x="7245000" y="4206420"/>
              <a:ext cx="752760" cy="38448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4327FA8E-A6C2-4A9D-8A50-176D81D1C32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27000" y="4188420"/>
                <a:ext cx="7884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3" name="Ink 1042">
                <a:extLst>
                  <a:ext uri="{FF2B5EF4-FFF2-40B4-BE49-F238E27FC236}">
                    <a16:creationId xmlns:a16="http://schemas.microsoft.com/office/drawing/2014/main" id="{9D8CA0A3-C34A-43B6-B9AB-29D82B53F9BB}"/>
                  </a:ext>
                </a:extLst>
              </p14:cNvPr>
              <p14:cNvContentPartPr/>
              <p14:nvPr/>
            </p14:nvContentPartPr>
            <p14:xfrm>
              <a:off x="5531040" y="3117060"/>
              <a:ext cx="2588040" cy="2570400"/>
            </p14:xfrm>
          </p:contentPart>
        </mc:Choice>
        <mc:Fallback xmlns="">
          <p:pic>
            <p:nvPicPr>
              <p:cNvPr id="1043" name="Ink 1042">
                <a:extLst>
                  <a:ext uri="{FF2B5EF4-FFF2-40B4-BE49-F238E27FC236}">
                    <a16:creationId xmlns:a16="http://schemas.microsoft.com/office/drawing/2014/main" id="{9D8CA0A3-C34A-43B6-B9AB-29D82B53F9B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13040" y="3099060"/>
                <a:ext cx="2623680" cy="26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B096B20E-1D49-458F-B5DF-14136AE9249A}"/>
                  </a:ext>
                </a:extLst>
              </p14:cNvPr>
              <p14:cNvContentPartPr/>
              <p14:nvPr/>
            </p14:nvContentPartPr>
            <p14:xfrm>
              <a:off x="8925480" y="3013020"/>
              <a:ext cx="360" cy="36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B096B20E-1D49-458F-B5DF-14136AE9249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907480" y="29950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6A6ABF94-C045-4CE0-9C88-13EBA8A24193}"/>
                  </a:ext>
                </a:extLst>
              </p14:cNvPr>
              <p14:cNvContentPartPr/>
              <p14:nvPr/>
            </p14:nvContentPartPr>
            <p14:xfrm>
              <a:off x="10890000" y="2993580"/>
              <a:ext cx="154440" cy="6372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6A6ABF94-C045-4CE0-9C88-13EBA8A2419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72000" y="2975580"/>
                <a:ext cx="1900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5FA7C11A-83CD-4597-9FE4-BEF79E6E330F}"/>
                  </a:ext>
                </a:extLst>
              </p14:cNvPr>
              <p14:cNvContentPartPr/>
              <p14:nvPr/>
            </p14:nvContentPartPr>
            <p14:xfrm>
              <a:off x="11328120" y="2769660"/>
              <a:ext cx="777960" cy="45864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5FA7C11A-83CD-4597-9FE4-BEF79E6E330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310120" y="2751660"/>
                <a:ext cx="8136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69" name="Ink 1068">
                <a:extLst>
                  <a:ext uri="{FF2B5EF4-FFF2-40B4-BE49-F238E27FC236}">
                    <a16:creationId xmlns:a16="http://schemas.microsoft.com/office/drawing/2014/main" id="{E5342D80-DADA-4913-A05E-A43FBD5CA658}"/>
                  </a:ext>
                </a:extLst>
              </p14:cNvPr>
              <p14:cNvContentPartPr/>
              <p14:nvPr/>
            </p14:nvContentPartPr>
            <p14:xfrm>
              <a:off x="9346680" y="2572740"/>
              <a:ext cx="1212120" cy="563400"/>
            </p14:xfrm>
          </p:contentPart>
        </mc:Choice>
        <mc:Fallback xmlns="">
          <p:pic>
            <p:nvPicPr>
              <p:cNvPr id="1069" name="Ink 1068">
                <a:extLst>
                  <a:ext uri="{FF2B5EF4-FFF2-40B4-BE49-F238E27FC236}">
                    <a16:creationId xmlns:a16="http://schemas.microsoft.com/office/drawing/2014/main" id="{E5342D80-DADA-4913-A05E-A43FBD5CA65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328680" y="2554740"/>
                <a:ext cx="124776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C1D8EE17-B06A-4C1D-91C8-6ADF0C449855}"/>
                  </a:ext>
                </a:extLst>
              </p14:cNvPr>
              <p14:cNvContentPartPr/>
              <p14:nvPr/>
            </p14:nvContentPartPr>
            <p14:xfrm>
              <a:off x="2820960" y="3156660"/>
              <a:ext cx="2520" cy="16200"/>
            </p14:xfrm>
          </p:contentPart>
        </mc:Choice>
        <mc:Fallback xmlns=""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C1D8EE17-B06A-4C1D-91C8-6ADF0C44985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02960" y="3138660"/>
                <a:ext cx="381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75" name="Ink 1074">
                <a:extLst>
                  <a:ext uri="{FF2B5EF4-FFF2-40B4-BE49-F238E27FC236}">
                    <a16:creationId xmlns:a16="http://schemas.microsoft.com/office/drawing/2014/main" id="{65B9A380-65EA-4B35-9669-6CC6F1D0F193}"/>
                  </a:ext>
                </a:extLst>
              </p14:cNvPr>
              <p14:cNvContentPartPr/>
              <p14:nvPr/>
            </p14:nvContentPartPr>
            <p14:xfrm>
              <a:off x="2025360" y="3111660"/>
              <a:ext cx="815760" cy="1665720"/>
            </p14:xfrm>
          </p:contentPart>
        </mc:Choice>
        <mc:Fallback xmlns="">
          <p:pic>
            <p:nvPicPr>
              <p:cNvPr id="1075" name="Ink 1074">
                <a:extLst>
                  <a:ext uri="{FF2B5EF4-FFF2-40B4-BE49-F238E27FC236}">
                    <a16:creationId xmlns:a16="http://schemas.microsoft.com/office/drawing/2014/main" id="{65B9A380-65EA-4B35-9669-6CC6F1D0F19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007360" y="3093660"/>
                <a:ext cx="851400" cy="17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81" name="Ink 1080">
                <a:extLst>
                  <a:ext uri="{FF2B5EF4-FFF2-40B4-BE49-F238E27FC236}">
                    <a16:creationId xmlns:a16="http://schemas.microsoft.com/office/drawing/2014/main" id="{393B71E0-98B9-463F-907B-494AB2804672}"/>
                  </a:ext>
                </a:extLst>
              </p14:cNvPr>
              <p14:cNvContentPartPr/>
              <p14:nvPr/>
            </p14:nvContentPartPr>
            <p14:xfrm>
              <a:off x="8123040" y="5293980"/>
              <a:ext cx="3736800" cy="546480"/>
            </p14:xfrm>
          </p:contentPart>
        </mc:Choice>
        <mc:Fallback xmlns="">
          <p:pic>
            <p:nvPicPr>
              <p:cNvPr id="1081" name="Ink 1080">
                <a:extLst>
                  <a:ext uri="{FF2B5EF4-FFF2-40B4-BE49-F238E27FC236}">
                    <a16:creationId xmlns:a16="http://schemas.microsoft.com/office/drawing/2014/main" id="{393B71E0-98B9-463F-907B-494AB280467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05040" y="5275980"/>
                <a:ext cx="37724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91" name="Ink 1090">
                <a:extLst>
                  <a:ext uri="{FF2B5EF4-FFF2-40B4-BE49-F238E27FC236}">
                    <a16:creationId xmlns:a16="http://schemas.microsoft.com/office/drawing/2014/main" id="{F166B31D-E605-4E14-805A-C3F8D1D726E4}"/>
                  </a:ext>
                </a:extLst>
              </p14:cNvPr>
              <p14:cNvContentPartPr/>
              <p14:nvPr/>
            </p14:nvContentPartPr>
            <p14:xfrm>
              <a:off x="7846920" y="4710060"/>
              <a:ext cx="4285440" cy="1357560"/>
            </p14:xfrm>
          </p:contentPart>
        </mc:Choice>
        <mc:Fallback xmlns="">
          <p:pic>
            <p:nvPicPr>
              <p:cNvPr id="1091" name="Ink 1090">
                <a:extLst>
                  <a:ext uri="{FF2B5EF4-FFF2-40B4-BE49-F238E27FC236}">
                    <a16:creationId xmlns:a16="http://schemas.microsoft.com/office/drawing/2014/main" id="{F166B31D-E605-4E14-805A-C3F8D1D726E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28920" y="4692060"/>
                <a:ext cx="4321080" cy="13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99" name="Ink 1098">
                <a:extLst>
                  <a:ext uri="{FF2B5EF4-FFF2-40B4-BE49-F238E27FC236}">
                    <a16:creationId xmlns:a16="http://schemas.microsoft.com/office/drawing/2014/main" id="{0F5876BF-F2B6-4E55-9584-C7B0A85EC173}"/>
                  </a:ext>
                </a:extLst>
              </p14:cNvPr>
              <p14:cNvContentPartPr/>
              <p14:nvPr/>
            </p14:nvContentPartPr>
            <p14:xfrm>
              <a:off x="8485200" y="4674780"/>
              <a:ext cx="718920" cy="621000"/>
            </p14:xfrm>
          </p:contentPart>
        </mc:Choice>
        <mc:Fallback xmlns="">
          <p:pic>
            <p:nvPicPr>
              <p:cNvPr id="1099" name="Ink 1098">
                <a:extLst>
                  <a:ext uri="{FF2B5EF4-FFF2-40B4-BE49-F238E27FC236}">
                    <a16:creationId xmlns:a16="http://schemas.microsoft.com/office/drawing/2014/main" id="{0F5876BF-F2B6-4E55-9584-C7B0A85EC17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467200" y="4656780"/>
                <a:ext cx="75456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19" name="Ink 1118">
                <a:extLst>
                  <a:ext uri="{FF2B5EF4-FFF2-40B4-BE49-F238E27FC236}">
                    <a16:creationId xmlns:a16="http://schemas.microsoft.com/office/drawing/2014/main" id="{7359B4C0-825B-4889-8A9A-82F12ED1EE12}"/>
                  </a:ext>
                </a:extLst>
              </p14:cNvPr>
              <p14:cNvContentPartPr/>
              <p14:nvPr/>
            </p14:nvContentPartPr>
            <p14:xfrm>
              <a:off x="9356400" y="3328740"/>
              <a:ext cx="2828520" cy="658440"/>
            </p14:xfrm>
          </p:contentPart>
        </mc:Choice>
        <mc:Fallback xmlns="">
          <p:pic>
            <p:nvPicPr>
              <p:cNvPr id="1119" name="Ink 1118">
                <a:extLst>
                  <a:ext uri="{FF2B5EF4-FFF2-40B4-BE49-F238E27FC236}">
                    <a16:creationId xmlns:a16="http://schemas.microsoft.com/office/drawing/2014/main" id="{7359B4C0-825B-4889-8A9A-82F12ED1EE1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338400" y="3310740"/>
                <a:ext cx="286416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31" name="Ink 1130">
                <a:extLst>
                  <a:ext uri="{FF2B5EF4-FFF2-40B4-BE49-F238E27FC236}">
                    <a16:creationId xmlns:a16="http://schemas.microsoft.com/office/drawing/2014/main" id="{927BB5EF-16C8-4325-92BE-EE5D0B8AD0E2}"/>
                  </a:ext>
                </a:extLst>
              </p14:cNvPr>
              <p14:cNvContentPartPr/>
              <p14:nvPr/>
            </p14:nvContentPartPr>
            <p14:xfrm>
              <a:off x="657000" y="1799820"/>
              <a:ext cx="1368720" cy="2483280"/>
            </p14:xfrm>
          </p:contentPart>
        </mc:Choice>
        <mc:Fallback xmlns="">
          <p:pic>
            <p:nvPicPr>
              <p:cNvPr id="1131" name="Ink 1130">
                <a:extLst>
                  <a:ext uri="{FF2B5EF4-FFF2-40B4-BE49-F238E27FC236}">
                    <a16:creationId xmlns:a16="http://schemas.microsoft.com/office/drawing/2014/main" id="{927BB5EF-16C8-4325-92BE-EE5D0B8AD0E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9000" y="1781820"/>
                <a:ext cx="1404360" cy="25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42" name="Ink 1141">
                <a:extLst>
                  <a:ext uri="{FF2B5EF4-FFF2-40B4-BE49-F238E27FC236}">
                    <a16:creationId xmlns:a16="http://schemas.microsoft.com/office/drawing/2014/main" id="{C340E00D-E48B-431C-809C-F9D7327EE545}"/>
                  </a:ext>
                </a:extLst>
              </p14:cNvPr>
              <p14:cNvContentPartPr/>
              <p14:nvPr/>
            </p14:nvContentPartPr>
            <p14:xfrm>
              <a:off x="5978520" y="421020"/>
              <a:ext cx="80640" cy="4680"/>
            </p14:xfrm>
          </p:contentPart>
        </mc:Choice>
        <mc:Fallback xmlns="">
          <p:pic>
            <p:nvPicPr>
              <p:cNvPr id="1142" name="Ink 1141">
                <a:extLst>
                  <a:ext uri="{FF2B5EF4-FFF2-40B4-BE49-F238E27FC236}">
                    <a16:creationId xmlns:a16="http://schemas.microsoft.com/office/drawing/2014/main" id="{C340E00D-E48B-431C-809C-F9D7327EE54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60520" y="403020"/>
                <a:ext cx="1162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43" name="Ink 1142">
                <a:extLst>
                  <a:ext uri="{FF2B5EF4-FFF2-40B4-BE49-F238E27FC236}">
                    <a16:creationId xmlns:a16="http://schemas.microsoft.com/office/drawing/2014/main" id="{4412F181-FC57-4CE1-83D8-9BC7256AFE8A}"/>
                  </a:ext>
                </a:extLst>
              </p14:cNvPr>
              <p14:cNvContentPartPr/>
              <p14:nvPr/>
            </p14:nvContentPartPr>
            <p14:xfrm>
              <a:off x="6279120" y="166140"/>
              <a:ext cx="1863000" cy="518400"/>
            </p14:xfrm>
          </p:contentPart>
        </mc:Choice>
        <mc:Fallback xmlns="">
          <p:pic>
            <p:nvPicPr>
              <p:cNvPr id="1143" name="Ink 1142">
                <a:extLst>
                  <a:ext uri="{FF2B5EF4-FFF2-40B4-BE49-F238E27FC236}">
                    <a16:creationId xmlns:a16="http://schemas.microsoft.com/office/drawing/2014/main" id="{4412F181-FC57-4CE1-83D8-9BC7256AF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261120" y="148140"/>
                <a:ext cx="18986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49" name="Ink 1148">
                <a:extLst>
                  <a:ext uri="{FF2B5EF4-FFF2-40B4-BE49-F238E27FC236}">
                    <a16:creationId xmlns:a16="http://schemas.microsoft.com/office/drawing/2014/main" id="{596F58AC-7E79-4AFB-B666-D20D10566F6C}"/>
                  </a:ext>
                </a:extLst>
              </p14:cNvPr>
              <p14:cNvContentPartPr/>
              <p14:nvPr/>
            </p14:nvContentPartPr>
            <p14:xfrm>
              <a:off x="4610160" y="154980"/>
              <a:ext cx="1106280" cy="399240"/>
            </p14:xfrm>
          </p:contentPart>
        </mc:Choice>
        <mc:Fallback xmlns="">
          <p:pic>
            <p:nvPicPr>
              <p:cNvPr id="1149" name="Ink 1148">
                <a:extLst>
                  <a:ext uri="{FF2B5EF4-FFF2-40B4-BE49-F238E27FC236}">
                    <a16:creationId xmlns:a16="http://schemas.microsoft.com/office/drawing/2014/main" id="{596F58AC-7E79-4AFB-B666-D20D10566F6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592160" y="136980"/>
                <a:ext cx="114192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150" name="Ink 1149">
                <a:extLst>
                  <a:ext uri="{FF2B5EF4-FFF2-40B4-BE49-F238E27FC236}">
                    <a16:creationId xmlns:a16="http://schemas.microsoft.com/office/drawing/2014/main" id="{3C4B3D3D-08D6-47A9-BD7D-75DB91471484}"/>
                  </a:ext>
                </a:extLst>
              </p14:cNvPr>
              <p14:cNvContentPartPr/>
              <p14:nvPr/>
            </p14:nvContentPartPr>
            <p14:xfrm>
              <a:off x="5997960" y="413100"/>
              <a:ext cx="58680" cy="62280"/>
            </p14:xfrm>
          </p:contentPart>
        </mc:Choice>
        <mc:Fallback xmlns="">
          <p:pic>
            <p:nvPicPr>
              <p:cNvPr id="1150" name="Ink 1149">
                <a:extLst>
                  <a:ext uri="{FF2B5EF4-FFF2-40B4-BE49-F238E27FC236}">
                    <a16:creationId xmlns:a16="http://schemas.microsoft.com/office/drawing/2014/main" id="{3C4B3D3D-08D6-47A9-BD7D-75DB9147148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79960" y="395100"/>
                <a:ext cx="943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151" name="Ink 1150">
                <a:extLst>
                  <a:ext uri="{FF2B5EF4-FFF2-40B4-BE49-F238E27FC236}">
                    <a16:creationId xmlns:a16="http://schemas.microsoft.com/office/drawing/2014/main" id="{68D64F5C-B6DD-4DA1-8F31-AFF0E278D689}"/>
                  </a:ext>
                </a:extLst>
              </p14:cNvPr>
              <p14:cNvContentPartPr/>
              <p14:nvPr/>
            </p14:nvContentPartPr>
            <p14:xfrm>
              <a:off x="5956920" y="241740"/>
              <a:ext cx="25200" cy="64800"/>
            </p14:xfrm>
          </p:contentPart>
        </mc:Choice>
        <mc:Fallback xmlns="">
          <p:pic>
            <p:nvPicPr>
              <p:cNvPr id="1151" name="Ink 1150">
                <a:extLst>
                  <a:ext uri="{FF2B5EF4-FFF2-40B4-BE49-F238E27FC236}">
                    <a16:creationId xmlns:a16="http://schemas.microsoft.com/office/drawing/2014/main" id="{68D64F5C-B6DD-4DA1-8F31-AFF0E278D68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938920" y="223740"/>
                <a:ext cx="608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152" name="Ink 1151">
                <a:extLst>
                  <a:ext uri="{FF2B5EF4-FFF2-40B4-BE49-F238E27FC236}">
                    <a16:creationId xmlns:a16="http://schemas.microsoft.com/office/drawing/2014/main" id="{41DE17E4-B8EF-45CF-AC6C-B599940C2A29}"/>
                  </a:ext>
                </a:extLst>
              </p14:cNvPr>
              <p14:cNvContentPartPr/>
              <p14:nvPr/>
            </p14:nvContentPartPr>
            <p14:xfrm>
              <a:off x="7160400" y="564300"/>
              <a:ext cx="47880" cy="50400"/>
            </p14:xfrm>
          </p:contentPart>
        </mc:Choice>
        <mc:Fallback xmlns="">
          <p:pic>
            <p:nvPicPr>
              <p:cNvPr id="1152" name="Ink 1151">
                <a:extLst>
                  <a:ext uri="{FF2B5EF4-FFF2-40B4-BE49-F238E27FC236}">
                    <a16:creationId xmlns:a16="http://schemas.microsoft.com/office/drawing/2014/main" id="{41DE17E4-B8EF-45CF-AC6C-B599940C2A2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142400" y="546300"/>
                <a:ext cx="835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68" name="Ink 1167">
                <a:extLst>
                  <a:ext uri="{FF2B5EF4-FFF2-40B4-BE49-F238E27FC236}">
                    <a16:creationId xmlns:a16="http://schemas.microsoft.com/office/drawing/2014/main" id="{6CBBD038-67B3-4B7E-91A0-342D7AF0628B}"/>
                  </a:ext>
                </a:extLst>
              </p14:cNvPr>
              <p14:cNvContentPartPr/>
              <p14:nvPr/>
            </p14:nvContentPartPr>
            <p14:xfrm>
              <a:off x="2595600" y="176940"/>
              <a:ext cx="1808280" cy="453960"/>
            </p14:xfrm>
          </p:contentPart>
        </mc:Choice>
        <mc:Fallback xmlns="">
          <p:pic>
            <p:nvPicPr>
              <p:cNvPr id="1168" name="Ink 1167">
                <a:extLst>
                  <a:ext uri="{FF2B5EF4-FFF2-40B4-BE49-F238E27FC236}">
                    <a16:creationId xmlns:a16="http://schemas.microsoft.com/office/drawing/2014/main" id="{6CBBD038-67B3-4B7E-91A0-342D7AF0628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577600" y="158940"/>
                <a:ext cx="184392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169" name="Ink 1168">
                <a:extLst>
                  <a:ext uri="{FF2B5EF4-FFF2-40B4-BE49-F238E27FC236}">
                    <a16:creationId xmlns:a16="http://schemas.microsoft.com/office/drawing/2014/main" id="{A525B28A-BDA4-49BC-85EC-52CDB7505D4D}"/>
                  </a:ext>
                </a:extLst>
              </p14:cNvPr>
              <p14:cNvContentPartPr/>
              <p14:nvPr/>
            </p14:nvContentPartPr>
            <p14:xfrm>
              <a:off x="2131560" y="133020"/>
              <a:ext cx="154080" cy="187920"/>
            </p14:xfrm>
          </p:contentPart>
        </mc:Choice>
        <mc:Fallback xmlns="">
          <p:pic>
            <p:nvPicPr>
              <p:cNvPr id="1169" name="Ink 1168">
                <a:extLst>
                  <a:ext uri="{FF2B5EF4-FFF2-40B4-BE49-F238E27FC236}">
                    <a16:creationId xmlns:a16="http://schemas.microsoft.com/office/drawing/2014/main" id="{A525B28A-BDA4-49BC-85EC-52CDB7505D4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13560" y="115020"/>
                <a:ext cx="1897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73" name="Ink 1172">
                <a:extLst>
                  <a:ext uri="{FF2B5EF4-FFF2-40B4-BE49-F238E27FC236}">
                    <a16:creationId xmlns:a16="http://schemas.microsoft.com/office/drawing/2014/main" id="{8075448D-9CAD-4572-9E9D-3E132293B340}"/>
                  </a:ext>
                </a:extLst>
              </p14:cNvPr>
              <p14:cNvContentPartPr/>
              <p14:nvPr/>
            </p14:nvContentPartPr>
            <p14:xfrm>
              <a:off x="2723400" y="2736180"/>
              <a:ext cx="184680" cy="286920"/>
            </p14:xfrm>
          </p:contentPart>
        </mc:Choice>
        <mc:Fallback xmlns="">
          <p:pic>
            <p:nvPicPr>
              <p:cNvPr id="1173" name="Ink 1172">
                <a:extLst>
                  <a:ext uri="{FF2B5EF4-FFF2-40B4-BE49-F238E27FC236}">
                    <a16:creationId xmlns:a16="http://schemas.microsoft.com/office/drawing/2014/main" id="{8075448D-9CAD-4572-9E9D-3E132293B34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5400" y="2718180"/>
                <a:ext cx="2203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07" name="Ink 1206">
                <a:extLst>
                  <a:ext uri="{FF2B5EF4-FFF2-40B4-BE49-F238E27FC236}">
                    <a16:creationId xmlns:a16="http://schemas.microsoft.com/office/drawing/2014/main" id="{55DAA95D-8741-4497-9A8E-1B7DE3D7EA66}"/>
                  </a:ext>
                </a:extLst>
              </p14:cNvPr>
              <p14:cNvContentPartPr/>
              <p14:nvPr/>
            </p14:nvContentPartPr>
            <p14:xfrm>
              <a:off x="2745000" y="935460"/>
              <a:ext cx="2895480" cy="561600"/>
            </p14:xfrm>
          </p:contentPart>
        </mc:Choice>
        <mc:Fallback xmlns="">
          <p:pic>
            <p:nvPicPr>
              <p:cNvPr id="1207" name="Ink 1206">
                <a:extLst>
                  <a:ext uri="{FF2B5EF4-FFF2-40B4-BE49-F238E27FC236}">
                    <a16:creationId xmlns:a16="http://schemas.microsoft.com/office/drawing/2014/main" id="{55DAA95D-8741-4497-9A8E-1B7DE3D7EA6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727000" y="917460"/>
                <a:ext cx="293112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208" name="Ink 1207">
                <a:extLst>
                  <a:ext uri="{FF2B5EF4-FFF2-40B4-BE49-F238E27FC236}">
                    <a16:creationId xmlns:a16="http://schemas.microsoft.com/office/drawing/2014/main" id="{B0E431B0-59E2-4F30-892D-D79490E03D78}"/>
                  </a:ext>
                </a:extLst>
              </p14:cNvPr>
              <p14:cNvContentPartPr/>
              <p14:nvPr/>
            </p14:nvContentPartPr>
            <p14:xfrm>
              <a:off x="2647440" y="697140"/>
              <a:ext cx="3201480" cy="842040"/>
            </p14:xfrm>
          </p:contentPart>
        </mc:Choice>
        <mc:Fallback xmlns="">
          <p:pic>
            <p:nvPicPr>
              <p:cNvPr id="1208" name="Ink 1207">
                <a:extLst>
                  <a:ext uri="{FF2B5EF4-FFF2-40B4-BE49-F238E27FC236}">
                    <a16:creationId xmlns:a16="http://schemas.microsoft.com/office/drawing/2014/main" id="{B0E431B0-59E2-4F30-892D-D79490E03D7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629440" y="679140"/>
                <a:ext cx="3237120" cy="8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219" name="Ink 1218">
                <a:extLst>
                  <a:ext uri="{FF2B5EF4-FFF2-40B4-BE49-F238E27FC236}">
                    <a16:creationId xmlns:a16="http://schemas.microsoft.com/office/drawing/2014/main" id="{19C2B36B-4F71-4678-894E-BDDE334DFB35}"/>
                  </a:ext>
                </a:extLst>
              </p14:cNvPr>
              <p14:cNvContentPartPr/>
              <p14:nvPr/>
            </p14:nvContentPartPr>
            <p14:xfrm>
              <a:off x="2840760" y="959220"/>
              <a:ext cx="3849480" cy="494640"/>
            </p14:xfrm>
          </p:contentPart>
        </mc:Choice>
        <mc:Fallback xmlns="">
          <p:pic>
            <p:nvPicPr>
              <p:cNvPr id="1219" name="Ink 1218">
                <a:extLst>
                  <a:ext uri="{FF2B5EF4-FFF2-40B4-BE49-F238E27FC236}">
                    <a16:creationId xmlns:a16="http://schemas.microsoft.com/office/drawing/2014/main" id="{19C2B36B-4F71-4678-894E-BDDE334DFB3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822760" y="941220"/>
                <a:ext cx="388512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250" name="Ink 1249">
                <a:extLst>
                  <a:ext uri="{FF2B5EF4-FFF2-40B4-BE49-F238E27FC236}">
                    <a16:creationId xmlns:a16="http://schemas.microsoft.com/office/drawing/2014/main" id="{DA702CB2-60F0-4296-8ABC-30314C4187F0}"/>
                  </a:ext>
                </a:extLst>
              </p14:cNvPr>
              <p14:cNvContentPartPr/>
              <p14:nvPr/>
            </p14:nvContentPartPr>
            <p14:xfrm>
              <a:off x="2634480" y="845100"/>
              <a:ext cx="4542840" cy="5308200"/>
            </p14:xfrm>
          </p:contentPart>
        </mc:Choice>
        <mc:Fallback xmlns="">
          <p:pic>
            <p:nvPicPr>
              <p:cNvPr id="1250" name="Ink 1249">
                <a:extLst>
                  <a:ext uri="{FF2B5EF4-FFF2-40B4-BE49-F238E27FC236}">
                    <a16:creationId xmlns:a16="http://schemas.microsoft.com/office/drawing/2014/main" id="{DA702CB2-60F0-4296-8ABC-30314C4187F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616480" y="827100"/>
                <a:ext cx="4578480" cy="53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251" name="Ink 1250">
                <a:extLst>
                  <a:ext uri="{FF2B5EF4-FFF2-40B4-BE49-F238E27FC236}">
                    <a16:creationId xmlns:a16="http://schemas.microsoft.com/office/drawing/2014/main" id="{DD84962A-8E73-42BE-B462-E5D318B9C16C}"/>
                  </a:ext>
                </a:extLst>
              </p14:cNvPr>
              <p14:cNvContentPartPr/>
              <p14:nvPr/>
            </p14:nvContentPartPr>
            <p14:xfrm>
              <a:off x="1055880" y="4767300"/>
              <a:ext cx="2125440" cy="298080"/>
            </p14:xfrm>
          </p:contentPart>
        </mc:Choice>
        <mc:Fallback xmlns="">
          <p:pic>
            <p:nvPicPr>
              <p:cNvPr id="1251" name="Ink 1250">
                <a:extLst>
                  <a:ext uri="{FF2B5EF4-FFF2-40B4-BE49-F238E27FC236}">
                    <a16:creationId xmlns:a16="http://schemas.microsoft.com/office/drawing/2014/main" id="{DD84962A-8E73-42BE-B462-E5D318B9C16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37880" y="4749300"/>
                <a:ext cx="21610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252" name="Ink 1251">
                <a:extLst>
                  <a:ext uri="{FF2B5EF4-FFF2-40B4-BE49-F238E27FC236}">
                    <a16:creationId xmlns:a16="http://schemas.microsoft.com/office/drawing/2014/main" id="{BF11BC20-BF2C-4A60-B2C3-EBFF40319444}"/>
                  </a:ext>
                </a:extLst>
              </p14:cNvPr>
              <p14:cNvContentPartPr/>
              <p14:nvPr/>
            </p14:nvContentPartPr>
            <p14:xfrm>
              <a:off x="916920" y="4529700"/>
              <a:ext cx="2327400" cy="236880"/>
            </p14:xfrm>
          </p:contentPart>
        </mc:Choice>
        <mc:Fallback xmlns="">
          <p:pic>
            <p:nvPicPr>
              <p:cNvPr id="1252" name="Ink 1251">
                <a:extLst>
                  <a:ext uri="{FF2B5EF4-FFF2-40B4-BE49-F238E27FC236}">
                    <a16:creationId xmlns:a16="http://schemas.microsoft.com/office/drawing/2014/main" id="{BF11BC20-BF2C-4A60-B2C3-EBFF4031944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98920" y="4511700"/>
                <a:ext cx="23630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259" name="Ink 1258">
                <a:extLst>
                  <a:ext uri="{FF2B5EF4-FFF2-40B4-BE49-F238E27FC236}">
                    <a16:creationId xmlns:a16="http://schemas.microsoft.com/office/drawing/2014/main" id="{42781A98-3F91-4252-8A1E-A6AFF0FB9933}"/>
                  </a:ext>
                </a:extLst>
              </p14:cNvPr>
              <p14:cNvContentPartPr/>
              <p14:nvPr/>
            </p14:nvContentPartPr>
            <p14:xfrm>
              <a:off x="79920" y="4834260"/>
              <a:ext cx="917640" cy="608760"/>
            </p14:xfrm>
          </p:contentPart>
        </mc:Choice>
        <mc:Fallback xmlns="">
          <p:pic>
            <p:nvPicPr>
              <p:cNvPr id="1259" name="Ink 1258">
                <a:extLst>
                  <a:ext uri="{FF2B5EF4-FFF2-40B4-BE49-F238E27FC236}">
                    <a16:creationId xmlns:a16="http://schemas.microsoft.com/office/drawing/2014/main" id="{42781A98-3F91-4252-8A1E-A6AFF0FB993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1920" y="4816260"/>
                <a:ext cx="95328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260" name="Ink 1259">
                <a:extLst>
                  <a:ext uri="{FF2B5EF4-FFF2-40B4-BE49-F238E27FC236}">
                    <a16:creationId xmlns:a16="http://schemas.microsoft.com/office/drawing/2014/main" id="{8B841DFF-AE8A-4988-834D-AA7DAB61B36F}"/>
                  </a:ext>
                </a:extLst>
              </p14:cNvPr>
              <p14:cNvContentPartPr/>
              <p14:nvPr/>
            </p14:nvContentPartPr>
            <p14:xfrm>
              <a:off x="1045080" y="4503780"/>
              <a:ext cx="102960" cy="81000"/>
            </p14:xfrm>
          </p:contentPart>
        </mc:Choice>
        <mc:Fallback xmlns="">
          <p:pic>
            <p:nvPicPr>
              <p:cNvPr id="1260" name="Ink 1259">
                <a:extLst>
                  <a:ext uri="{FF2B5EF4-FFF2-40B4-BE49-F238E27FC236}">
                    <a16:creationId xmlns:a16="http://schemas.microsoft.com/office/drawing/2014/main" id="{8B841DFF-AE8A-4988-834D-AA7DAB61B36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27080" y="4485780"/>
                <a:ext cx="1386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263" name="Ink 1262">
                <a:extLst>
                  <a:ext uri="{FF2B5EF4-FFF2-40B4-BE49-F238E27FC236}">
                    <a16:creationId xmlns:a16="http://schemas.microsoft.com/office/drawing/2014/main" id="{6DA1F9B5-38B6-4298-B408-E7CF30155E9E}"/>
                  </a:ext>
                </a:extLst>
              </p14:cNvPr>
              <p14:cNvContentPartPr/>
              <p14:nvPr/>
            </p14:nvContentPartPr>
            <p14:xfrm>
              <a:off x="865800" y="3810420"/>
              <a:ext cx="2497680" cy="912240"/>
            </p14:xfrm>
          </p:contentPart>
        </mc:Choice>
        <mc:Fallback xmlns="">
          <p:pic>
            <p:nvPicPr>
              <p:cNvPr id="1263" name="Ink 1262">
                <a:extLst>
                  <a:ext uri="{FF2B5EF4-FFF2-40B4-BE49-F238E27FC236}">
                    <a16:creationId xmlns:a16="http://schemas.microsoft.com/office/drawing/2014/main" id="{6DA1F9B5-38B6-4298-B408-E7CF30155E9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47800" y="3792420"/>
                <a:ext cx="2533320" cy="9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266" name="Ink 1265">
                <a:extLst>
                  <a:ext uri="{FF2B5EF4-FFF2-40B4-BE49-F238E27FC236}">
                    <a16:creationId xmlns:a16="http://schemas.microsoft.com/office/drawing/2014/main" id="{853427D3-4798-40C1-9356-D40B1F234AC6}"/>
                  </a:ext>
                </a:extLst>
              </p14:cNvPr>
              <p14:cNvContentPartPr/>
              <p14:nvPr/>
            </p14:nvContentPartPr>
            <p14:xfrm>
              <a:off x="3129120" y="4782060"/>
              <a:ext cx="232200" cy="228240"/>
            </p14:xfrm>
          </p:contentPart>
        </mc:Choice>
        <mc:Fallback xmlns="">
          <p:pic>
            <p:nvPicPr>
              <p:cNvPr id="1266" name="Ink 1265">
                <a:extLst>
                  <a:ext uri="{FF2B5EF4-FFF2-40B4-BE49-F238E27FC236}">
                    <a16:creationId xmlns:a16="http://schemas.microsoft.com/office/drawing/2014/main" id="{853427D3-4798-40C1-9356-D40B1F234AC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11120" y="4764060"/>
                <a:ext cx="267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267" name="Ink 1266">
                <a:extLst>
                  <a:ext uri="{FF2B5EF4-FFF2-40B4-BE49-F238E27FC236}">
                    <a16:creationId xmlns:a16="http://schemas.microsoft.com/office/drawing/2014/main" id="{F9B645B6-6DEB-41A3-89EE-68FEB23DC686}"/>
                  </a:ext>
                </a:extLst>
              </p14:cNvPr>
              <p14:cNvContentPartPr/>
              <p14:nvPr/>
            </p14:nvContentPartPr>
            <p14:xfrm>
              <a:off x="1072800" y="5068620"/>
              <a:ext cx="29160" cy="236880"/>
            </p14:xfrm>
          </p:contentPart>
        </mc:Choice>
        <mc:Fallback xmlns="">
          <p:pic>
            <p:nvPicPr>
              <p:cNvPr id="1267" name="Ink 1266">
                <a:extLst>
                  <a:ext uri="{FF2B5EF4-FFF2-40B4-BE49-F238E27FC236}">
                    <a16:creationId xmlns:a16="http://schemas.microsoft.com/office/drawing/2014/main" id="{F9B645B6-6DEB-41A3-89EE-68FEB23DC68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54800" y="5050620"/>
                <a:ext cx="64800" cy="2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1097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15DC54C-C600-4AF9-8715-9BFF398A1115}"/>
                  </a:ext>
                </a:extLst>
              </p14:cNvPr>
              <p14:cNvContentPartPr/>
              <p14:nvPr/>
            </p14:nvContentPartPr>
            <p14:xfrm>
              <a:off x="9118440" y="377460"/>
              <a:ext cx="1824480" cy="510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15DC54C-C600-4AF9-8715-9BFF398A11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0440" y="359460"/>
                <a:ext cx="186012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406C45-16C3-4679-8E82-55C1917974AC}"/>
                  </a:ext>
                </a:extLst>
              </p14:cNvPr>
              <p14:cNvContentPartPr/>
              <p14:nvPr/>
            </p14:nvContentPartPr>
            <p14:xfrm>
              <a:off x="8804520" y="406260"/>
              <a:ext cx="84960" cy="257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406C45-16C3-4679-8E82-55C1917974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86520" y="388260"/>
                <a:ext cx="1206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1FBE1C2-FA43-4F87-9A02-54276705746B}"/>
                  </a:ext>
                </a:extLst>
              </p14:cNvPr>
              <p14:cNvContentPartPr/>
              <p14:nvPr/>
            </p14:nvContentPartPr>
            <p14:xfrm>
              <a:off x="7030080" y="423540"/>
              <a:ext cx="1347120" cy="149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1FBE1C2-FA43-4F87-9A02-5427670574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2080" y="405540"/>
                <a:ext cx="13827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1F24F4A-E576-4FF5-91E2-43363DEE12F9}"/>
                  </a:ext>
                </a:extLst>
              </p14:cNvPr>
              <p14:cNvContentPartPr/>
              <p14:nvPr/>
            </p14:nvContentPartPr>
            <p14:xfrm>
              <a:off x="1618560" y="2057220"/>
              <a:ext cx="105480" cy="490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1F24F4A-E576-4FF5-91E2-43363DEE12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0560" y="2039220"/>
                <a:ext cx="141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FC898B-CC04-4F44-9C98-E95186A1CBA5}"/>
                  </a:ext>
                </a:extLst>
              </p14:cNvPr>
              <p14:cNvContentPartPr/>
              <p14:nvPr/>
            </p14:nvContentPartPr>
            <p14:xfrm>
              <a:off x="1363680" y="1590300"/>
              <a:ext cx="804240" cy="262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FC898B-CC04-4F44-9C98-E95186A1CB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5680" y="1572300"/>
                <a:ext cx="8398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1628B81-7304-45C2-A797-C6F5678A9A7A}"/>
                  </a:ext>
                </a:extLst>
              </p14:cNvPr>
              <p14:cNvContentPartPr/>
              <p14:nvPr/>
            </p14:nvContentPartPr>
            <p14:xfrm>
              <a:off x="1869120" y="1436580"/>
              <a:ext cx="208440" cy="17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1628B81-7304-45C2-A797-C6F5678A9A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51120" y="1418580"/>
                <a:ext cx="244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180F196-5A47-49B9-BAE3-F881892E931F}"/>
                  </a:ext>
                </a:extLst>
              </p14:cNvPr>
              <p14:cNvContentPartPr/>
              <p14:nvPr/>
            </p14:nvContentPartPr>
            <p14:xfrm>
              <a:off x="1470240" y="106380"/>
              <a:ext cx="5185080" cy="1194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180F196-5A47-49B9-BAE3-F881892E93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52240" y="88380"/>
                <a:ext cx="5220720" cy="12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864A994-4FBD-44C5-A511-00533E9394CB}"/>
                  </a:ext>
                </a:extLst>
              </p14:cNvPr>
              <p14:cNvContentPartPr/>
              <p14:nvPr/>
            </p14:nvContentPartPr>
            <p14:xfrm>
              <a:off x="1095120" y="2713140"/>
              <a:ext cx="878400" cy="442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864A994-4FBD-44C5-A511-00533E9394C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7120" y="2695140"/>
                <a:ext cx="91404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4B60FF4-8E97-426D-A385-3AF5E2F3097F}"/>
                  </a:ext>
                </a:extLst>
              </p14:cNvPr>
              <p14:cNvContentPartPr/>
              <p14:nvPr/>
            </p14:nvContentPartPr>
            <p14:xfrm>
              <a:off x="10170360" y="1904580"/>
              <a:ext cx="841320" cy="434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4B60FF4-8E97-426D-A385-3AF5E2F3097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52360" y="1886580"/>
                <a:ext cx="8769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B8AB04A-7705-42E8-903C-4B8E607ED20B}"/>
                  </a:ext>
                </a:extLst>
              </p14:cNvPr>
              <p14:cNvContentPartPr/>
              <p14:nvPr/>
            </p14:nvContentPartPr>
            <p14:xfrm>
              <a:off x="8005680" y="2057940"/>
              <a:ext cx="1863360" cy="289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B8AB04A-7705-42E8-903C-4B8E607ED2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87680" y="2039940"/>
                <a:ext cx="18990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015AEE8-DAC4-43FD-84A1-3502D4769326}"/>
                  </a:ext>
                </a:extLst>
              </p14:cNvPr>
              <p14:cNvContentPartPr/>
              <p14:nvPr/>
            </p14:nvContentPartPr>
            <p14:xfrm>
              <a:off x="6748200" y="2191140"/>
              <a:ext cx="763920" cy="279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015AEE8-DAC4-43FD-84A1-3502D476932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30200" y="2173140"/>
                <a:ext cx="7995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850F110-B4A5-4BE2-91C5-CF82B7CE05AB}"/>
                  </a:ext>
                </a:extLst>
              </p14:cNvPr>
              <p14:cNvContentPartPr/>
              <p14:nvPr/>
            </p14:nvContentPartPr>
            <p14:xfrm>
              <a:off x="6728760" y="1579140"/>
              <a:ext cx="453600" cy="289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850F110-B4A5-4BE2-91C5-CF82B7CE05A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10760" y="1561140"/>
                <a:ext cx="4892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E350D60-3C64-4C7D-8128-46B81D8EEB98}"/>
                  </a:ext>
                </a:extLst>
              </p14:cNvPr>
              <p14:cNvContentPartPr/>
              <p14:nvPr/>
            </p14:nvContentPartPr>
            <p14:xfrm>
              <a:off x="11306520" y="175860"/>
              <a:ext cx="750600" cy="5630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E350D60-3C64-4C7D-8128-46B81D8EEB9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288520" y="157860"/>
                <a:ext cx="78624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C80DD0A-F5E2-4C43-902D-1FE218CC87A5}"/>
                  </a:ext>
                </a:extLst>
              </p14:cNvPr>
              <p14:cNvContentPartPr/>
              <p14:nvPr/>
            </p14:nvContentPartPr>
            <p14:xfrm>
              <a:off x="6283440" y="2092500"/>
              <a:ext cx="569520" cy="5940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C80DD0A-F5E2-4C43-902D-1FE218CC87A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65440" y="2074500"/>
                <a:ext cx="60516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D164D8C-A2DC-497F-9E10-348E5336A500}"/>
                  </a:ext>
                </a:extLst>
              </p14:cNvPr>
              <p14:cNvContentPartPr/>
              <p14:nvPr/>
            </p14:nvContentPartPr>
            <p14:xfrm>
              <a:off x="6999840" y="984420"/>
              <a:ext cx="5306760" cy="61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D164D8C-A2DC-497F-9E10-348E5336A50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81840" y="966420"/>
                <a:ext cx="53424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D89653E-B4A6-48E6-9890-45A87527A5CE}"/>
                  </a:ext>
                </a:extLst>
              </p14:cNvPr>
              <p14:cNvContentPartPr/>
              <p14:nvPr/>
            </p14:nvContentPartPr>
            <p14:xfrm>
              <a:off x="9211680" y="3728700"/>
              <a:ext cx="1013040" cy="6667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D89653E-B4A6-48E6-9890-45A87527A5C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93680" y="3710700"/>
                <a:ext cx="104868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CE15C07-A788-4DE6-BC80-FB3232B630E4}"/>
                  </a:ext>
                </a:extLst>
              </p14:cNvPr>
              <p14:cNvContentPartPr/>
              <p14:nvPr/>
            </p14:nvContentPartPr>
            <p14:xfrm>
              <a:off x="7875720" y="3742020"/>
              <a:ext cx="802800" cy="7812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CE15C07-A788-4DE6-BC80-FB3232B630E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57720" y="3724020"/>
                <a:ext cx="83844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5917D23-D101-4E59-9B8C-57DCA451868D}"/>
                  </a:ext>
                </a:extLst>
              </p14:cNvPr>
              <p14:cNvContentPartPr/>
              <p14:nvPr/>
            </p14:nvContentPartPr>
            <p14:xfrm>
              <a:off x="3193920" y="3293460"/>
              <a:ext cx="5736240" cy="12013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5917D23-D101-4E59-9B8C-57DCA451868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75920" y="3275460"/>
                <a:ext cx="5771880" cy="12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5110EB1-343C-4BD7-A8F5-7682BCAC06CF}"/>
                  </a:ext>
                </a:extLst>
              </p14:cNvPr>
              <p14:cNvContentPartPr/>
              <p14:nvPr/>
            </p14:nvContentPartPr>
            <p14:xfrm>
              <a:off x="6728760" y="4367340"/>
              <a:ext cx="145800" cy="4021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5110EB1-343C-4BD7-A8F5-7682BCAC06C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10760" y="4349340"/>
                <a:ext cx="1814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24991915-26E0-4766-A956-804AD6E770FE}"/>
                  </a:ext>
                </a:extLst>
              </p14:cNvPr>
              <p14:cNvContentPartPr/>
              <p14:nvPr/>
            </p14:nvContentPartPr>
            <p14:xfrm>
              <a:off x="3582360" y="3918780"/>
              <a:ext cx="1251360" cy="1504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24991915-26E0-4766-A956-804AD6E770F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64360" y="3900780"/>
                <a:ext cx="12870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41F1C24-E5AE-4AA8-8E24-9EBDF4A854A3}"/>
                  </a:ext>
                </a:extLst>
              </p14:cNvPr>
              <p14:cNvContentPartPr/>
              <p14:nvPr/>
            </p14:nvContentPartPr>
            <p14:xfrm>
              <a:off x="8020800" y="4682700"/>
              <a:ext cx="148320" cy="4140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41F1C24-E5AE-4AA8-8E24-9EBDF4A854A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02800" y="4664700"/>
                <a:ext cx="18396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A5709C5-172D-4EB7-8AB8-E16DA017D7A5}"/>
                  </a:ext>
                </a:extLst>
              </p14:cNvPr>
              <p14:cNvContentPartPr/>
              <p14:nvPr/>
            </p14:nvContentPartPr>
            <p14:xfrm>
              <a:off x="7593840" y="5335380"/>
              <a:ext cx="940680" cy="3877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A5709C5-172D-4EB7-8AB8-E16DA017D7A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75840" y="5317380"/>
                <a:ext cx="97632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922E413-E7BC-42C1-9D58-CA48533A0536}"/>
                  </a:ext>
                </a:extLst>
              </p14:cNvPr>
              <p14:cNvContentPartPr/>
              <p14:nvPr/>
            </p14:nvContentPartPr>
            <p14:xfrm>
              <a:off x="4288680" y="4550580"/>
              <a:ext cx="960480" cy="559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922E413-E7BC-42C1-9D58-CA48533A053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70680" y="4532580"/>
                <a:ext cx="996120" cy="59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7067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FFF5883-0C90-4FB5-AFA4-93D3EF4C6EDE}"/>
                  </a:ext>
                </a:extLst>
              </p14:cNvPr>
              <p14:cNvContentPartPr/>
              <p14:nvPr/>
            </p14:nvContentPartPr>
            <p14:xfrm>
              <a:off x="9216000" y="297900"/>
              <a:ext cx="1518120" cy="39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FFF5883-0C90-4FB5-AFA4-93D3EF4C6E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98000" y="279900"/>
                <a:ext cx="155376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EFE6E48-E326-402D-B998-6F784C5AFBB7}"/>
                  </a:ext>
                </a:extLst>
              </p14:cNvPr>
              <p14:cNvContentPartPr/>
              <p14:nvPr/>
            </p14:nvContentPartPr>
            <p14:xfrm>
              <a:off x="3020400" y="156420"/>
              <a:ext cx="1481760" cy="84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EFE6E48-E326-402D-B998-6F784C5AFB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2400" y="138420"/>
                <a:ext cx="1517400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F7F8818-7227-4328-A123-5152CF665985}"/>
                  </a:ext>
                </a:extLst>
              </p14:cNvPr>
              <p14:cNvContentPartPr/>
              <p14:nvPr/>
            </p14:nvContentPartPr>
            <p14:xfrm>
              <a:off x="7463880" y="836820"/>
              <a:ext cx="167400" cy="5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F7F8818-7227-4328-A123-5152CF6659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5880" y="818820"/>
                <a:ext cx="203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D53977C-956B-4619-BD1F-74F7F742A4C0}"/>
                  </a:ext>
                </a:extLst>
              </p14:cNvPr>
              <p14:cNvContentPartPr/>
              <p14:nvPr/>
            </p14:nvContentPartPr>
            <p14:xfrm>
              <a:off x="7291440" y="218340"/>
              <a:ext cx="1597680" cy="456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D53977C-956B-4619-BD1F-74F7F742A4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73440" y="200340"/>
                <a:ext cx="163332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EC07741-D4B7-4589-B68E-52BFDAD71776}"/>
                  </a:ext>
                </a:extLst>
              </p14:cNvPr>
              <p14:cNvContentPartPr/>
              <p14:nvPr/>
            </p14:nvContentPartPr>
            <p14:xfrm>
              <a:off x="6261120" y="280620"/>
              <a:ext cx="645840" cy="505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EC07741-D4B7-4589-B68E-52BFDAD717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43120" y="262620"/>
                <a:ext cx="68148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752B6B5-65F4-4D4A-9ED7-2F42B691F8CB}"/>
                  </a:ext>
                </a:extLst>
              </p14:cNvPr>
              <p14:cNvContentPartPr/>
              <p14:nvPr/>
            </p14:nvContentPartPr>
            <p14:xfrm>
              <a:off x="10803240" y="1334340"/>
              <a:ext cx="39600" cy="9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752B6B5-65F4-4D4A-9ED7-2F42B691F8C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85240" y="1316340"/>
                <a:ext cx="752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2394DC7-3F22-4351-8D80-107330D18722}"/>
                  </a:ext>
                </a:extLst>
              </p14:cNvPr>
              <p14:cNvContentPartPr/>
              <p14:nvPr/>
            </p14:nvContentPartPr>
            <p14:xfrm>
              <a:off x="10208520" y="1450620"/>
              <a:ext cx="742680" cy="364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2394DC7-3F22-4351-8D80-107330D187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90520" y="1432620"/>
                <a:ext cx="7783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2E171D0-CA9B-41DF-9EB7-D09124AA6B11}"/>
                  </a:ext>
                </a:extLst>
              </p14:cNvPr>
              <p14:cNvContentPartPr/>
              <p14:nvPr/>
            </p14:nvContentPartPr>
            <p14:xfrm>
              <a:off x="8290080" y="1318860"/>
              <a:ext cx="1397520" cy="655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2E171D0-CA9B-41DF-9EB7-D09124AA6B1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72080" y="1300860"/>
                <a:ext cx="143316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A20840-EB17-45ED-9F41-DBECB14E08D4}"/>
                  </a:ext>
                </a:extLst>
              </p14:cNvPr>
              <p14:cNvContentPartPr/>
              <p14:nvPr/>
            </p14:nvContentPartPr>
            <p14:xfrm>
              <a:off x="831240" y="2528820"/>
              <a:ext cx="1248120" cy="349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A20840-EB17-45ED-9F41-DBECB14E08D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3240" y="2510820"/>
                <a:ext cx="128376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1AD6CFC-E178-4044-83B2-191131DAE905}"/>
                  </a:ext>
                </a:extLst>
              </p14:cNvPr>
              <p14:cNvContentPartPr/>
              <p14:nvPr/>
            </p14:nvContentPartPr>
            <p14:xfrm>
              <a:off x="2125080" y="2352060"/>
              <a:ext cx="2446200" cy="839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1AD6CFC-E178-4044-83B2-191131DAE90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07080" y="2334060"/>
                <a:ext cx="2481840" cy="8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4A8FD32-5F72-47DE-AF4D-8FFA87953878}"/>
                  </a:ext>
                </a:extLst>
              </p14:cNvPr>
              <p14:cNvContentPartPr/>
              <p14:nvPr/>
            </p14:nvContentPartPr>
            <p14:xfrm>
              <a:off x="3736080" y="2766780"/>
              <a:ext cx="102240" cy="64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4A8FD32-5F72-47DE-AF4D-8FFA8795387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18080" y="27487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4D65BE5-E65A-4858-AD82-39D3B6C9FE6A}"/>
                  </a:ext>
                </a:extLst>
              </p14:cNvPr>
              <p14:cNvContentPartPr/>
              <p14:nvPr/>
            </p14:nvContentPartPr>
            <p14:xfrm>
              <a:off x="4959360" y="2824740"/>
              <a:ext cx="183240" cy="200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4D65BE5-E65A-4858-AD82-39D3B6C9FE6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41360" y="2806740"/>
                <a:ext cx="2188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4C0B4BE-E397-41CA-85C4-5C5FB75B74F7}"/>
                  </a:ext>
                </a:extLst>
              </p14:cNvPr>
              <p14:cNvContentPartPr/>
              <p14:nvPr/>
            </p14:nvContentPartPr>
            <p14:xfrm>
              <a:off x="5536080" y="2320380"/>
              <a:ext cx="67680" cy="190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4C0B4BE-E397-41CA-85C4-5C5FB75B74F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18080" y="2302380"/>
                <a:ext cx="1033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959AF4C-ABFE-428D-AC39-0F2754A04CF1}"/>
                  </a:ext>
                </a:extLst>
              </p14:cNvPr>
              <p14:cNvContentPartPr/>
              <p14:nvPr/>
            </p14:nvContentPartPr>
            <p14:xfrm>
              <a:off x="5995800" y="2064420"/>
              <a:ext cx="2188440" cy="1054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959AF4C-ABFE-428D-AC39-0F2754A04C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77800" y="2046420"/>
                <a:ext cx="2224080" cy="10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F42D858-321F-4725-B230-A9ACB676213E}"/>
                  </a:ext>
                </a:extLst>
              </p14:cNvPr>
              <p14:cNvContentPartPr/>
              <p14:nvPr/>
            </p14:nvContentPartPr>
            <p14:xfrm>
              <a:off x="5633640" y="3268980"/>
              <a:ext cx="2080080" cy="5500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F42D858-321F-4725-B230-A9ACB676213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15640" y="3250980"/>
                <a:ext cx="211572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244DEB7-8DFE-4676-854E-586C4C7AE328}"/>
                  </a:ext>
                </a:extLst>
              </p14:cNvPr>
              <p14:cNvContentPartPr/>
              <p14:nvPr/>
            </p14:nvContentPartPr>
            <p14:xfrm>
              <a:off x="5670360" y="4121460"/>
              <a:ext cx="1883520" cy="4813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244DEB7-8DFE-4676-854E-586C4C7AE32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52360" y="4103460"/>
                <a:ext cx="191916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DF4F91A-D9DC-40F6-AE93-F7D25F2FCD52}"/>
                  </a:ext>
                </a:extLst>
              </p14:cNvPr>
              <p14:cNvContentPartPr/>
              <p14:nvPr/>
            </p14:nvContentPartPr>
            <p14:xfrm>
              <a:off x="6248160" y="4910220"/>
              <a:ext cx="801720" cy="619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DF4F91A-D9DC-40F6-AE93-F7D25F2FCD5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30160" y="4892220"/>
                <a:ext cx="83736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832E09B-7A4E-4670-B0AC-2C7BE2B91AE1}"/>
                  </a:ext>
                </a:extLst>
              </p14:cNvPr>
              <p14:cNvContentPartPr/>
              <p14:nvPr/>
            </p14:nvContentPartPr>
            <p14:xfrm>
              <a:off x="6095880" y="5690340"/>
              <a:ext cx="1775880" cy="663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832E09B-7A4E-4670-B0AC-2C7BE2B91A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77880" y="5672340"/>
                <a:ext cx="1811520" cy="6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6947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F4B002-22D3-41AF-9692-0B1F598C5A55}"/>
                  </a:ext>
                </a:extLst>
              </p14:cNvPr>
              <p14:cNvContentPartPr/>
              <p14:nvPr/>
            </p14:nvContentPartPr>
            <p14:xfrm>
              <a:off x="3422160" y="532980"/>
              <a:ext cx="201600" cy="919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F4B002-22D3-41AF-9692-0B1F598C5A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4160" y="514980"/>
                <a:ext cx="237240" cy="9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AF8ED43-10CC-4319-98E1-D62A8D1A5BBF}"/>
                  </a:ext>
                </a:extLst>
              </p14:cNvPr>
              <p14:cNvContentPartPr/>
              <p14:nvPr/>
            </p14:nvContentPartPr>
            <p14:xfrm>
              <a:off x="4007160" y="674820"/>
              <a:ext cx="959760" cy="559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AF8ED43-10CC-4319-98E1-D62A8D1A5B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9160" y="656820"/>
                <a:ext cx="99540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346C87-9ECB-4B9B-994E-CC2C469276E8}"/>
                  </a:ext>
                </a:extLst>
              </p14:cNvPr>
              <p14:cNvContentPartPr/>
              <p14:nvPr/>
            </p14:nvContentPartPr>
            <p14:xfrm>
              <a:off x="880200" y="689220"/>
              <a:ext cx="2268720" cy="789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346C87-9ECB-4B9B-994E-CC2C469276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2200" y="671220"/>
                <a:ext cx="2304360" cy="8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32D7C3-0E75-452D-9961-74B88DB697C6}"/>
                  </a:ext>
                </a:extLst>
              </p14:cNvPr>
              <p14:cNvContentPartPr/>
              <p14:nvPr/>
            </p14:nvContentPartPr>
            <p14:xfrm>
              <a:off x="6714720" y="516060"/>
              <a:ext cx="198720" cy="568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32D7C3-0E75-452D-9961-74B88DB697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6720" y="498060"/>
                <a:ext cx="23436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CED5EE4-4B33-49C4-968B-7A1858962466}"/>
                  </a:ext>
                </a:extLst>
              </p14:cNvPr>
              <p14:cNvContentPartPr/>
              <p14:nvPr/>
            </p14:nvContentPartPr>
            <p14:xfrm>
              <a:off x="5197320" y="532980"/>
              <a:ext cx="1192320" cy="527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CED5EE4-4B33-49C4-968B-7A18589624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79320" y="514980"/>
                <a:ext cx="12279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60705A-78C4-40B6-928D-C0C29EB6670B}"/>
                  </a:ext>
                </a:extLst>
              </p14:cNvPr>
              <p14:cNvContentPartPr/>
              <p14:nvPr/>
            </p14:nvContentPartPr>
            <p14:xfrm>
              <a:off x="7129800" y="672660"/>
              <a:ext cx="668520" cy="1086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60705A-78C4-40B6-928D-C0C29EB667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11800" y="654660"/>
                <a:ext cx="704160" cy="11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AD5CAE5-9D2E-494D-AD1A-9CF7F07501FF}"/>
                  </a:ext>
                </a:extLst>
              </p14:cNvPr>
              <p14:cNvContentPartPr/>
              <p14:nvPr/>
            </p14:nvContentPartPr>
            <p14:xfrm>
              <a:off x="6097680" y="1974060"/>
              <a:ext cx="1503000" cy="517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AD5CAE5-9D2E-494D-AD1A-9CF7F07501F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79680" y="1956060"/>
                <a:ext cx="153864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AD6B4B4-AE91-4DE9-B9D7-72029CF9C643}"/>
                  </a:ext>
                </a:extLst>
              </p14:cNvPr>
              <p14:cNvContentPartPr/>
              <p14:nvPr/>
            </p14:nvContentPartPr>
            <p14:xfrm>
              <a:off x="5620680" y="2003580"/>
              <a:ext cx="218520" cy="641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AD6B4B4-AE91-4DE9-B9D7-72029CF9C64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02680" y="1985580"/>
                <a:ext cx="25416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33CCD88-491C-42D2-A458-596952376632}"/>
                  </a:ext>
                </a:extLst>
              </p14:cNvPr>
              <p14:cNvContentPartPr/>
              <p14:nvPr/>
            </p14:nvContentPartPr>
            <p14:xfrm>
              <a:off x="2257200" y="2004660"/>
              <a:ext cx="2980080" cy="1475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33CCD88-491C-42D2-A458-5969523766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39200" y="1986660"/>
                <a:ext cx="3015720" cy="15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7AF217D-4B4F-4A8C-9D1B-4574C9EB0061}"/>
                  </a:ext>
                </a:extLst>
              </p14:cNvPr>
              <p14:cNvContentPartPr/>
              <p14:nvPr/>
            </p14:nvContentPartPr>
            <p14:xfrm>
              <a:off x="8209800" y="590220"/>
              <a:ext cx="928440" cy="584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7AF217D-4B4F-4A8C-9D1B-4574C9EB006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91800" y="572220"/>
                <a:ext cx="96408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92FEEFF-09BF-4FB1-AB3D-8950FD40D065}"/>
                  </a:ext>
                </a:extLst>
              </p14:cNvPr>
              <p14:cNvContentPartPr/>
              <p14:nvPr/>
            </p14:nvContentPartPr>
            <p14:xfrm>
              <a:off x="9456840" y="419580"/>
              <a:ext cx="211680" cy="743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92FEEFF-09BF-4FB1-AB3D-8950FD40D0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438840" y="401580"/>
                <a:ext cx="247320" cy="77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474A728-6461-481E-B0E7-67BE65BB5915}"/>
                  </a:ext>
                </a:extLst>
              </p14:cNvPr>
              <p14:cNvContentPartPr/>
              <p14:nvPr/>
            </p14:nvContentPartPr>
            <p14:xfrm>
              <a:off x="1991880" y="1850940"/>
              <a:ext cx="935640" cy="389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474A728-6461-481E-B0E7-67BE65BB591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73880" y="1832940"/>
                <a:ext cx="9712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DBEE5AD-3D87-480D-A15D-FDE5B29E9010}"/>
                  </a:ext>
                </a:extLst>
              </p14:cNvPr>
              <p14:cNvContentPartPr/>
              <p14:nvPr/>
            </p14:nvContentPartPr>
            <p14:xfrm>
              <a:off x="1849680" y="1530180"/>
              <a:ext cx="1370880" cy="170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DBEE5AD-3D87-480D-A15D-FDE5B29E901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31680" y="1512180"/>
                <a:ext cx="14065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A6C667E-2E73-45FF-8898-6B7C1DAF5C25}"/>
                  </a:ext>
                </a:extLst>
              </p14:cNvPr>
              <p14:cNvContentPartPr/>
              <p14:nvPr/>
            </p14:nvContentPartPr>
            <p14:xfrm>
              <a:off x="3768840" y="1247580"/>
              <a:ext cx="1030320" cy="55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A6C667E-2E73-45FF-8898-6B7C1DAF5C2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50840" y="1229580"/>
                <a:ext cx="106596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BCE06F2-14DE-4902-9B62-C34A1E995671}"/>
                  </a:ext>
                </a:extLst>
              </p14:cNvPr>
              <p14:cNvContentPartPr/>
              <p14:nvPr/>
            </p14:nvContentPartPr>
            <p14:xfrm>
              <a:off x="5340960" y="1090260"/>
              <a:ext cx="1325160" cy="5540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BCE06F2-14DE-4902-9B62-C34A1E99567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22960" y="1072260"/>
                <a:ext cx="136080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FC56A27-655D-41BD-BE7B-B48FF5891DBE}"/>
                  </a:ext>
                </a:extLst>
              </p14:cNvPr>
              <p14:cNvContentPartPr/>
              <p14:nvPr/>
            </p14:nvContentPartPr>
            <p14:xfrm>
              <a:off x="7344720" y="1128060"/>
              <a:ext cx="540360" cy="127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FC56A27-655D-41BD-BE7B-B48FF5891D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26720" y="1110060"/>
                <a:ext cx="5760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6AA8AC4-E216-4B03-B9BA-0E7446ABA7DF}"/>
                  </a:ext>
                </a:extLst>
              </p14:cNvPr>
              <p14:cNvContentPartPr/>
              <p14:nvPr/>
            </p14:nvContentPartPr>
            <p14:xfrm>
              <a:off x="8902800" y="1203660"/>
              <a:ext cx="493560" cy="1267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6AA8AC4-E216-4B03-B9BA-0E7446ABA7D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884800" y="1185660"/>
                <a:ext cx="529200" cy="13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45D511C-1529-497A-9412-2EA7BD439103}"/>
                  </a:ext>
                </a:extLst>
              </p14:cNvPr>
              <p14:cNvContentPartPr/>
              <p14:nvPr/>
            </p14:nvContentPartPr>
            <p14:xfrm>
              <a:off x="8920800" y="2875140"/>
              <a:ext cx="2806920" cy="627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45D511C-1529-497A-9412-2EA7BD43910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902800" y="2857140"/>
                <a:ext cx="284256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ACE2107-4874-4B3A-AF92-1C317A87642E}"/>
                  </a:ext>
                </a:extLst>
              </p14:cNvPr>
              <p14:cNvContentPartPr/>
              <p14:nvPr/>
            </p14:nvContentPartPr>
            <p14:xfrm>
              <a:off x="6402240" y="2972700"/>
              <a:ext cx="1857960" cy="595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ACE2107-4874-4B3A-AF92-1C317A87642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84240" y="2954700"/>
                <a:ext cx="189360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C6F8FE9-EA9E-4D54-B415-F4CA7DDAF442}"/>
                  </a:ext>
                </a:extLst>
              </p14:cNvPr>
              <p14:cNvContentPartPr/>
              <p14:nvPr/>
            </p14:nvContentPartPr>
            <p14:xfrm>
              <a:off x="9446040" y="3772620"/>
              <a:ext cx="1841400" cy="5173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C6F8FE9-EA9E-4D54-B415-F4CA7DDAF44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428040" y="3754620"/>
                <a:ext cx="187704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E78D3AF-14A1-4081-8906-D4CD1A22C946}"/>
                  </a:ext>
                </a:extLst>
              </p14:cNvPr>
              <p14:cNvContentPartPr/>
              <p14:nvPr/>
            </p14:nvContentPartPr>
            <p14:xfrm>
              <a:off x="7476840" y="4016340"/>
              <a:ext cx="121680" cy="1270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E78D3AF-14A1-4081-8906-D4CD1A22C94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58840" y="3998340"/>
                <a:ext cx="1573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CEFFFE9F-5B0B-4556-9D71-1D4C103BBC8E}"/>
                  </a:ext>
                </a:extLst>
              </p14:cNvPr>
              <p14:cNvContentPartPr/>
              <p14:nvPr/>
            </p14:nvContentPartPr>
            <p14:xfrm>
              <a:off x="9198720" y="3788460"/>
              <a:ext cx="41400" cy="189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CEFFFE9F-5B0B-4556-9D71-1D4C103BBC8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180720" y="3770460"/>
                <a:ext cx="770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9C32A19-8DEE-4BF1-B37E-12C5EAEBA8CE}"/>
                  </a:ext>
                </a:extLst>
              </p14:cNvPr>
              <p14:cNvContentPartPr/>
              <p14:nvPr/>
            </p14:nvContentPartPr>
            <p14:xfrm>
              <a:off x="6294600" y="3890700"/>
              <a:ext cx="703440" cy="4860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9C32A19-8DEE-4BF1-B37E-12C5EAEBA8C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76600" y="3872700"/>
                <a:ext cx="73908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C92EF82-FAF3-442B-86CD-882E458804A1}"/>
                  </a:ext>
                </a:extLst>
              </p14:cNvPr>
              <p14:cNvContentPartPr/>
              <p14:nvPr/>
            </p14:nvContentPartPr>
            <p14:xfrm>
              <a:off x="11618640" y="3726180"/>
              <a:ext cx="15840" cy="228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C92EF82-FAF3-442B-86CD-882E458804A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600640" y="3708180"/>
                <a:ext cx="514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5BB3D48-BB39-4563-A685-9DA5CA3F99AB}"/>
                  </a:ext>
                </a:extLst>
              </p14:cNvPr>
              <p14:cNvContentPartPr/>
              <p14:nvPr/>
            </p14:nvContentPartPr>
            <p14:xfrm>
              <a:off x="9414000" y="4615020"/>
              <a:ext cx="1217160" cy="5490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5BB3D48-BB39-4563-A685-9DA5CA3F99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396000" y="4597020"/>
                <a:ext cx="1252800" cy="5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1007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B9D94-2E1E-4724-A51C-3AC549E44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706437"/>
            <a:ext cx="11802483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15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D15D36-6501-4DAD-A67C-3F333C01B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7" y="433387"/>
            <a:ext cx="8963025" cy="56102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3B40158-4615-4F29-81BD-AAC14AE555BC}"/>
                  </a:ext>
                </a:extLst>
              </p14:cNvPr>
              <p14:cNvContentPartPr/>
              <p14:nvPr/>
            </p14:nvContentPartPr>
            <p14:xfrm>
              <a:off x="155880" y="996300"/>
              <a:ext cx="1075680" cy="3180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3B40158-4615-4F29-81BD-AAC14AE555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880" y="978300"/>
                <a:ext cx="1111320" cy="32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B39B49-A653-4644-9271-59CF39F8D136}"/>
                  </a:ext>
                </a:extLst>
              </p14:cNvPr>
              <p14:cNvContentPartPr/>
              <p14:nvPr/>
            </p14:nvContentPartPr>
            <p14:xfrm>
              <a:off x="1509120" y="1521540"/>
              <a:ext cx="843840" cy="78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B39B49-A653-4644-9271-59CF39F8D1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4120" y="1431540"/>
                <a:ext cx="9334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730EED4-9DA9-4BC7-8488-A3304ED0A22D}"/>
                  </a:ext>
                </a:extLst>
              </p14:cNvPr>
              <p14:cNvContentPartPr/>
              <p14:nvPr/>
            </p14:nvContentPartPr>
            <p14:xfrm>
              <a:off x="1526400" y="1071900"/>
              <a:ext cx="2955960" cy="606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730EED4-9DA9-4BC7-8488-A3304ED0A2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08400" y="1053900"/>
                <a:ext cx="2991600" cy="6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0E303DF-03E4-486D-AD66-D719F6F86B4A}"/>
                  </a:ext>
                </a:extLst>
              </p14:cNvPr>
              <p14:cNvContentPartPr/>
              <p14:nvPr/>
            </p14:nvContentPartPr>
            <p14:xfrm>
              <a:off x="7214040" y="486900"/>
              <a:ext cx="4103640" cy="1142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0E303DF-03E4-486D-AD66-D719F6F86B4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96040" y="468900"/>
                <a:ext cx="4139280" cy="11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1820488-C48D-44F2-B723-1D35953381DE}"/>
                  </a:ext>
                </a:extLst>
              </p14:cNvPr>
              <p14:cNvContentPartPr/>
              <p14:nvPr/>
            </p14:nvContentPartPr>
            <p14:xfrm>
              <a:off x="1600200" y="2192580"/>
              <a:ext cx="3446280" cy="2382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1820488-C48D-44F2-B723-1D35953381D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82200" y="2174580"/>
                <a:ext cx="3481920" cy="24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1325C03-8A40-4982-AD35-ABC5205CD83F}"/>
                  </a:ext>
                </a:extLst>
              </p14:cNvPr>
              <p14:cNvContentPartPr/>
              <p14:nvPr/>
            </p14:nvContentPartPr>
            <p14:xfrm>
              <a:off x="10111680" y="1568340"/>
              <a:ext cx="1587240" cy="6170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1325C03-8A40-4982-AD35-ABC5205CD8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93680" y="1550340"/>
                <a:ext cx="162288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7388C94-21AA-46D4-800D-11D99B648A5B}"/>
                  </a:ext>
                </a:extLst>
              </p14:cNvPr>
              <p14:cNvContentPartPr/>
              <p14:nvPr/>
            </p14:nvContentPartPr>
            <p14:xfrm>
              <a:off x="9333000" y="2240100"/>
              <a:ext cx="2443320" cy="5518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7388C94-21AA-46D4-800D-11D99B648A5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15000" y="2222100"/>
                <a:ext cx="247896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DCDE529-B2C1-4321-91F3-1DCA97E049BC}"/>
                  </a:ext>
                </a:extLst>
              </p14:cNvPr>
              <p14:cNvContentPartPr/>
              <p14:nvPr/>
            </p14:nvContentPartPr>
            <p14:xfrm>
              <a:off x="6194520" y="260820"/>
              <a:ext cx="489600" cy="5936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DCDE529-B2C1-4321-91F3-1DCA97E049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76520" y="242820"/>
                <a:ext cx="5252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3482EB6-8D00-4917-86D1-86FF1B7E06A4}"/>
                  </a:ext>
                </a:extLst>
              </p14:cNvPr>
              <p14:cNvContentPartPr/>
              <p14:nvPr/>
            </p14:nvContentPartPr>
            <p14:xfrm>
              <a:off x="3128040" y="337860"/>
              <a:ext cx="498960" cy="4017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3482EB6-8D00-4917-86D1-86FF1B7E06A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10040" y="319860"/>
                <a:ext cx="5346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F536F55-7F27-4479-A1D9-056AB32A4D41}"/>
                  </a:ext>
                </a:extLst>
              </p14:cNvPr>
              <p14:cNvContentPartPr/>
              <p14:nvPr/>
            </p14:nvContentPartPr>
            <p14:xfrm>
              <a:off x="3233160" y="4855140"/>
              <a:ext cx="612720" cy="4726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F536F55-7F27-4479-A1D9-056AB32A4D4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15160" y="4837140"/>
                <a:ext cx="6483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D7A41E4-ABD1-4D53-9056-FC78598B544E}"/>
                  </a:ext>
                </a:extLst>
              </p14:cNvPr>
              <p14:cNvContentPartPr/>
              <p14:nvPr/>
            </p14:nvContentPartPr>
            <p14:xfrm>
              <a:off x="6184440" y="5256540"/>
              <a:ext cx="594360" cy="5040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D7A41E4-ABD1-4D53-9056-FC78598B544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66440" y="5238540"/>
                <a:ext cx="63000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2B92F6A-3F62-43F9-B5C5-0900613CC786}"/>
                  </a:ext>
                </a:extLst>
              </p14:cNvPr>
              <p14:cNvContentPartPr/>
              <p14:nvPr/>
            </p14:nvContentPartPr>
            <p14:xfrm>
              <a:off x="8168760" y="5052420"/>
              <a:ext cx="2034360" cy="8539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2B92F6A-3F62-43F9-B5C5-0900613CC78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50760" y="5034420"/>
                <a:ext cx="2070000" cy="8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2D7A61E-32FD-4E14-B5E5-3FC3F1FF8A2C}"/>
                  </a:ext>
                </a:extLst>
              </p14:cNvPr>
              <p14:cNvContentPartPr/>
              <p14:nvPr/>
            </p14:nvContentPartPr>
            <p14:xfrm>
              <a:off x="10499760" y="3038580"/>
              <a:ext cx="1685520" cy="5659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2D7A61E-32FD-4E14-B5E5-3FC3F1FF8A2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481760" y="3020580"/>
                <a:ext cx="172116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E0B0891A-2255-487D-B2AF-AA0BF25361BE}"/>
                  </a:ext>
                </a:extLst>
              </p14:cNvPr>
              <p14:cNvContentPartPr/>
              <p14:nvPr/>
            </p14:nvContentPartPr>
            <p14:xfrm>
              <a:off x="9757800" y="5790420"/>
              <a:ext cx="768240" cy="4712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E0B0891A-2255-487D-B2AF-AA0BF25361B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739800" y="5772420"/>
                <a:ext cx="803880" cy="5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718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AC523C-43E2-42BA-9358-FEAB7D34E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668337"/>
            <a:ext cx="10121778" cy="31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77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CA40AD-E884-4F73-A497-7BD9BB674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7" y="962025"/>
            <a:ext cx="9001125" cy="5543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2FF0BFC-0D30-4248-92B8-280524245CF9}"/>
                  </a:ext>
                </a:extLst>
              </p14:cNvPr>
              <p14:cNvContentPartPr/>
              <p14:nvPr/>
            </p14:nvContentPartPr>
            <p14:xfrm>
              <a:off x="5564160" y="247300"/>
              <a:ext cx="467640" cy="30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2FF0BFC-0D30-4248-92B8-280524245C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6160" y="229300"/>
                <a:ext cx="5032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F11A9DB-1E8D-4C7F-BD73-1293F5DFED20}"/>
                  </a:ext>
                </a:extLst>
              </p14:cNvPr>
              <p14:cNvContentPartPr/>
              <p14:nvPr/>
            </p14:nvContentPartPr>
            <p14:xfrm>
              <a:off x="6687720" y="309580"/>
              <a:ext cx="1168920" cy="316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F11A9DB-1E8D-4C7F-BD73-1293F5DFED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9720" y="291580"/>
                <a:ext cx="120456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A5D42FA-F2C9-4608-BFBD-2930780EA791}"/>
                  </a:ext>
                </a:extLst>
              </p14:cNvPr>
              <p14:cNvContentPartPr/>
              <p14:nvPr/>
            </p14:nvContentPartPr>
            <p14:xfrm>
              <a:off x="7997400" y="316780"/>
              <a:ext cx="3947040" cy="2074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A5D42FA-F2C9-4608-BFBD-2930780EA79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79400" y="298780"/>
                <a:ext cx="3982680" cy="21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273B22C-A7CE-4554-9D30-BFAE7A78ECE9}"/>
                  </a:ext>
                </a:extLst>
              </p14:cNvPr>
              <p14:cNvContentPartPr/>
              <p14:nvPr/>
            </p14:nvContentPartPr>
            <p14:xfrm>
              <a:off x="10380600" y="2684500"/>
              <a:ext cx="519120" cy="3200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273B22C-A7CE-4554-9D30-BFAE7A78EC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62600" y="2666500"/>
                <a:ext cx="5547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F82AC3B-CC2C-429C-8B9C-75C36525BA05}"/>
                  </a:ext>
                </a:extLst>
              </p14:cNvPr>
              <p14:cNvContentPartPr/>
              <p14:nvPr/>
            </p14:nvContentPartPr>
            <p14:xfrm>
              <a:off x="11425680" y="3027220"/>
              <a:ext cx="89280" cy="9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F82AC3B-CC2C-429C-8B9C-75C36525BA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7680" y="3009220"/>
                <a:ext cx="124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96D96B0-3D9B-4EC2-97B1-70D1C7F7F3BD}"/>
                  </a:ext>
                </a:extLst>
              </p14:cNvPr>
              <p14:cNvContentPartPr/>
              <p14:nvPr/>
            </p14:nvContentPartPr>
            <p14:xfrm>
              <a:off x="11371680" y="2739580"/>
              <a:ext cx="613800" cy="171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96D96B0-3D9B-4EC2-97B1-70D1C7F7F3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353680" y="2721580"/>
                <a:ext cx="649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4D738BC-AB2B-4CD6-902E-CA451744D788}"/>
                  </a:ext>
                </a:extLst>
              </p14:cNvPr>
              <p14:cNvContentPartPr/>
              <p14:nvPr/>
            </p14:nvContentPartPr>
            <p14:xfrm>
              <a:off x="1781640" y="3875740"/>
              <a:ext cx="2377800" cy="748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4D738BC-AB2B-4CD6-902E-CA451744D78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3640" y="3857740"/>
                <a:ext cx="241344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E143911-F013-492E-9782-8366BEF5DB4D}"/>
                  </a:ext>
                </a:extLst>
              </p14:cNvPr>
              <p14:cNvContentPartPr/>
              <p14:nvPr/>
            </p14:nvContentPartPr>
            <p14:xfrm>
              <a:off x="3766680" y="2955220"/>
              <a:ext cx="2337840" cy="8546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E143911-F013-492E-9782-8366BEF5DB4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48680" y="2937220"/>
                <a:ext cx="2373480" cy="89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933D46F-5A8E-4E83-AA46-2FBD3898006D}"/>
                  </a:ext>
                </a:extLst>
              </p14:cNvPr>
              <p14:cNvContentPartPr/>
              <p14:nvPr/>
            </p14:nvContentPartPr>
            <p14:xfrm>
              <a:off x="1623240" y="785140"/>
              <a:ext cx="686520" cy="3463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933D46F-5A8E-4E83-AA46-2FBD3898006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05240" y="767140"/>
                <a:ext cx="7221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815C637-4266-4333-87B5-3AFE620FB45E}"/>
                  </a:ext>
                </a:extLst>
              </p14:cNvPr>
              <p14:cNvContentPartPr/>
              <p14:nvPr/>
            </p14:nvContentPartPr>
            <p14:xfrm>
              <a:off x="1519560" y="1595500"/>
              <a:ext cx="405000" cy="2350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815C637-4266-4333-87B5-3AFE620FB4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01560" y="1577500"/>
                <a:ext cx="4406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024E0E1-B893-4415-8D61-BE0D4F7516A9}"/>
                  </a:ext>
                </a:extLst>
              </p14:cNvPr>
              <p14:cNvContentPartPr/>
              <p14:nvPr/>
            </p14:nvContentPartPr>
            <p14:xfrm>
              <a:off x="70560" y="1724020"/>
              <a:ext cx="1797120" cy="37990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024E0E1-B893-4415-8D61-BE0D4F7516A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560" y="1706020"/>
                <a:ext cx="1832760" cy="38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3AC2A0E-920C-465C-A5E3-DB155B7888B3}"/>
                  </a:ext>
                </a:extLst>
              </p14:cNvPr>
              <p14:cNvContentPartPr/>
              <p14:nvPr/>
            </p14:nvContentPartPr>
            <p14:xfrm>
              <a:off x="3411000" y="4241500"/>
              <a:ext cx="261000" cy="3556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3AC2A0E-920C-465C-A5E3-DB155B7888B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93000" y="4223500"/>
                <a:ext cx="2966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5805E6F-5D45-4AFA-9047-BD2F6555887B}"/>
                  </a:ext>
                </a:extLst>
              </p14:cNvPr>
              <p14:cNvContentPartPr/>
              <p14:nvPr/>
            </p14:nvContentPartPr>
            <p14:xfrm>
              <a:off x="3438720" y="1301380"/>
              <a:ext cx="195840" cy="3560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5805E6F-5D45-4AFA-9047-BD2F6555887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20720" y="1283380"/>
                <a:ext cx="23148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5378AF7-76A4-429C-8501-38BD515ECF85}"/>
                  </a:ext>
                </a:extLst>
              </p14:cNvPr>
              <p14:cNvContentPartPr/>
              <p14:nvPr/>
            </p14:nvContentPartPr>
            <p14:xfrm>
              <a:off x="3497760" y="1332340"/>
              <a:ext cx="841320" cy="29462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5378AF7-76A4-429C-8501-38BD515ECF8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79760" y="1314340"/>
                <a:ext cx="876960" cy="29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546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B047D-DD0F-4246-86E3-128B8D60B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7" y="0"/>
            <a:ext cx="9334500" cy="6772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9C1F83-907B-4629-8BA1-56E616ACBD69}"/>
                  </a:ext>
                </a:extLst>
              </p14:cNvPr>
              <p14:cNvContentPartPr/>
              <p14:nvPr/>
            </p14:nvContentPartPr>
            <p14:xfrm>
              <a:off x="2855061" y="4429894"/>
              <a:ext cx="158760" cy="412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9C1F83-907B-4629-8BA1-56E616ACBD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7061" y="4411894"/>
                <a:ext cx="1944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9068D2E-8A0B-4739-A5B9-7BFDCFB34F07}"/>
                  </a:ext>
                </a:extLst>
              </p14:cNvPr>
              <p14:cNvContentPartPr/>
              <p14:nvPr/>
            </p14:nvContentPartPr>
            <p14:xfrm>
              <a:off x="1735101" y="4816534"/>
              <a:ext cx="948600" cy="572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9068D2E-8A0B-4739-A5B9-7BFDCFB34F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7101" y="4798534"/>
                <a:ext cx="9842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AAB9681-C9E9-48F5-9A44-36305E0A1D4E}"/>
                  </a:ext>
                </a:extLst>
              </p14:cNvPr>
              <p14:cNvContentPartPr/>
              <p14:nvPr/>
            </p14:nvContentPartPr>
            <p14:xfrm>
              <a:off x="2780541" y="4469134"/>
              <a:ext cx="2233800" cy="1014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AAB9681-C9E9-48F5-9A44-36305E0A1D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2541" y="4451134"/>
                <a:ext cx="2269440" cy="10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1104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A2E2C1-400B-400D-89BF-E10C9EB6C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94" y="417512"/>
            <a:ext cx="8333806" cy="30236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B7616B-01BE-475E-A279-DDC89B5D4ACC}"/>
                  </a:ext>
                </a:extLst>
              </p14:cNvPr>
              <p14:cNvContentPartPr/>
              <p14:nvPr/>
            </p14:nvContentPartPr>
            <p14:xfrm>
              <a:off x="7756560" y="511900"/>
              <a:ext cx="792000" cy="139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B7616B-01BE-475E-A279-DDC89B5D4A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8560" y="493900"/>
                <a:ext cx="8276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6D5921B-6A22-4B25-933B-B3A54466E472}"/>
                  </a:ext>
                </a:extLst>
              </p14:cNvPr>
              <p14:cNvContentPartPr/>
              <p14:nvPr/>
            </p14:nvContentPartPr>
            <p14:xfrm>
              <a:off x="9027360" y="199780"/>
              <a:ext cx="2459520" cy="639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6D5921B-6A22-4B25-933B-B3A54466E4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9360" y="181780"/>
                <a:ext cx="249516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3FC838-C237-4D7C-A8B7-63E10B3BF45F}"/>
                  </a:ext>
                </a:extLst>
              </p14:cNvPr>
              <p14:cNvContentPartPr/>
              <p14:nvPr/>
            </p14:nvContentPartPr>
            <p14:xfrm>
              <a:off x="8038440" y="1034980"/>
              <a:ext cx="683640" cy="205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3FC838-C237-4D7C-A8B7-63E10B3BF4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20440" y="1016980"/>
                <a:ext cx="7192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F4D058A-7E9C-4E58-BF8F-EBCC2A53B427}"/>
                  </a:ext>
                </a:extLst>
              </p14:cNvPr>
              <p14:cNvContentPartPr/>
              <p14:nvPr/>
            </p14:nvContentPartPr>
            <p14:xfrm>
              <a:off x="10701360" y="989980"/>
              <a:ext cx="672840" cy="107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F4D058A-7E9C-4E58-BF8F-EBCC2A53B4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83360" y="971980"/>
                <a:ext cx="7084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BB39CBB-F44B-4B68-8911-7CC50E4DEAF3}"/>
                  </a:ext>
                </a:extLst>
              </p14:cNvPr>
              <p14:cNvContentPartPr/>
              <p14:nvPr/>
            </p14:nvContentPartPr>
            <p14:xfrm>
              <a:off x="10289520" y="1088620"/>
              <a:ext cx="110880" cy="60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BB39CBB-F44B-4B68-8911-7CC50E4DEAF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71520" y="1070620"/>
                <a:ext cx="1465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0FA98A5-D9F0-4EA3-94E8-4190ECEC4E49}"/>
                  </a:ext>
                </a:extLst>
              </p14:cNvPr>
              <p14:cNvContentPartPr/>
              <p14:nvPr/>
            </p14:nvContentPartPr>
            <p14:xfrm>
              <a:off x="9743040" y="1094740"/>
              <a:ext cx="195480" cy="83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0FA98A5-D9F0-4EA3-94E8-4190ECEC4E4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25040" y="1076740"/>
                <a:ext cx="2311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721C650-7E6A-4700-917B-D2915C5EE0AC}"/>
                  </a:ext>
                </a:extLst>
              </p14:cNvPr>
              <p14:cNvContentPartPr/>
              <p14:nvPr/>
            </p14:nvContentPartPr>
            <p14:xfrm>
              <a:off x="9137880" y="1513060"/>
              <a:ext cx="254160" cy="163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721C650-7E6A-4700-917B-D2915C5EE0A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19880" y="1495060"/>
                <a:ext cx="2898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1E5A751-AE4A-4E21-A6AE-FC4E213F83DC}"/>
                  </a:ext>
                </a:extLst>
              </p14:cNvPr>
              <p14:cNvContentPartPr/>
              <p14:nvPr/>
            </p14:nvContentPartPr>
            <p14:xfrm>
              <a:off x="9408960" y="775420"/>
              <a:ext cx="16560" cy="32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1E5A751-AE4A-4E21-A6AE-FC4E213F83D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90960" y="757420"/>
                <a:ext cx="522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6B9F1DF-E801-40A6-926F-2EF780D78885}"/>
                  </a:ext>
                </a:extLst>
              </p14:cNvPr>
              <p14:cNvContentPartPr/>
              <p14:nvPr/>
            </p14:nvContentPartPr>
            <p14:xfrm>
              <a:off x="9059760" y="956860"/>
              <a:ext cx="184680" cy="22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6B9F1DF-E801-40A6-926F-2EF780D7888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041760" y="938860"/>
                <a:ext cx="2203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606CA7C-AAC1-4218-B491-B5CA3061AC48}"/>
                  </a:ext>
                </a:extLst>
              </p14:cNvPr>
              <p14:cNvContentPartPr/>
              <p14:nvPr/>
            </p14:nvContentPartPr>
            <p14:xfrm>
              <a:off x="8962200" y="1092220"/>
              <a:ext cx="440280" cy="234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606CA7C-AAC1-4218-B491-B5CA3061AC4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944200" y="1074220"/>
                <a:ext cx="475920" cy="2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7292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BBBB9-6707-472C-BFCB-A1F3F6321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25" y="466725"/>
            <a:ext cx="8743950" cy="5543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8ACCFE-2F1D-4CBB-8A25-E9FC751C0D8C}"/>
                  </a:ext>
                </a:extLst>
              </p14:cNvPr>
              <p14:cNvContentPartPr/>
              <p14:nvPr/>
            </p14:nvContentPartPr>
            <p14:xfrm>
              <a:off x="6652440" y="1295980"/>
              <a:ext cx="371880" cy="492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8ACCFE-2F1D-4CBB-8A25-E9FC751C0D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4440" y="1277980"/>
                <a:ext cx="40752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9A944A-6505-4FF0-8776-F935E74D5972}"/>
                  </a:ext>
                </a:extLst>
              </p14:cNvPr>
              <p14:cNvContentPartPr/>
              <p14:nvPr/>
            </p14:nvContentPartPr>
            <p14:xfrm>
              <a:off x="4260960" y="3473260"/>
              <a:ext cx="552600" cy="62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9A944A-6505-4FF0-8776-F935E74D59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2960" y="3455260"/>
                <a:ext cx="5882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FD907FF-3C6D-4A24-A029-B9AAFD033B12}"/>
                  </a:ext>
                </a:extLst>
              </p14:cNvPr>
              <p14:cNvContentPartPr/>
              <p14:nvPr/>
            </p14:nvContentPartPr>
            <p14:xfrm>
              <a:off x="4868280" y="1970260"/>
              <a:ext cx="1492200" cy="1252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FD907FF-3C6D-4A24-A029-B9AAFD033B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0280" y="1952260"/>
                <a:ext cx="1527840" cy="128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40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8C7C9-26CB-4BE2-A5C5-BB36D4FFC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666750"/>
            <a:ext cx="9115425" cy="5524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11A9B05-642A-459E-A655-80FA47387F1D}"/>
                  </a:ext>
                </a:extLst>
              </p14:cNvPr>
              <p14:cNvContentPartPr/>
              <p14:nvPr/>
            </p14:nvContentPartPr>
            <p14:xfrm>
              <a:off x="4675710" y="3699480"/>
              <a:ext cx="751680" cy="412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11A9B05-642A-459E-A655-80FA47387F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7710" y="3681480"/>
                <a:ext cx="78732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65B8326-2A69-44B5-A4EC-A19826852318}"/>
                  </a:ext>
                </a:extLst>
              </p14:cNvPr>
              <p14:cNvContentPartPr/>
              <p14:nvPr/>
            </p14:nvContentPartPr>
            <p14:xfrm>
              <a:off x="4882350" y="4261080"/>
              <a:ext cx="491400" cy="406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65B8326-2A69-44B5-A4EC-A198268523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4350" y="4243080"/>
                <a:ext cx="5270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8A8F683-4E0A-4BF7-AA5E-BBBA1512B944}"/>
                  </a:ext>
                </a:extLst>
              </p14:cNvPr>
              <p14:cNvContentPartPr/>
              <p14:nvPr/>
            </p14:nvContentPartPr>
            <p14:xfrm>
              <a:off x="4856430" y="4785240"/>
              <a:ext cx="467280" cy="470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8A8F683-4E0A-4BF7-AA5E-BBBA1512B9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38430" y="4767240"/>
                <a:ext cx="502920" cy="50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400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8F1D39-4F2F-439A-861C-420147700566}"/>
                  </a:ext>
                </a:extLst>
              </p14:cNvPr>
              <p14:cNvContentPartPr/>
              <p14:nvPr/>
            </p14:nvContentPartPr>
            <p14:xfrm>
              <a:off x="7915325" y="448485"/>
              <a:ext cx="129960" cy="276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8F1D39-4F2F-439A-861C-4201477005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7325" y="430485"/>
                <a:ext cx="1656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793E1B-1399-4A50-A0A2-5828E33A4B98}"/>
                  </a:ext>
                </a:extLst>
              </p14:cNvPr>
              <p14:cNvContentPartPr/>
              <p14:nvPr/>
            </p14:nvContentPartPr>
            <p14:xfrm>
              <a:off x="8393765" y="265605"/>
              <a:ext cx="964800" cy="763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793E1B-1399-4A50-A0A2-5828E33A4B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75765" y="247605"/>
                <a:ext cx="100044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56352C6-16DC-4550-8D6A-C94E83E4AEE2}"/>
                  </a:ext>
                </a:extLst>
              </p14:cNvPr>
              <p14:cNvContentPartPr/>
              <p14:nvPr/>
            </p14:nvContentPartPr>
            <p14:xfrm>
              <a:off x="10126805" y="296565"/>
              <a:ext cx="979200" cy="608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56352C6-16DC-4550-8D6A-C94E83E4AE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08805" y="278565"/>
                <a:ext cx="10148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5A239F1-26A2-4A4C-9609-CDF2C53FE57D}"/>
                  </a:ext>
                </a:extLst>
              </p14:cNvPr>
              <p14:cNvContentPartPr/>
              <p14:nvPr/>
            </p14:nvContentPartPr>
            <p14:xfrm>
              <a:off x="465125" y="938805"/>
              <a:ext cx="2933640" cy="723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5A239F1-26A2-4A4C-9609-CDF2C53FE5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7125" y="920805"/>
                <a:ext cx="2969280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47C54C-D6F5-48B7-91B8-0BEB467D2139}"/>
                  </a:ext>
                </a:extLst>
              </p14:cNvPr>
              <p14:cNvContentPartPr/>
              <p14:nvPr/>
            </p14:nvContentPartPr>
            <p14:xfrm>
              <a:off x="4284725" y="1054005"/>
              <a:ext cx="617760" cy="383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47C54C-D6F5-48B7-91B8-0BEB467D213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66725" y="1036005"/>
                <a:ext cx="65340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49A0F87-5FC4-4EA3-8ED6-CE3C85547684}"/>
                  </a:ext>
                </a:extLst>
              </p14:cNvPr>
              <p14:cNvContentPartPr/>
              <p14:nvPr/>
            </p14:nvContentPartPr>
            <p14:xfrm>
              <a:off x="5750645" y="951405"/>
              <a:ext cx="2610360" cy="554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49A0F87-5FC4-4EA3-8ED6-CE3C855476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32645" y="933405"/>
                <a:ext cx="264600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78B2DBD-6AED-46C5-BFFB-FE42FED6EDE6}"/>
                  </a:ext>
                </a:extLst>
              </p14:cNvPr>
              <p14:cNvContentPartPr/>
              <p14:nvPr/>
            </p14:nvContentPartPr>
            <p14:xfrm>
              <a:off x="3995645" y="2904405"/>
              <a:ext cx="1163160" cy="562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78B2DBD-6AED-46C5-BFFB-FE42FED6ED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77645" y="2886405"/>
                <a:ext cx="119880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616A153-26C8-4512-B1AC-D1DF8B4AAD4F}"/>
                  </a:ext>
                </a:extLst>
              </p14:cNvPr>
              <p14:cNvContentPartPr/>
              <p14:nvPr/>
            </p14:nvContentPartPr>
            <p14:xfrm>
              <a:off x="1350005" y="2716845"/>
              <a:ext cx="2229120" cy="1047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616A153-26C8-4512-B1AC-D1DF8B4AAD4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32005" y="2698845"/>
                <a:ext cx="2264760" cy="10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0FA1D89-0524-4981-BC4C-28BB6AC3246F}"/>
                  </a:ext>
                </a:extLst>
              </p14:cNvPr>
              <p14:cNvContentPartPr/>
              <p14:nvPr/>
            </p14:nvContentPartPr>
            <p14:xfrm>
              <a:off x="5519885" y="2701005"/>
              <a:ext cx="14400" cy="151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0FA1D89-0524-4981-BC4C-28BB6AC3246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01885" y="2683005"/>
                <a:ext cx="500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59DD778-E20C-471F-8E74-B2282A6B73E8}"/>
                  </a:ext>
                </a:extLst>
              </p14:cNvPr>
              <p14:cNvContentPartPr/>
              <p14:nvPr/>
            </p14:nvContentPartPr>
            <p14:xfrm>
              <a:off x="7130165" y="3262245"/>
              <a:ext cx="122760" cy="205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59DD778-E20C-471F-8E74-B2282A6B73E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12165" y="3244245"/>
                <a:ext cx="1584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1CC13A1-662B-4DAA-A8E6-DBB735EB4A35}"/>
                  </a:ext>
                </a:extLst>
              </p14:cNvPr>
              <p14:cNvContentPartPr/>
              <p14:nvPr/>
            </p14:nvContentPartPr>
            <p14:xfrm>
              <a:off x="5764325" y="2661765"/>
              <a:ext cx="1067760" cy="957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1CC13A1-662B-4DAA-A8E6-DBB735EB4A3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46325" y="2643765"/>
                <a:ext cx="1103400" cy="9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76CE610-A1A4-4DD3-9C98-A4BB91E2BF38}"/>
                  </a:ext>
                </a:extLst>
              </p14:cNvPr>
              <p14:cNvContentPartPr/>
              <p14:nvPr/>
            </p14:nvContentPartPr>
            <p14:xfrm>
              <a:off x="7718765" y="2838525"/>
              <a:ext cx="339120" cy="480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76CE610-A1A4-4DD3-9C98-A4BB91E2BF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00765" y="2820525"/>
                <a:ext cx="37476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B6AA392-1FCA-42E6-9861-D85CCD50C30B}"/>
                  </a:ext>
                </a:extLst>
              </p14:cNvPr>
              <p14:cNvContentPartPr/>
              <p14:nvPr/>
            </p14:nvContentPartPr>
            <p14:xfrm>
              <a:off x="8418605" y="3263325"/>
              <a:ext cx="122040" cy="17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B6AA392-1FCA-42E6-9861-D85CCD50C3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605" y="3245325"/>
                <a:ext cx="1576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F505875-F654-4B27-92DA-0242CD94DCD3}"/>
                  </a:ext>
                </a:extLst>
              </p14:cNvPr>
              <p14:cNvContentPartPr/>
              <p14:nvPr/>
            </p14:nvContentPartPr>
            <p14:xfrm>
              <a:off x="9033845" y="2509845"/>
              <a:ext cx="2415240" cy="1063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F505875-F654-4B27-92DA-0242CD94DC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015845" y="2491845"/>
                <a:ext cx="2450880" cy="10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74DAB9D-154B-4817-BE8F-21FB60C95DCA}"/>
                  </a:ext>
                </a:extLst>
              </p14:cNvPr>
              <p14:cNvContentPartPr/>
              <p14:nvPr/>
            </p14:nvContentPartPr>
            <p14:xfrm>
              <a:off x="5806805" y="3433605"/>
              <a:ext cx="2428200" cy="1179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74DAB9D-154B-4817-BE8F-21FB60C95DC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88805" y="3415605"/>
                <a:ext cx="2463840" cy="12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DDF58AE-A4C2-4871-AB8A-18EF1F2BDE02}"/>
                  </a:ext>
                </a:extLst>
              </p14:cNvPr>
              <p14:cNvContentPartPr/>
              <p14:nvPr/>
            </p14:nvContentPartPr>
            <p14:xfrm>
              <a:off x="6589445" y="4886565"/>
              <a:ext cx="1606320" cy="6476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DDF58AE-A4C2-4871-AB8A-18EF1F2BDE0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71445" y="4868565"/>
                <a:ext cx="1641960" cy="6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7666183-F95A-4B3F-B0BF-BEB7C1ADDAE2}"/>
                  </a:ext>
                </a:extLst>
              </p14:cNvPr>
              <p14:cNvContentPartPr/>
              <p14:nvPr/>
            </p14:nvContentPartPr>
            <p14:xfrm>
              <a:off x="6018485" y="5675325"/>
              <a:ext cx="1049040" cy="9385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7666183-F95A-4B3F-B0BF-BEB7C1ADDAE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00485" y="5657325"/>
                <a:ext cx="1084680" cy="9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FA0BA2E-4D72-4F83-A9FE-EC180208631E}"/>
                  </a:ext>
                </a:extLst>
              </p14:cNvPr>
              <p14:cNvContentPartPr/>
              <p14:nvPr/>
            </p14:nvContentPartPr>
            <p14:xfrm>
              <a:off x="9156605" y="3564645"/>
              <a:ext cx="1504440" cy="10080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FA0BA2E-4D72-4F83-A9FE-EC18020863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38605" y="3546645"/>
                <a:ext cx="1540080" cy="10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53094B2-DCC5-45E8-975C-7DF08916C006}"/>
                  </a:ext>
                </a:extLst>
              </p14:cNvPr>
              <p14:cNvContentPartPr/>
              <p14:nvPr/>
            </p14:nvContentPartPr>
            <p14:xfrm>
              <a:off x="9145805" y="4768485"/>
              <a:ext cx="1540800" cy="8978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53094B2-DCC5-45E8-975C-7DF08916C00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27805" y="4750485"/>
                <a:ext cx="1576440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46A4DCE-BFD6-4320-8804-9A4C21FE57E5}"/>
                  </a:ext>
                </a:extLst>
              </p14:cNvPr>
              <p14:cNvContentPartPr/>
              <p14:nvPr/>
            </p14:nvContentPartPr>
            <p14:xfrm>
              <a:off x="10476365" y="6023805"/>
              <a:ext cx="645840" cy="424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46A4DCE-BFD6-4320-8804-9A4C21FE57E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458365" y="6005805"/>
                <a:ext cx="68148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D2F6238-F0C7-4FA6-B933-8FE620E9F7B3}"/>
                  </a:ext>
                </a:extLst>
              </p14:cNvPr>
              <p14:cNvContentPartPr/>
              <p14:nvPr/>
            </p14:nvContentPartPr>
            <p14:xfrm>
              <a:off x="9201605" y="6016245"/>
              <a:ext cx="1319400" cy="3013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D2F6238-F0C7-4FA6-B933-8FE620E9F7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183605" y="5998245"/>
                <a:ext cx="13550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C5645D0B-6FB2-4782-B138-143924D58088}"/>
                  </a:ext>
                </a:extLst>
              </p14:cNvPr>
              <p14:cNvContentPartPr/>
              <p14:nvPr/>
            </p14:nvContentPartPr>
            <p14:xfrm>
              <a:off x="1541885" y="4681005"/>
              <a:ext cx="207720" cy="608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C5645D0B-6FB2-4782-B138-143924D5808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23885" y="4663005"/>
                <a:ext cx="2433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8769C333-DD3E-461B-9802-717F33747204}"/>
                  </a:ext>
                </a:extLst>
              </p14:cNvPr>
              <p14:cNvContentPartPr/>
              <p14:nvPr/>
            </p14:nvContentPartPr>
            <p14:xfrm>
              <a:off x="341645" y="4933725"/>
              <a:ext cx="2384280" cy="11005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8769C333-DD3E-461B-9802-717F3374720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3645" y="4915725"/>
                <a:ext cx="2419920" cy="11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ED46D9E3-2554-47FF-BA2A-72BC66D75CF8}"/>
                  </a:ext>
                </a:extLst>
              </p14:cNvPr>
              <p14:cNvContentPartPr/>
              <p14:nvPr/>
            </p14:nvContentPartPr>
            <p14:xfrm>
              <a:off x="3250085" y="4633845"/>
              <a:ext cx="1715040" cy="14270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ED46D9E3-2554-47FF-BA2A-72BC66D75CF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32085" y="4615845"/>
                <a:ext cx="1750680" cy="146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7439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CE78959-4236-4538-B948-5E0035D72C64}"/>
                  </a:ext>
                </a:extLst>
              </p14:cNvPr>
              <p14:cNvContentPartPr/>
              <p14:nvPr/>
            </p14:nvContentPartPr>
            <p14:xfrm>
              <a:off x="2369165" y="173805"/>
              <a:ext cx="4318560" cy="216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CE78959-4236-4538-B948-5E0035D72C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1165" y="155805"/>
                <a:ext cx="4354200" cy="21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5A5649-140F-4AD2-BAD0-8D51384B1E9F}"/>
                  </a:ext>
                </a:extLst>
              </p14:cNvPr>
              <p14:cNvContentPartPr/>
              <p14:nvPr/>
            </p14:nvContentPartPr>
            <p14:xfrm>
              <a:off x="6652445" y="264165"/>
              <a:ext cx="825120" cy="567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5A5649-140F-4AD2-BAD0-8D51384B1E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4445" y="246165"/>
                <a:ext cx="86076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11A047B-3BE5-41DD-A75E-F74C70D3DD1C}"/>
                  </a:ext>
                </a:extLst>
              </p14:cNvPr>
              <p14:cNvContentPartPr/>
              <p14:nvPr/>
            </p14:nvContentPartPr>
            <p14:xfrm>
              <a:off x="9152645" y="330045"/>
              <a:ext cx="2244600" cy="689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11A047B-3BE5-41DD-A75E-F74C70D3DD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34645" y="312045"/>
                <a:ext cx="22802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A0921EE-1F4B-418E-AFD4-4BE4D1B9C9F4}"/>
                  </a:ext>
                </a:extLst>
              </p14:cNvPr>
              <p14:cNvContentPartPr/>
              <p14:nvPr/>
            </p14:nvContentPartPr>
            <p14:xfrm>
              <a:off x="10019885" y="885165"/>
              <a:ext cx="59760" cy="36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A0921EE-1F4B-418E-AFD4-4BE4D1B9C9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01885" y="867165"/>
                <a:ext cx="954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C642E9-F1D9-43F7-96E4-0B79655B3716}"/>
                  </a:ext>
                </a:extLst>
              </p14:cNvPr>
              <p14:cNvContentPartPr/>
              <p14:nvPr/>
            </p14:nvContentPartPr>
            <p14:xfrm>
              <a:off x="4289405" y="175245"/>
              <a:ext cx="142560" cy="152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C642E9-F1D9-43F7-96E4-0B79655B37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71405" y="157245"/>
                <a:ext cx="1782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5D934ED-A9EC-4330-9340-B959F7C6EB7C}"/>
                  </a:ext>
                </a:extLst>
              </p14:cNvPr>
              <p14:cNvContentPartPr/>
              <p14:nvPr/>
            </p14:nvContentPartPr>
            <p14:xfrm>
              <a:off x="3911765" y="2648445"/>
              <a:ext cx="237960" cy="396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5D934ED-A9EC-4330-9340-B959F7C6EB7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93765" y="2630445"/>
                <a:ext cx="2736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D79D0D5-597C-460E-8190-02D9C0C89215}"/>
                  </a:ext>
                </a:extLst>
              </p14:cNvPr>
              <p14:cNvContentPartPr/>
              <p14:nvPr/>
            </p14:nvContentPartPr>
            <p14:xfrm>
              <a:off x="4713485" y="426525"/>
              <a:ext cx="1550160" cy="2699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D79D0D5-597C-460E-8190-02D9C0C8921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95485" y="408525"/>
                <a:ext cx="1585800" cy="27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27EDD86-2526-49F6-8E45-CADF9FD56334}"/>
                  </a:ext>
                </a:extLst>
              </p14:cNvPr>
              <p14:cNvContentPartPr/>
              <p14:nvPr/>
            </p14:nvContentPartPr>
            <p14:xfrm>
              <a:off x="9090005" y="1793085"/>
              <a:ext cx="2542680" cy="8535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27EDD86-2526-49F6-8E45-CADF9FD5633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72005" y="1775085"/>
                <a:ext cx="2578320" cy="8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5E4CBF5-29E8-48D8-9660-8A69AB95A4A2}"/>
                  </a:ext>
                </a:extLst>
              </p14:cNvPr>
              <p14:cNvContentPartPr/>
              <p14:nvPr/>
            </p14:nvContentPartPr>
            <p14:xfrm>
              <a:off x="7833965" y="2849325"/>
              <a:ext cx="140040" cy="208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5E4CBF5-29E8-48D8-9660-8A69AB95A4A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15965" y="2831325"/>
                <a:ext cx="1756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87A64C1-4FD6-4BBA-B685-F0E7C26A66AD}"/>
                  </a:ext>
                </a:extLst>
              </p14:cNvPr>
              <p14:cNvContentPartPr/>
              <p14:nvPr/>
            </p14:nvContentPartPr>
            <p14:xfrm>
              <a:off x="8111165" y="1968765"/>
              <a:ext cx="43560" cy="55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87A64C1-4FD6-4BBA-B685-F0E7C26A66A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93165" y="1950765"/>
                <a:ext cx="792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C5F5979-4111-401F-8AE2-42326742E27B}"/>
                  </a:ext>
                </a:extLst>
              </p14:cNvPr>
              <p14:cNvContentPartPr/>
              <p14:nvPr/>
            </p14:nvContentPartPr>
            <p14:xfrm>
              <a:off x="7656845" y="2196645"/>
              <a:ext cx="1132920" cy="4932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C5F5979-4111-401F-8AE2-42326742E27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38845" y="2178645"/>
                <a:ext cx="116856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D648595-5BE7-4FEA-A09A-12F87342626E}"/>
                  </a:ext>
                </a:extLst>
              </p14:cNvPr>
              <p14:cNvContentPartPr/>
              <p14:nvPr/>
            </p14:nvContentPartPr>
            <p14:xfrm>
              <a:off x="7624085" y="3784605"/>
              <a:ext cx="382680" cy="376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D648595-5BE7-4FEA-A09A-12F87342626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06085" y="3766605"/>
                <a:ext cx="41832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BB49365-20FA-44B9-A243-B16C29941A40}"/>
                  </a:ext>
                </a:extLst>
              </p14:cNvPr>
              <p14:cNvContentPartPr/>
              <p14:nvPr/>
            </p14:nvContentPartPr>
            <p14:xfrm>
              <a:off x="8299445" y="3551325"/>
              <a:ext cx="3116520" cy="5886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BB49365-20FA-44B9-A243-B16C29941A4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81445" y="3533325"/>
                <a:ext cx="315216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43B41BD-9F3C-4524-8F37-3EC5D19A5936}"/>
                  </a:ext>
                </a:extLst>
              </p14:cNvPr>
              <p14:cNvContentPartPr/>
              <p14:nvPr/>
            </p14:nvContentPartPr>
            <p14:xfrm>
              <a:off x="9691205" y="2919885"/>
              <a:ext cx="1058400" cy="3171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43B41BD-9F3C-4524-8F37-3EC5D19A593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673205" y="2901885"/>
                <a:ext cx="10940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38FF5EA-86D0-404F-8E49-A4722A05EE58}"/>
                  </a:ext>
                </a:extLst>
              </p14:cNvPr>
              <p14:cNvContentPartPr/>
              <p14:nvPr/>
            </p14:nvContentPartPr>
            <p14:xfrm>
              <a:off x="5074565" y="2694525"/>
              <a:ext cx="91440" cy="3736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38FF5EA-86D0-404F-8E49-A4722A05EE5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56565" y="2676525"/>
                <a:ext cx="1270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68EE789-9C3E-4634-B516-FC43DD2FA0F4}"/>
                  </a:ext>
                </a:extLst>
              </p14:cNvPr>
              <p14:cNvContentPartPr/>
              <p14:nvPr/>
            </p14:nvContentPartPr>
            <p14:xfrm>
              <a:off x="353525" y="36285"/>
              <a:ext cx="7408440" cy="32508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68EE789-9C3E-4634-B516-FC43DD2FA0F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5525" y="18285"/>
                <a:ext cx="7444080" cy="32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404EC31-5346-41F6-B883-ACD80FD7E0D6}"/>
                  </a:ext>
                </a:extLst>
              </p14:cNvPr>
              <p14:cNvContentPartPr/>
              <p14:nvPr/>
            </p14:nvContentPartPr>
            <p14:xfrm>
              <a:off x="9651605" y="4894485"/>
              <a:ext cx="592200" cy="3488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404EC31-5346-41F6-B883-ACD80FD7E0D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633605" y="4876485"/>
                <a:ext cx="62784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01F08CA-D215-4620-B2C6-38CF9695E660}"/>
                  </a:ext>
                </a:extLst>
              </p14:cNvPr>
              <p14:cNvContentPartPr/>
              <p14:nvPr/>
            </p14:nvContentPartPr>
            <p14:xfrm>
              <a:off x="1756445" y="4462485"/>
              <a:ext cx="2771640" cy="229680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01F08CA-D215-4620-B2C6-38CF9695E66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38445" y="4444485"/>
                <a:ext cx="2807280" cy="23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7A8808EA-D81A-483B-AF55-2C3824A6791F}"/>
                  </a:ext>
                </a:extLst>
              </p14:cNvPr>
              <p14:cNvContentPartPr/>
              <p14:nvPr/>
            </p14:nvContentPartPr>
            <p14:xfrm>
              <a:off x="2757965" y="5453205"/>
              <a:ext cx="363600" cy="3312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7A8808EA-D81A-483B-AF55-2C3824A6791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12965" y="5363205"/>
                <a:ext cx="45324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E1C466FA-140D-4328-BFE6-0B17DEBE561B}"/>
                  </a:ext>
                </a:extLst>
              </p14:cNvPr>
              <p14:cNvContentPartPr/>
              <p14:nvPr/>
            </p14:nvContentPartPr>
            <p14:xfrm>
              <a:off x="5055845" y="3826725"/>
              <a:ext cx="2282040" cy="12020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E1C466FA-140D-4328-BFE6-0B17DEBE56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37845" y="3808725"/>
                <a:ext cx="2317680" cy="12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B6FE2F4A-75E1-4390-9593-B76B986A4559}"/>
                  </a:ext>
                </a:extLst>
              </p14:cNvPr>
              <p14:cNvContentPartPr/>
              <p14:nvPr/>
            </p14:nvContentPartPr>
            <p14:xfrm>
              <a:off x="6190925" y="5271045"/>
              <a:ext cx="1445040" cy="363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B6FE2F4A-75E1-4390-9593-B76B986A455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72925" y="5253045"/>
                <a:ext cx="14806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C8F830A-8BA7-40EA-B0FD-7B6EFE809932}"/>
                  </a:ext>
                </a:extLst>
              </p14:cNvPr>
              <p14:cNvContentPartPr/>
              <p14:nvPr/>
            </p14:nvContentPartPr>
            <p14:xfrm>
              <a:off x="6780605" y="5700165"/>
              <a:ext cx="692280" cy="19332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C8F830A-8BA7-40EA-B0FD-7B6EFE80993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62605" y="5682165"/>
                <a:ext cx="7279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8E532F15-92B4-439D-8C06-90FE6F7228B4}"/>
                  </a:ext>
                </a:extLst>
              </p14:cNvPr>
              <p14:cNvContentPartPr/>
              <p14:nvPr/>
            </p14:nvContentPartPr>
            <p14:xfrm>
              <a:off x="5009405" y="5138205"/>
              <a:ext cx="816120" cy="54252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8E532F15-92B4-439D-8C06-90FE6F7228B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91405" y="5120205"/>
                <a:ext cx="85176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9E127FEA-6E54-451B-B960-9642099B82E6}"/>
                  </a:ext>
                </a:extLst>
              </p14:cNvPr>
              <p14:cNvContentPartPr/>
              <p14:nvPr/>
            </p14:nvContentPartPr>
            <p14:xfrm>
              <a:off x="5578205" y="6144405"/>
              <a:ext cx="1402920" cy="5061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9E127FEA-6E54-451B-B960-9642099B82E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60205" y="6126405"/>
                <a:ext cx="143856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079F8D11-526E-4598-856A-35B231256190}"/>
                  </a:ext>
                </a:extLst>
              </p14:cNvPr>
              <p14:cNvContentPartPr/>
              <p14:nvPr/>
            </p14:nvContentPartPr>
            <p14:xfrm>
              <a:off x="8716325" y="6068445"/>
              <a:ext cx="1685880" cy="4550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079F8D11-526E-4598-856A-35B23125619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698325" y="6050445"/>
                <a:ext cx="172152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010CE2F9-AE9A-4841-9206-4B7F44E7F88B}"/>
                  </a:ext>
                </a:extLst>
              </p14:cNvPr>
              <p14:cNvContentPartPr/>
              <p14:nvPr/>
            </p14:nvContentPartPr>
            <p14:xfrm>
              <a:off x="9728285" y="5938485"/>
              <a:ext cx="1152360" cy="6987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010CE2F9-AE9A-4841-9206-4B7F44E7F88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710285" y="5920485"/>
                <a:ext cx="118800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985DF6AF-7439-4B2C-9323-32482FE74CFD}"/>
                  </a:ext>
                </a:extLst>
              </p14:cNvPr>
              <p14:cNvContentPartPr/>
              <p14:nvPr/>
            </p14:nvContentPartPr>
            <p14:xfrm>
              <a:off x="7461005" y="6204525"/>
              <a:ext cx="904680" cy="40284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985DF6AF-7439-4B2C-9323-32482FE74C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443005" y="6186525"/>
                <a:ext cx="94032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F84990B9-55D7-41E1-85EF-A99A4433B404}"/>
                  </a:ext>
                </a:extLst>
              </p14:cNvPr>
              <p14:cNvContentPartPr/>
              <p14:nvPr/>
            </p14:nvContentPartPr>
            <p14:xfrm>
              <a:off x="2840405" y="4721325"/>
              <a:ext cx="387000" cy="45432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F84990B9-55D7-41E1-85EF-A99A4433B40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95405" y="4631325"/>
                <a:ext cx="47664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77633B88-F96B-468F-B3AB-A00D7B273921}"/>
                  </a:ext>
                </a:extLst>
              </p14:cNvPr>
              <p14:cNvContentPartPr/>
              <p14:nvPr/>
            </p14:nvContentPartPr>
            <p14:xfrm>
              <a:off x="208805" y="3750765"/>
              <a:ext cx="965160" cy="66528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77633B88-F96B-468F-B3AB-A00D7B27392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90805" y="3732765"/>
                <a:ext cx="100080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F0B8F73F-6C44-468C-8769-603539A61ED9}"/>
                  </a:ext>
                </a:extLst>
              </p14:cNvPr>
              <p14:cNvContentPartPr/>
              <p14:nvPr/>
            </p14:nvContentPartPr>
            <p14:xfrm>
              <a:off x="3719165" y="3892245"/>
              <a:ext cx="558000" cy="40644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F0B8F73F-6C44-468C-8769-603539A61ED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01165" y="3874245"/>
                <a:ext cx="59364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665B1AF8-E029-4F79-9471-6D2EBCBD6805}"/>
                  </a:ext>
                </a:extLst>
              </p14:cNvPr>
              <p14:cNvContentPartPr/>
              <p14:nvPr/>
            </p14:nvContentPartPr>
            <p14:xfrm>
              <a:off x="236885" y="5968725"/>
              <a:ext cx="1038600" cy="62280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665B1AF8-E029-4F79-9471-6D2EBCBD680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8885" y="5950725"/>
                <a:ext cx="107424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03CE71A3-7F17-4756-955E-B894BB9CBEE1}"/>
                  </a:ext>
                </a:extLst>
              </p14:cNvPr>
              <p14:cNvContentPartPr/>
              <p14:nvPr/>
            </p14:nvContentPartPr>
            <p14:xfrm>
              <a:off x="148325" y="3091605"/>
              <a:ext cx="4260240" cy="36363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03CE71A3-7F17-4756-955E-B894BB9CBEE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0325" y="3073605"/>
                <a:ext cx="4295880" cy="36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D5F2D5D0-A932-4B9B-977C-BBCF01867C56}"/>
                  </a:ext>
                </a:extLst>
              </p14:cNvPr>
              <p14:cNvContentPartPr/>
              <p14:nvPr/>
            </p14:nvContentPartPr>
            <p14:xfrm>
              <a:off x="5431325" y="956085"/>
              <a:ext cx="2626560" cy="47592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D5F2D5D0-A932-4B9B-977C-BBCF01867C5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13325" y="938085"/>
                <a:ext cx="2662200" cy="5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4355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2E66E-B875-431D-B917-8B11883CF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04" y="1051446"/>
            <a:ext cx="8886825" cy="5410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4BC2E13-3E9A-4E43-805F-BBE5AB378E54}"/>
                  </a:ext>
                </a:extLst>
              </p14:cNvPr>
              <p14:cNvContentPartPr/>
              <p14:nvPr/>
            </p14:nvContentPartPr>
            <p14:xfrm>
              <a:off x="9546485" y="116565"/>
              <a:ext cx="1538640" cy="521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4BC2E13-3E9A-4E43-805F-BBE5AB378E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28485" y="98565"/>
                <a:ext cx="157428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25C02FD-D56A-422F-8633-1415661D467D}"/>
                  </a:ext>
                </a:extLst>
              </p14:cNvPr>
              <p14:cNvContentPartPr/>
              <p14:nvPr/>
            </p14:nvContentPartPr>
            <p14:xfrm>
              <a:off x="8628485" y="138525"/>
              <a:ext cx="280080" cy="324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25C02FD-D56A-422F-8633-1415661D46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10485" y="120525"/>
                <a:ext cx="3157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7B83707-7E04-4D7E-8534-30E11F9FBEBD}"/>
                  </a:ext>
                </a:extLst>
              </p14:cNvPr>
              <p14:cNvContentPartPr/>
              <p14:nvPr/>
            </p14:nvContentPartPr>
            <p14:xfrm>
              <a:off x="6617525" y="55725"/>
              <a:ext cx="1697400" cy="481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7B83707-7E04-4D7E-8534-30E11F9FBE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99525" y="37725"/>
                <a:ext cx="173304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A1C83C6-E25E-4FFA-BAC6-9397F214B4E4}"/>
                  </a:ext>
                </a:extLst>
              </p14:cNvPr>
              <p14:cNvContentPartPr/>
              <p14:nvPr/>
            </p14:nvContentPartPr>
            <p14:xfrm>
              <a:off x="8048165" y="1110165"/>
              <a:ext cx="504720" cy="65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A1C83C6-E25E-4FFA-BAC6-9397F214B4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03165" y="1020165"/>
                <a:ext cx="5943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3869307-BEB7-42D2-9E90-7A2E4FC7DC1A}"/>
                  </a:ext>
                </a:extLst>
              </p14:cNvPr>
              <p14:cNvContentPartPr/>
              <p14:nvPr/>
            </p14:nvContentPartPr>
            <p14:xfrm>
              <a:off x="2259725" y="4040205"/>
              <a:ext cx="582840" cy="47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3869307-BEB7-42D2-9E90-7A2E4FC7DC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14725" y="3950205"/>
                <a:ext cx="6724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A59A612-542C-43A0-80FB-F207E2E70A01}"/>
                  </a:ext>
                </a:extLst>
              </p14:cNvPr>
              <p14:cNvContentPartPr/>
              <p14:nvPr/>
            </p14:nvContentPartPr>
            <p14:xfrm>
              <a:off x="8024765" y="4027965"/>
              <a:ext cx="431640" cy="74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A59A612-542C-43A0-80FB-F207E2E70A0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79765" y="3937965"/>
                <a:ext cx="5212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EA9DB59-68E7-4BC5-A005-9C7289FDDEEB}"/>
                  </a:ext>
                </a:extLst>
              </p14:cNvPr>
              <p14:cNvContentPartPr/>
              <p14:nvPr/>
            </p14:nvContentPartPr>
            <p14:xfrm>
              <a:off x="10201325" y="1549365"/>
              <a:ext cx="869760" cy="908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EA9DB59-68E7-4BC5-A005-9C7289FDDEE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83325" y="1531365"/>
                <a:ext cx="905400" cy="9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38BF916-B306-4FAB-A92F-22E59D70A701}"/>
                  </a:ext>
                </a:extLst>
              </p14:cNvPr>
              <p14:cNvContentPartPr/>
              <p14:nvPr/>
            </p14:nvContentPartPr>
            <p14:xfrm>
              <a:off x="5503325" y="1735125"/>
              <a:ext cx="1303200" cy="651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38BF916-B306-4FAB-A92F-22E59D70A70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5325" y="1717125"/>
                <a:ext cx="13388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AA4826C-6E8A-47A3-BE01-84140ABAF632}"/>
                  </a:ext>
                </a:extLst>
              </p14:cNvPr>
              <p14:cNvContentPartPr/>
              <p14:nvPr/>
            </p14:nvContentPartPr>
            <p14:xfrm>
              <a:off x="6069605" y="1437405"/>
              <a:ext cx="188640" cy="162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AA4826C-6E8A-47A3-BE01-84140ABAF63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51605" y="1419405"/>
                <a:ext cx="2242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DD856B6-CC46-42FD-8511-103A36AE0C85}"/>
                  </a:ext>
                </a:extLst>
              </p14:cNvPr>
              <p14:cNvContentPartPr/>
              <p14:nvPr/>
            </p14:nvContentPartPr>
            <p14:xfrm>
              <a:off x="3904925" y="3761205"/>
              <a:ext cx="820440" cy="643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DD856B6-CC46-42FD-8511-103A36AE0C8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86925" y="3743205"/>
                <a:ext cx="85608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1349E01-776F-4B5B-843E-63B83F4C69AE}"/>
                  </a:ext>
                </a:extLst>
              </p14:cNvPr>
              <p14:cNvContentPartPr/>
              <p14:nvPr/>
            </p14:nvContentPartPr>
            <p14:xfrm>
              <a:off x="6225845" y="3913485"/>
              <a:ext cx="517680" cy="436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1349E01-776F-4B5B-843E-63B83F4C69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07845" y="3895485"/>
                <a:ext cx="55332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F1A4238-3F30-4147-B10B-8CC6BBBACFE9}"/>
                  </a:ext>
                </a:extLst>
              </p14:cNvPr>
              <p14:cNvContentPartPr/>
              <p14:nvPr/>
            </p14:nvContentPartPr>
            <p14:xfrm>
              <a:off x="4648325" y="3745365"/>
              <a:ext cx="209880" cy="194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F1A4238-3F30-4147-B10B-8CC6BBBACF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30325" y="3727365"/>
                <a:ext cx="245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01299A0-E301-48FC-A164-CEAA7B778A02}"/>
                  </a:ext>
                </a:extLst>
              </p14:cNvPr>
              <p14:cNvContentPartPr/>
              <p14:nvPr/>
            </p14:nvContentPartPr>
            <p14:xfrm>
              <a:off x="6810845" y="3918165"/>
              <a:ext cx="128520" cy="216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01299A0-E301-48FC-A164-CEAA7B778A0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92845" y="3900165"/>
                <a:ext cx="164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158A99D-DBE3-49C1-A530-DBE48A48F76E}"/>
                  </a:ext>
                </a:extLst>
              </p14:cNvPr>
              <p14:cNvContentPartPr/>
              <p14:nvPr/>
            </p14:nvContentPartPr>
            <p14:xfrm>
              <a:off x="4652645" y="4628445"/>
              <a:ext cx="1977120" cy="804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158A99D-DBE3-49C1-A530-DBE48A48F76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34645" y="4610445"/>
                <a:ext cx="201276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9003A0F-6A10-4BE1-A642-2ADA2605A3E6}"/>
                  </a:ext>
                </a:extLst>
              </p14:cNvPr>
              <p14:cNvContentPartPr/>
              <p14:nvPr/>
            </p14:nvContentPartPr>
            <p14:xfrm>
              <a:off x="4940645" y="5554365"/>
              <a:ext cx="1672560" cy="4294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9003A0F-6A10-4BE1-A642-2ADA2605A3E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22645" y="5536365"/>
                <a:ext cx="170820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369382F-3978-4F7E-A5F8-702A7EDC9C43}"/>
                  </a:ext>
                </a:extLst>
              </p14:cNvPr>
              <p14:cNvContentPartPr/>
              <p14:nvPr/>
            </p14:nvContentPartPr>
            <p14:xfrm>
              <a:off x="4308125" y="5417205"/>
              <a:ext cx="2044080" cy="8740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369382F-3978-4F7E-A5F8-702A7EDC9C4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90125" y="5399205"/>
                <a:ext cx="207972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A1A393B-8469-49C2-9965-DC2AD7F7F554}"/>
                  </a:ext>
                </a:extLst>
              </p14:cNvPr>
              <p14:cNvContentPartPr/>
              <p14:nvPr/>
            </p14:nvContentPartPr>
            <p14:xfrm>
              <a:off x="10148045" y="3070725"/>
              <a:ext cx="1755000" cy="8427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A1A393B-8469-49C2-9965-DC2AD7F7F55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130045" y="3052725"/>
                <a:ext cx="1790640" cy="87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DAB1ACC-DC25-42B0-9A41-A976E1E1D5CC}"/>
                  </a:ext>
                </a:extLst>
              </p14:cNvPr>
              <p14:cNvContentPartPr/>
              <p14:nvPr/>
            </p14:nvContentPartPr>
            <p14:xfrm>
              <a:off x="10173605" y="2919885"/>
              <a:ext cx="1310040" cy="1027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DAB1ACC-DC25-42B0-9A41-A976E1E1D5C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155605" y="2901885"/>
                <a:ext cx="1345680" cy="10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950C3D3-B04A-4CEB-AC9C-7666CB0D91E9}"/>
                  </a:ext>
                </a:extLst>
              </p14:cNvPr>
              <p14:cNvContentPartPr/>
              <p14:nvPr/>
            </p14:nvContentPartPr>
            <p14:xfrm>
              <a:off x="10404365" y="2812965"/>
              <a:ext cx="943920" cy="1160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950C3D3-B04A-4CEB-AC9C-7666CB0D91E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386365" y="2794965"/>
                <a:ext cx="979560" cy="11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AD94862-856C-4D0F-99A6-C530AB1A4B02}"/>
                  </a:ext>
                </a:extLst>
              </p14:cNvPr>
              <p14:cNvContentPartPr/>
              <p14:nvPr/>
            </p14:nvContentPartPr>
            <p14:xfrm>
              <a:off x="9931325" y="4222365"/>
              <a:ext cx="2169720" cy="2019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AD94862-856C-4D0F-99A6-C530AB1A4B0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913325" y="4204365"/>
                <a:ext cx="22053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FF85928A-0C33-48A6-AF14-DAA7A85B0874}"/>
                  </a:ext>
                </a:extLst>
              </p14:cNvPr>
              <p14:cNvContentPartPr/>
              <p14:nvPr/>
            </p14:nvContentPartPr>
            <p14:xfrm>
              <a:off x="9590765" y="3141645"/>
              <a:ext cx="1088640" cy="12250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FF85928A-0C33-48A6-AF14-DAA7A85B087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572765" y="3123645"/>
                <a:ext cx="1124280" cy="12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52BF84E-CDFF-4B3E-A104-205FEAE6F9A2}"/>
                  </a:ext>
                </a:extLst>
              </p14:cNvPr>
              <p14:cNvContentPartPr/>
              <p14:nvPr/>
            </p14:nvContentPartPr>
            <p14:xfrm>
              <a:off x="9639725" y="3095925"/>
              <a:ext cx="191520" cy="3142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52BF84E-CDFF-4B3E-A104-205FEAE6F9A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621725" y="3077925"/>
                <a:ext cx="2271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37775E06-4062-458E-8414-DC60077F41CF}"/>
                  </a:ext>
                </a:extLst>
              </p14:cNvPr>
              <p14:cNvContentPartPr/>
              <p14:nvPr/>
            </p14:nvContentPartPr>
            <p14:xfrm>
              <a:off x="9665645" y="4151445"/>
              <a:ext cx="1500840" cy="13262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37775E06-4062-458E-8414-DC60077F41C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647645" y="4133445"/>
                <a:ext cx="1536480" cy="13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BC72F63-81E1-4515-8E86-933D6954708D}"/>
                  </a:ext>
                </a:extLst>
              </p14:cNvPr>
              <p14:cNvContentPartPr/>
              <p14:nvPr/>
            </p14:nvContentPartPr>
            <p14:xfrm>
              <a:off x="7596005" y="5130285"/>
              <a:ext cx="1123560" cy="277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BC72F63-81E1-4515-8E86-933D6954708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551005" y="5040285"/>
                <a:ext cx="12132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46455E5-E441-4BC3-AE97-BD57987FB318}"/>
                  </a:ext>
                </a:extLst>
              </p14:cNvPr>
              <p14:cNvContentPartPr/>
              <p14:nvPr/>
            </p14:nvContentPartPr>
            <p14:xfrm>
              <a:off x="7675205" y="2365845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46455E5-E441-4BC3-AE97-BD57987FB31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630205" y="2275845"/>
                <a:ext cx="9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AA54283-81B8-485E-82DC-505552C31FD5}"/>
                  </a:ext>
                </a:extLst>
              </p14:cNvPr>
              <p14:cNvContentPartPr/>
              <p14:nvPr/>
            </p14:nvContentPartPr>
            <p14:xfrm>
              <a:off x="7654325" y="2334525"/>
              <a:ext cx="1393920" cy="604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AA54283-81B8-485E-82DC-505552C31FD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09325" y="2244525"/>
                <a:ext cx="14835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594DAE0-E43A-422F-B524-A6F7A9A52E5B}"/>
                  </a:ext>
                </a:extLst>
              </p14:cNvPr>
              <p14:cNvContentPartPr/>
              <p14:nvPr/>
            </p14:nvContentPartPr>
            <p14:xfrm>
              <a:off x="7666205" y="2319765"/>
              <a:ext cx="1396080" cy="698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594DAE0-E43A-422F-B524-A6F7A9A52E5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21205" y="2229765"/>
                <a:ext cx="1485720" cy="2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014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5F0585-DA8D-46EF-8674-2547ED00934B}"/>
                  </a:ext>
                </a:extLst>
              </p14:cNvPr>
              <p14:cNvContentPartPr/>
              <p14:nvPr/>
            </p14:nvContentPartPr>
            <p14:xfrm>
              <a:off x="11173325" y="304845"/>
              <a:ext cx="14400" cy="2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5F0585-DA8D-46EF-8674-2547ED009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55325" y="286845"/>
                <a:ext cx="50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6B8C2D-A1CF-42EF-AE71-10CF854DE9A2}"/>
                  </a:ext>
                </a:extLst>
              </p14:cNvPr>
              <p14:cNvContentPartPr/>
              <p14:nvPr/>
            </p14:nvContentPartPr>
            <p14:xfrm>
              <a:off x="10469525" y="359925"/>
              <a:ext cx="186840" cy="2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6B8C2D-A1CF-42EF-AE71-10CF854DE9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51525" y="341925"/>
                <a:ext cx="2224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7C7B18D-EB8E-4FE7-AB2E-A2B5A5E71C2B}"/>
                  </a:ext>
                </a:extLst>
              </p14:cNvPr>
              <p14:cNvContentPartPr/>
              <p14:nvPr/>
            </p14:nvContentPartPr>
            <p14:xfrm>
              <a:off x="10462325" y="490965"/>
              <a:ext cx="678600" cy="389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7C7B18D-EB8E-4FE7-AB2E-A2B5A5E71C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44325" y="472965"/>
                <a:ext cx="71424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917C11D-47F7-4B71-80C2-05C8A3396B78}"/>
                  </a:ext>
                </a:extLst>
              </p14:cNvPr>
              <p14:cNvContentPartPr/>
              <p14:nvPr/>
            </p14:nvContentPartPr>
            <p14:xfrm>
              <a:off x="8164805" y="427965"/>
              <a:ext cx="1580400" cy="617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917C11D-47F7-4B71-80C2-05C8A3396B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6805" y="409965"/>
                <a:ext cx="161604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A08E26A-7FDD-41F2-A754-B861A1F26D53}"/>
                  </a:ext>
                </a:extLst>
              </p14:cNvPr>
              <p14:cNvContentPartPr/>
              <p14:nvPr/>
            </p14:nvContentPartPr>
            <p14:xfrm>
              <a:off x="581765" y="1414725"/>
              <a:ext cx="1387080" cy="89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A08E26A-7FDD-41F2-A754-B861A1F26D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3765" y="1396725"/>
                <a:ext cx="1422720" cy="9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A56478A-826E-4AD3-804A-6B760FC4E15F}"/>
                  </a:ext>
                </a:extLst>
              </p14:cNvPr>
              <p14:cNvContentPartPr/>
              <p14:nvPr/>
            </p14:nvContentPartPr>
            <p14:xfrm>
              <a:off x="3932645" y="1920165"/>
              <a:ext cx="98640" cy="232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A56478A-826E-4AD3-804A-6B760FC4E1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14645" y="1902165"/>
                <a:ext cx="1342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CAB3928-6803-4DEE-A9A5-511D8C4C0D81}"/>
                  </a:ext>
                </a:extLst>
              </p14:cNvPr>
              <p14:cNvContentPartPr/>
              <p14:nvPr/>
            </p14:nvContentPartPr>
            <p14:xfrm>
              <a:off x="2461325" y="1115925"/>
              <a:ext cx="1124640" cy="1343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CAB3928-6803-4DEE-A9A5-511D8C4C0D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43325" y="1097925"/>
                <a:ext cx="1160280" cy="13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19DE783-D0AD-4C8B-8E3E-923353C439DD}"/>
                  </a:ext>
                </a:extLst>
              </p14:cNvPr>
              <p14:cNvContentPartPr/>
              <p14:nvPr/>
            </p14:nvContentPartPr>
            <p14:xfrm>
              <a:off x="4328285" y="1429125"/>
              <a:ext cx="2171160" cy="1023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19DE783-D0AD-4C8B-8E3E-923353C439D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10285" y="1411125"/>
                <a:ext cx="220680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93B02AA-B637-48C2-B98F-E43EB8FB92C5}"/>
                  </a:ext>
                </a:extLst>
              </p14:cNvPr>
              <p14:cNvContentPartPr/>
              <p14:nvPr/>
            </p14:nvContentPartPr>
            <p14:xfrm>
              <a:off x="6876005" y="1915485"/>
              <a:ext cx="131760" cy="184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93B02AA-B637-48C2-B98F-E43EB8FB92C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58005" y="1897485"/>
                <a:ext cx="1674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D8638D1-28FA-4FE7-8F79-B9FCCDFD8E50}"/>
                  </a:ext>
                </a:extLst>
              </p14:cNvPr>
              <p14:cNvContentPartPr/>
              <p14:nvPr/>
            </p14:nvContentPartPr>
            <p14:xfrm>
              <a:off x="7486205" y="1501125"/>
              <a:ext cx="272160" cy="484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D8638D1-28FA-4FE7-8F79-B9FCCDFD8E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68205" y="1483125"/>
                <a:ext cx="30780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3CE8E4F-3FF4-4EEF-8711-1EFF918D4F98}"/>
                  </a:ext>
                </a:extLst>
              </p14:cNvPr>
              <p14:cNvContentPartPr/>
              <p14:nvPr/>
            </p14:nvContentPartPr>
            <p14:xfrm>
              <a:off x="8197205" y="1961205"/>
              <a:ext cx="91440" cy="161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3CE8E4F-3FF4-4EEF-8711-1EFF918D4F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79205" y="1943205"/>
                <a:ext cx="127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D5EF97-8C2F-4035-88D8-355A4105A31B}"/>
                  </a:ext>
                </a:extLst>
              </p14:cNvPr>
              <p14:cNvContentPartPr/>
              <p14:nvPr/>
            </p14:nvContentPartPr>
            <p14:xfrm>
              <a:off x="8978045" y="1236165"/>
              <a:ext cx="2066400" cy="1131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D5EF97-8C2F-4035-88D8-355A4105A3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60045" y="1218165"/>
                <a:ext cx="2102040" cy="11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E933795-51A8-4031-93EC-96CBA0001298}"/>
                  </a:ext>
                </a:extLst>
              </p14:cNvPr>
              <p14:cNvContentPartPr/>
              <p14:nvPr/>
            </p14:nvContentPartPr>
            <p14:xfrm>
              <a:off x="6420245" y="2179725"/>
              <a:ext cx="1306800" cy="109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E933795-51A8-4031-93EC-96CBA000129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02245" y="2161725"/>
                <a:ext cx="1342440" cy="11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843957-BDD8-4CE1-A248-60314FF55A16}"/>
                  </a:ext>
                </a:extLst>
              </p14:cNvPr>
              <p14:cNvContentPartPr/>
              <p14:nvPr/>
            </p14:nvContentPartPr>
            <p14:xfrm>
              <a:off x="4674605" y="2841405"/>
              <a:ext cx="1411920" cy="719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843957-BDD8-4CE1-A248-60314FF55A1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56605" y="2823405"/>
                <a:ext cx="144756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D0EACB0-09C9-475C-9E1D-490EAA6D0492}"/>
                  </a:ext>
                </a:extLst>
              </p14:cNvPr>
              <p14:cNvContentPartPr/>
              <p14:nvPr/>
            </p14:nvContentPartPr>
            <p14:xfrm>
              <a:off x="9020165" y="2313285"/>
              <a:ext cx="1279440" cy="1125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D0EACB0-09C9-475C-9E1D-490EAA6D04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02165" y="2295285"/>
                <a:ext cx="1315080" cy="11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ADCDD75-4D25-4161-91EB-2A65290E1220}"/>
                  </a:ext>
                </a:extLst>
              </p14:cNvPr>
              <p14:cNvContentPartPr/>
              <p14:nvPr/>
            </p14:nvContentPartPr>
            <p14:xfrm>
              <a:off x="7929005" y="3649605"/>
              <a:ext cx="2396520" cy="862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ADCDD75-4D25-4161-91EB-2A65290E122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11002" y="3631605"/>
                <a:ext cx="2432165" cy="89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69BF28E-4A98-4118-854A-83BE5C0940D1}"/>
                  </a:ext>
                </a:extLst>
              </p14:cNvPr>
              <p14:cNvContentPartPr/>
              <p14:nvPr/>
            </p14:nvContentPartPr>
            <p14:xfrm>
              <a:off x="8017925" y="4718085"/>
              <a:ext cx="2323440" cy="662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69BF28E-4A98-4118-854A-83BE5C0940D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99925" y="4700085"/>
                <a:ext cx="2359080" cy="6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372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3140C-D6A4-458F-ABAA-029CD626C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4" y="253834"/>
            <a:ext cx="9753974" cy="63516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5E6340E-5E69-4D60-A425-BA74F953BD66}"/>
                  </a:ext>
                </a:extLst>
              </p14:cNvPr>
              <p14:cNvContentPartPr/>
              <p14:nvPr/>
            </p14:nvContentPartPr>
            <p14:xfrm>
              <a:off x="2735285" y="3266565"/>
              <a:ext cx="2651040" cy="1036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5E6340E-5E69-4D60-A425-BA74F953BD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7285" y="3248565"/>
                <a:ext cx="2686680" cy="10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BF81B5D-E825-46A6-A64D-47D59B1D3EDB}"/>
                  </a:ext>
                </a:extLst>
              </p14:cNvPr>
              <p14:cNvContentPartPr/>
              <p14:nvPr/>
            </p14:nvContentPartPr>
            <p14:xfrm>
              <a:off x="4324325" y="5050365"/>
              <a:ext cx="54000" cy="76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BF81B5D-E825-46A6-A64D-47D59B1D3E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6325" y="5032365"/>
                <a:ext cx="89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E8B07F6-7067-4B04-B364-B7921259A637}"/>
                  </a:ext>
                </a:extLst>
              </p14:cNvPr>
              <p14:cNvContentPartPr/>
              <p14:nvPr/>
            </p14:nvContentPartPr>
            <p14:xfrm>
              <a:off x="3751205" y="4322805"/>
              <a:ext cx="1450440" cy="522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E8B07F6-7067-4B04-B364-B7921259A6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3205" y="4304805"/>
                <a:ext cx="148608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7C77462-8F48-4575-B8DF-A6CF7A79C0DC}"/>
                  </a:ext>
                </a:extLst>
              </p14:cNvPr>
              <p14:cNvContentPartPr/>
              <p14:nvPr/>
            </p14:nvContentPartPr>
            <p14:xfrm>
              <a:off x="5972045" y="964365"/>
              <a:ext cx="2057760" cy="64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7C77462-8F48-4575-B8DF-A6CF7A79C0D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54045" y="946365"/>
                <a:ext cx="209340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BCB2642-166D-4AD4-A258-DAD2327B1225}"/>
                  </a:ext>
                </a:extLst>
              </p14:cNvPr>
              <p14:cNvContentPartPr/>
              <p14:nvPr/>
            </p14:nvContentPartPr>
            <p14:xfrm>
              <a:off x="4396685" y="1732965"/>
              <a:ext cx="3582000" cy="819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BCB2642-166D-4AD4-A258-DAD2327B12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8685" y="1714965"/>
                <a:ext cx="3617640" cy="8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003C803-9CE1-4EFC-AAE0-F1903AEB6C79}"/>
                  </a:ext>
                </a:extLst>
              </p14:cNvPr>
              <p14:cNvContentPartPr/>
              <p14:nvPr/>
            </p14:nvContentPartPr>
            <p14:xfrm>
              <a:off x="6828845" y="2974965"/>
              <a:ext cx="2433960" cy="827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003C803-9CE1-4EFC-AAE0-F1903AEB6C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10845" y="2956965"/>
                <a:ext cx="2469600" cy="86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0A13884-C45F-4F93-B499-4C0439566629}"/>
                  </a:ext>
                </a:extLst>
              </p14:cNvPr>
              <p14:cNvContentPartPr/>
              <p14:nvPr/>
            </p14:nvContentPartPr>
            <p14:xfrm>
              <a:off x="6340325" y="3295005"/>
              <a:ext cx="391320" cy="453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0A13884-C45F-4F93-B499-4C04395666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2325" y="3277005"/>
                <a:ext cx="42696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9779512-FBF1-44B0-8160-F83690F45DF6}"/>
                  </a:ext>
                </a:extLst>
              </p14:cNvPr>
              <p14:cNvContentPartPr/>
              <p14:nvPr/>
            </p14:nvContentPartPr>
            <p14:xfrm>
              <a:off x="10033565" y="3466725"/>
              <a:ext cx="1809720" cy="787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9779512-FBF1-44B0-8160-F83690F45D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15565" y="3448725"/>
                <a:ext cx="1845360" cy="82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33C8E65-690C-4E30-8841-3D5B488FC146}"/>
                  </a:ext>
                </a:extLst>
              </p14:cNvPr>
              <p14:cNvContentPartPr/>
              <p14:nvPr/>
            </p14:nvContentPartPr>
            <p14:xfrm>
              <a:off x="5442125" y="4901325"/>
              <a:ext cx="3035160" cy="6724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33C8E65-690C-4E30-8841-3D5B488FC14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24125" y="4883325"/>
                <a:ext cx="307080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E442695-2543-4014-ACE2-6F7AE24BE880}"/>
                  </a:ext>
                </a:extLst>
              </p14:cNvPr>
              <p14:cNvContentPartPr/>
              <p14:nvPr/>
            </p14:nvContentPartPr>
            <p14:xfrm>
              <a:off x="623885" y="3338565"/>
              <a:ext cx="708480" cy="893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E442695-2543-4014-ACE2-6F7AE24BE88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5885" y="3320565"/>
                <a:ext cx="744120" cy="9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1364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DD8E601-09B5-448C-88C8-F0000FEC020F}"/>
                  </a:ext>
                </a:extLst>
              </p14:cNvPr>
              <p14:cNvContentPartPr/>
              <p14:nvPr/>
            </p14:nvContentPartPr>
            <p14:xfrm>
              <a:off x="7603205" y="340125"/>
              <a:ext cx="119160" cy="43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DD8E601-09B5-448C-88C8-F0000FEC02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5205" y="322125"/>
                <a:ext cx="154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13280A1-59E0-43B3-9493-742D8A9E8344}"/>
                  </a:ext>
                </a:extLst>
              </p14:cNvPr>
              <p14:cNvContentPartPr/>
              <p14:nvPr/>
            </p14:nvContentPartPr>
            <p14:xfrm>
              <a:off x="6694205" y="581325"/>
              <a:ext cx="3548880" cy="492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13280A1-59E0-43B3-9493-742D8A9E83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6205" y="563325"/>
                <a:ext cx="358452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57E516-0785-42AE-BE4D-26C0842DC156}"/>
                  </a:ext>
                </a:extLst>
              </p14:cNvPr>
              <p14:cNvContentPartPr/>
              <p14:nvPr/>
            </p14:nvContentPartPr>
            <p14:xfrm>
              <a:off x="4185365" y="317805"/>
              <a:ext cx="2028240" cy="789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57E516-0785-42AE-BE4D-26C0842DC1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7365" y="299805"/>
                <a:ext cx="2063880" cy="8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F4028AD-756E-4747-8D51-E1334F1BBAC2}"/>
                  </a:ext>
                </a:extLst>
              </p14:cNvPr>
              <p14:cNvContentPartPr/>
              <p14:nvPr/>
            </p14:nvContentPartPr>
            <p14:xfrm>
              <a:off x="1197005" y="1570605"/>
              <a:ext cx="2882160" cy="1577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F4028AD-756E-4747-8D51-E1334F1BBA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05" y="1552605"/>
                <a:ext cx="2917800" cy="16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472D916-5E79-4DFA-9BCA-6966B6E9111A}"/>
                  </a:ext>
                </a:extLst>
              </p14:cNvPr>
              <p14:cNvContentPartPr/>
              <p14:nvPr/>
            </p14:nvContentPartPr>
            <p14:xfrm>
              <a:off x="4131005" y="3052365"/>
              <a:ext cx="2161440" cy="314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472D916-5E79-4DFA-9BCA-6966B6E911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13005" y="3034365"/>
                <a:ext cx="21970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A3DD26E-F1A5-40A1-87D2-9E1BFE2F9969}"/>
                  </a:ext>
                </a:extLst>
              </p14:cNvPr>
              <p14:cNvContentPartPr/>
              <p14:nvPr/>
            </p14:nvContentPartPr>
            <p14:xfrm>
              <a:off x="6016325" y="2108805"/>
              <a:ext cx="2402640" cy="4820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A3DD26E-F1A5-40A1-87D2-9E1BFE2F99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98325" y="2090805"/>
                <a:ext cx="243828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8203B08-6847-4EAB-BB7F-3C98D0E68DE8}"/>
                  </a:ext>
                </a:extLst>
              </p14:cNvPr>
              <p14:cNvContentPartPr/>
              <p14:nvPr/>
            </p14:nvContentPartPr>
            <p14:xfrm>
              <a:off x="8725685" y="1503285"/>
              <a:ext cx="2124360" cy="1981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8203B08-6847-4EAB-BB7F-3C98D0E68D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07685" y="1485285"/>
                <a:ext cx="2160000" cy="20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3EBDDF6-65AA-45D3-9D23-7868D3433FBE}"/>
                  </a:ext>
                </a:extLst>
              </p14:cNvPr>
              <p14:cNvContentPartPr/>
              <p14:nvPr/>
            </p14:nvContentPartPr>
            <p14:xfrm>
              <a:off x="9744845" y="3420285"/>
              <a:ext cx="1160280" cy="793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3EBDDF6-65AA-45D3-9D23-7868D3433F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726845" y="3402285"/>
                <a:ext cx="1195920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3836F9D-3BC4-49B8-9265-1CBD0C54CDA8}"/>
                  </a:ext>
                </a:extLst>
              </p14:cNvPr>
              <p14:cNvContentPartPr/>
              <p14:nvPr/>
            </p14:nvContentPartPr>
            <p14:xfrm>
              <a:off x="6752165" y="3706125"/>
              <a:ext cx="2759760" cy="686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3836F9D-3BC4-49B8-9265-1CBD0C54CDA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34165" y="3688125"/>
                <a:ext cx="279540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64F72EC-7136-4087-A1E3-B3E3DD9E819A}"/>
                  </a:ext>
                </a:extLst>
              </p14:cNvPr>
              <p14:cNvContentPartPr/>
              <p14:nvPr/>
            </p14:nvContentPartPr>
            <p14:xfrm>
              <a:off x="4622765" y="3547365"/>
              <a:ext cx="2090520" cy="6937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64F72EC-7136-4087-A1E3-B3E3DD9E81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04765" y="3529365"/>
                <a:ext cx="212616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7BF58B9-5F75-4149-8AC8-C74F8FE2FEF7}"/>
                  </a:ext>
                </a:extLst>
              </p14:cNvPr>
              <p14:cNvContentPartPr/>
              <p14:nvPr/>
            </p14:nvContentPartPr>
            <p14:xfrm>
              <a:off x="10961285" y="3030045"/>
              <a:ext cx="1200240" cy="3776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7BF58B9-5F75-4149-8AC8-C74F8FE2FE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943285" y="3012045"/>
                <a:ext cx="12358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4AC3420-061B-4D6F-9A49-C15517EE458B}"/>
                  </a:ext>
                </a:extLst>
              </p14:cNvPr>
              <p14:cNvContentPartPr/>
              <p14:nvPr/>
            </p14:nvContentPartPr>
            <p14:xfrm>
              <a:off x="2765885" y="1948605"/>
              <a:ext cx="660600" cy="6598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4AC3420-061B-4D6F-9A49-C15517EE458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47885" y="1930605"/>
                <a:ext cx="69624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A30D4A6-7F56-449F-8773-D0914A0BCE01}"/>
                  </a:ext>
                </a:extLst>
              </p14:cNvPr>
              <p14:cNvContentPartPr/>
              <p14:nvPr/>
            </p14:nvContentPartPr>
            <p14:xfrm>
              <a:off x="9394925" y="2356125"/>
              <a:ext cx="811800" cy="6058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A30D4A6-7F56-449F-8773-D0914A0BCE0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76925" y="2338125"/>
                <a:ext cx="84744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1C5C877-1084-4C15-AD8F-23339ECE4CD9}"/>
                  </a:ext>
                </a:extLst>
              </p14:cNvPr>
              <p14:cNvContentPartPr/>
              <p14:nvPr/>
            </p14:nvContentPartPr>
            <p14:xfrm>
              <a:off x="4300925" y="4287885"/>
              <a:ext cx="6311160" cy="10065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1C5C877-1084-4C15-AD8F-23339ECE4CD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2925" y="4269885"/>
                <a:ext cx="6346800" cy="10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B00B8F2-420E-4559-B53A-041E7B898F31}"/>
                  </a:ext>
                </a:extLst>
              </p14:cNvPr>
              <p14:cNvContentPartPr/>
              <p14:nvPr/>
            </p14:nvContentPartPr>
            <p14:xfrm>
              <a:off x="3373565" y="4159365"/>
              <a:ext cx="235800" cy="1800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B00B8F2-420E-4559-B53A-041E7B898F3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55565" y="4141365"/>
                <a:ext cx="2714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0E28C41-540A-41FA-B44B-E185F8ECEDB5}"/>
                  </a:ext>
                </a:extLst>
              </p14:cNvPr>
              <p14:cNvContentPartPr/>
              <p14:nvPr/>
            </p14:nvContentPartPr>
            <p14:xfrm>
              <a:off x="1763285" y="4486605"/>
              <a:ext cx="2205000" cy="5184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0E28C41-540A-41FA-B44B-E185F8ECEDB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45285" y="4468605"/>
                <a:ext cx="224064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A7D75FB4-B35B-4A36-8415-43888D627B54}"/>
                  </a:ext>
                </a:extLst>
              </p14:cNvPr>
              <p14:cNvContentPartPr/>
              <p14:nvPr/>
            </p14:nvContentPartPr>
            <p14:xfrm>
              <a:off x="852845" y="5232525"/>
              <a:ext cx="3320280" cy="15818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A7D75FB4-B35B-4A36-8415-43888D627B5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4845" y="5214525"/>
                <a:ext cx="3355920" cy="16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78D192DA-29D4-4211-8A69-14553FE2F4E3}"/>
                  </a:ext>
                </a:extLst>
              </p14:cNvPr>
              <p14:cNvContentPartPr/>
              <p14:nvPr/>
            </p14:nvContentPartPr>
            <p14:xfrm>
              <a:off x="926645" y="5402085"/>
              <a:ext cx="1561680" cy="1341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78D192DA-29D4-4211-8A69-14553FE2F4E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08645" y="5384085"/>
                <a:ext cx="1597320" cy="13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FD5A867E-1CCE-44E5-8DEE-61719ED3514A}"/>
                  </a:ext>
                </a:extLst>
              </p14:cNvPr>
              <p14:cNvContentPartPr/>
              <p14:nvPr/>
            </p14:nvContentPartPr>
            <p14:xfrm>
              <a:off x="2734925" y="6444285"/>
              <a:ext cx="1901880" cy="3582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FD5A867E-1CCE-44E5-8DEE-61719ED351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16925" y="6426285"/>
                <a:ext cx="193752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B58F1465-D2E2-4B00-9DDC-3436756DC9DF}"/>
                  </a:ext>
                </a:extLst>
              </p14:cNvPr>
              <p14:cNvContentPartPr/>
              <p14:nvPr/>
            </p14:nvContentPartPr>
            <p14:xfrm>
              <a:off x="4620245" y="5422245"/>
              <a:ext cx="6746760" cy="142488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B58F1465-D2E2-4B00-9DDC-3436756DC9D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02245" y="5404245"/>
                <a:ext cx="6782400" cy="14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8EA839A3-3694-4784-932C-3936159E157B}"/>
                  </a:ext>
                </a:extLst>
              </p14:cNvPr>
              <p14:cNvContentPartPr/>
              <p14:nvPr/>
            </p14:nvContentPartPr>
            <p14:xfrm>
              <a:off x="9565565" y="55725"/>
              <a:ext cx="2501640" cy="82368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8EA839A3-3694-4784-932C-3936159E157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547565" y="37725"/>
                <a:ext cx="2537280" cy="859320"/>
              </a:xfrm>
              <a:prstGeom prst="rect">
                <a:avLst/>
              </a:prstGeom>
            </p:spPr>
          </p:pic>
        </mc:Fallback>
      </mc:AlternateContent>
      <p:pic>
        <p:nvPicPr>
          <p:cNvPr id="301" name="Picture 300">
            <a:extLst>
              <a:ext uri="{FF2B5EF4-FFF2-40B4-BE49-F238E27FC236}">
                <a16:creationId xmlns:a16="http://schemas.microsoft.com/office/drawing/2014/main" id="{427F4887-9436-4C7B-A825-F9CFA7C7E54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841750" y="1528680"/>
            <a:ext cx="1828800" cy="1838325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25EEF45B-0587-434B-9844-B8D4A443084C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342375" y="1430993"/>
            <a:ext cx="17335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17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51AD70-D7D8-488B-8843-57D609FFE1F6}"/>
                  </a:ext>
                </a:extLst>
              </p14:cNvPr>
              <p14:cNvContentPartPr/>
              <p14:nvPr/>
            </p14:nvContentPartPr>
            <p14:xfrm>
              <a:off x="10087205" y="992805"/>
              <a:ext cx="182160" cy="11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51AD70-D7D8-488B-8843-57D609FFE1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9205" y="974805"/>
                <a:ext cx="2178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E607BB8-0C7D-4916-82F3-DDE9270971A3}"/>
                  </a:ext>
                </a:extLst>
              </p14:cNvPr>
              <p14:cNvContentPartPr/>
              <p14:nvPr/>
            </p14:nvContentPartPr>
            <p14:xfrm>
              <a:off x="7593125" y="304845"/>
              <a:ext cx="3506040" cy="543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E607BB8-0C7D-4916-82F3-DDE9270971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75125" y="286845"/>
                <a:ext cx="354168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8C3C43E-D098-44D5-A90E-325335DC27A3}"/>
                  </a:ext>
                </a:extLst>
              </p14:cNvPr>
              <p14:cNvContentPartPr/>
              <p14:nvPr/>
            </p14:nvContentPartPr>
            <p14:xfrm>
              <a:off x="7160405" y="313485"/>
              <a:ext cx="93600" cy="262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8C3C43E-D098-44D5-A90E-325335DC27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42405" y="295485"/>
                <a:ext cx="1292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E517A8B-6674-4258-AB1C-0965648911F5}"/>
                  </a:ext>
                </a:extLst>
              </p14:cNvPr>
              <p14:cNvContentPartPr/>
              <p14:nvPr/>
            </p14:nvContentPartPr>
            <p14:xfrm>
              <a:off x="2583365" y="889485"/>
              <a:ext cx="248040" cy="163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E517A8B-6674-4258-AB1C-0965648911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65520" y="871642"/>
                <a:ext cx="283372" cy="199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3B2F9A8-6338-4ACF-9631-A500A617E6CF}"/>
                  </a:ext>
                </a:extLst>
              </p14:cNvPr>
              <p14:cNvContentPartPr/>
              <p14:nvPr/>
            </p14:nvContentPartPr>
            <p14:xfrm>
              <a:off x="3226685" y="823245"/>
              <a:ext cx="728280" cy="145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3B2F9A8-6338-4ACF-9631-A500A617E6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8685" y="805245"/>
                <a:ext cx="7639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950D0F-4B47-4BDA-8D48-E24D016CF7EF}"/>
                  </a:ext>
                </a:extLst>
              </p14:cNvPr>
              <p14:cNvContentPartPr/>
              <p14:nvPr/>
            </p14:nvContentPartPr>
            <p14:xfrm>
              <a:off x="874445" y="793005"/>
              <a:ext cx="1364400" cy="2099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950D0F-4B47-4BDA-8D48-E24D016CF7E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6445" y="775005"/>
                <a:ext cx="1400040" cy="21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FE21F6B-E3FB-4B4B-A4AE-B6CB9B00B4E0}"/>
                  </a:ext>
                </a:extLst>
              </p14:cNvPr>
              <p14:cNvContentPartPr/>
              <p14:nvPr/>
            </p14:nvContentPartPr>
            <p14:xfrm>
              <a:off x="4520165" y="690405"/>
              <a:ext cx="79920" cy="336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FE21F6B-E3FB-4B4B-A4AE-B6CB9B00B4E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2165" y="672405"/>
                <a:ext cx="11556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9FC5461-25ED-4208-A8B5-3C175C85DBD4}"/>
                  </a:ext>
                </a:extLst>
              </p14:cNvPr>
              <p14:cNvContentPartPr/>
              <p14:nvPr/>
            </p14:nvContentPartPr>
            <p14:xfrm>
              <a:off x="5314685" y="734325"/>
              <a:ext cx="68040" cy="298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9FC5461-25ED-4208-A8B5-3C175C85DB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96685" y="716325"/>
                <a:ext cx="1036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F470088-851C-4AFD-826D-2916C433109B}"/>
                  </a:ext>
                </a:extLst>
              </p14:cNvPr>
              <p14:cNvContentPartPr/>
              <p14:nvPr/>
            </p14:nvContentPartPr>
            <p14:xfrm>
              <a:off x="2155325" y="1533885"/>
              <a:ext cx="217440" cy="127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F470088-851C-4AFD-826D-2916C43310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37325" y="1515885"/>
                <a:ext cx="253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82049E5-4B1F-4A49-B2A0-E73C00633B5C}"/>
                  </a:ext>
                </a:extLst>
              </p14:cNvPr>
              <p14:cNvContentPartPr/>
              <p14:nvPr/>
            </p14:nvContentPartPr>
            <p14:xfrm>
              <a:off x="2806205" y="1548285"/>
              <a:ext cx="175680" cy="105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82049E5-4B1F-4A49-B2A0-E73C00633B5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88205" y="1530285"/>
                <a:ext cx="2113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0C617A0-E37E-4418-BE39-38855501243F}"/>
                  </a:ext>
                </a:extLst>
              </p14:cNvPr>
              <p14:cNvContentPartPr/>
              <p14:nvPr/>
            </p14:nvContentPartPr>
            <p14:xfrm>
              <a:off x="3564725" y="1527045"/>
              <a:ext cx="182160" cy="14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0C617A0-E37E-4418-BE39-38855501243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6725" y="1509045"/>
                <a:ext cx="2178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19E8DD6-E46C-4972-BF09-89B6F735EFEA}"/>
                  </a:ext>
                </a:extLst>
              </p14:cNvPr>
              <p14:cNvContentPartPr/>
              <p14:nvPr/>
            </p14:nvContentPartPr>
            <p14:xfrm>
              <a:off x="4489925" y="1456125"/>
              <a:ext cx="114840" cy="144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19E8DD6-E46C-4972-BF09-89B6F735EFE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71925" y="1438125"/>
                <a:ext cx="1504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A6E1748-B766-48E3-AF6D-53BEFD171BFD}"/>
                  </a:ext>
                </a:extLst>
              </p14:cNvPr>
              <p14:cNvContentPartPr/>
              <p14:nvPr/>
            </p14:nvContentPartPr>
            <p14:xfrm>
              <a:off x="5267165" y="1462245"/>
              <a:ext cx="186840" cy="111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A6E1748-B766-48E3-AF6D-53BEFD171BF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49165" y="1444245"/>
                <a:ext cx="2224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0467894-CB99-4CE9-94EE-927BE62933E2}"/>
                  </a:ext>
                </a:extLst>
              </p14:cNvPr>
              <p14:cNvContentPartPr/>
              <p14:nvPr/>
            </p14:nvContentPartPr>
            <p14:xfrm>
              <a:off x="2189525" y="2044005"/>
              <a:ext cx="249120" cy="19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0467894-CB99-4CE9-94EE-927BE62933E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71525" y="2026005"/>
                <a:ext cx="2847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209F4F-DBB1-406E-95D7-B9791D0F4657}"/>
                  </a:ext>
                </a:extLst>
              </p14:cNvPr>
              <p14:cNvContentPartPr/>
              <p14:nvPr/>
            </p14:nvContentPartPr>
            <p14:xfrm>
              <a:off x="2991245" y="1975245"/>
              <a:ext cx="215640" cy="162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209F4F-DBB1-406E-95D7-B9791D0F46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73245" y="1957245"/>
                <a:ext cx="251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114F869-79F9-4683-BFE3-A27F0372CD6D}"/>
                  </a:ext>
                </a:extLst>
              </p14:cNvPr>
              <p14:cNvContentPartPr/>
              <p14:nvPr/>
            </p14:nvContentPartPr>
            <p14:xfrm>
              <a:off x="3651125" y="1979205"/>
              <a:ext cx="249120" cy="189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114F869-79F9-4683-BFE3-A27F0372CD6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33125" y="1961205"/>
                <a:ext cx="2847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D494ABD-D4CC-4D7B-8AEB-079866DC40A6}"/>
                  </a:ext>
                </a:extLst>
              </p14:cNvPr>
              <p14:cNvContentPartPr/>
              <p14:nvPr/>
            </p14:nvContentPartPr>
            <p14:xfrm>
              <a:off x="4552565" y="1987125"/>
              <a:ext cx="42480" cy="213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D494ABD-D4CC-4D7B-8AEB-079866DC40A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34565" y="1969125"/>
                <a:ext cx="781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D4C9D42-958E-49D9-9B1D-A9241D0F4420}"/>
                  </a:ext>
                </a:extLst>
              </p14:cNvPr>
              <p14:cNvContentPartPr/>
              <p14:nvPr/>
            </p14:nvContentPartPr>
            <p14:xfrm>
              <a:off x="5207405" y="2013045"/>
              <a:ext cx="317160" cy="177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D4C9D42-958E-49D9-9B1D-A9241D0F442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89405" y="1995045"/>
                <a:ext cx="3528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23DF1E9-8CE1-4BDC-95A3-5DA2ACA547CE}"/>
                  </a:ext>
                </a:extLst>
              </p14:cNvPr>
              <p14:cNvContentPartPr/>
              <p14:nvPr/>
            </p14:nvContentPartPr>
            <p14:xfrm>
              <a:off x="2229125" y="2491485"/>
              <a:ext cx="264240" cy="213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23DF1E9-8CE1-4BDC-95A3-5DA2ACA547C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11125" y="2473485"/>
                <a:ext cx="2998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B978C3F-D47C-4B6B-9053-160A858A7C6A}"/>
                  </a:ext>
                </a:extLst>
              </p14:cNvPr>
              <p14:cNvContentPartPr/>
              <p14:nvPr/>
            </p14:nvContentPartPr>
            <p14:xfrm>
              <a:off x="3142805" y="2577525"/>
              <a:ext cx="206640" cy="123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B978C3F-D47C-4B6B-9053-160A858A7C6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24805" y="2559525"/>
                <a:ext cx="2422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10CAF4A-F473-4207-8BB1-C2C6E7E8F112}"/>
                  </a:ext>
                </a:extLst>
              </p14:cNvPr>
              <p14:cNvContentPartPr/>
              <p14:nvPr/>
            </p14:nvContentPartPr>
            <p14:xfrm>
              <a:off x="3925805" y="2535405"/>
              <a:ext cx="171000" cy="141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10CAF4A-F473-4207-8BB1-C2C6E7E8F11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07805" y="2517405"/>
                <a:ext cx="2066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67143F2-35B3-49D8-88AF-8E3818221B3D}"/>
                  </a:ext>
                </a:extLst>
              </p14:cNvPr>
              <p14:cNvContentPartPr/>
              <p14:nvPr/>
            </p14:nvContentPartPr>
            <p14:xfrm>
              <a:off x="4646525" y="2584725"/>
              <a:ext cx="230760" cy="130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67143F2-35B3-49D8-88AF-8E3818221B3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28525" y="2566725"/>
                <a:ext cx="2664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9611C25-67BA-4567-9D37-1D2E6AA6A867}"/>
                  </a:ext>
                </a:extLst>
              </p14:cNvPr>
              <p14:cNvContentPartPr/>
              <p14:nvPr/>
            </p14:nvContentPartPr>
            <p14:xfrm>
              <a:off x="5337365" y="2557725"/>
              <a:ext cx="218520" cy="119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9611C25-67BA-4567-9D37-1D2E6AA6A86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19365" y="2539725"/>
                <a:ext cx="2541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60A93DC-55C6-43A8-AA46-19103D51D5BE}"/>
                  </a:ext>
                </a:extLst>
              </p14:cNvPr>
              <p14:cNvContentPartPr/>
              <p14:nvPr/>
            </p14:nvContentPartPr>
            <p14:xfrm>
              <a:off x="5936765" y="677085"/>
              <a:ext cx="347760" cy="2216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60A93DC-55C6-43A8-AA46-19103D51D5B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18765" y="659085"/>
                <a:ext cx="383400" cy="22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33456C7-9FE0-4905-B1B8-4723DDBF43E6}"/>
                  </a:ext>
                </a:extLst>
              </p14:cNvPr>
              <p14:cNvContentPartPr/>
              <p14:nvPr/>
            </p14:nvContentPartPr>
            <p14:xfrm>
              <a:off x="7402685" y="1212765"/>
              <a:ext cx="14400" cy="13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33456C7-9FE0-4905-B1B8-4723DDBF43E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84685" y="1194765"/>
                <a:ext cx="5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DD06BE3-ABDB-4729-9BCF-5DD833CA3FEF}"/>
                  </a:ext>
                </a:extLst>
              </p14:cNvPr>
              <p14:cNvContentPartPr/>
              <p14:nvPr/>
            </p14:nvContentPartPr>
            <p14:xfrm>
              <a:off x="6782765" y="1372605"/>
              <a:ext cx="673920" cy="277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DD06BE3-ABDB-4729-9BCF-5DD833CA3FE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764765" y="1354605"/>
                <a:ext cx="7095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AB58B3C-6265-42B7-9922-78281C1F0327}"/>
                  </a:ext>
                </a:extLst>
              </p14:cNvPr>
              <p14:cNvContentPartPr/>
              <p14:nvPr/>
            </p14:nvContentPartPr>
            <p14:xfrm>
              <a:off x="6663965" y="1797045"/>
              <a:ext cx="1095480" cy="287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AB58B3C-6265-42B7-9922-78281C1F032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45965" y="1779045"/>
                <a:ext cx="11311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ABA63F1-B51B-48F7-8039-0B8414F3866E}"/>
                  </a:ext>
                </a:extLst>
              </p14:cNvPr>
              <p14:cNvContentPartPr/>
              <p14:nvPr/>
            </p14:nvContentPartPr>
            <p14:xfrm>
              <a:off x="6183365" y="2995845"/>
              <a:ext cx="923760" cy="385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ABA63F1-B51B-48F7-8039-0B8414F3866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165365" y="2977845"/>
                <a:ext cx="95940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5D719A3-A859-4B7E-B853-4326D951F2C3}"/>
                  </a:ext>
                </a:extLst>
              </p14:cNvPr>
              <p14:cNvContentPartPr/>
              <p14:nvPr/>
            </p14:nvContentPartPr>
            <p14:xfrm>
              <a:off x="4708805" y="843405"/>
              <a:ext cx="244440" cy="57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5D719A3-A859-4B7E-B853-4326D951F2C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90805" y="825405"/>
                <a:ext cx="280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0AFE113-5CDC-4538-9DC3-1C4FF7B124BF}"/>
                  </a:ext>
                </a:extLst>
              </p14:cNvPr>
              <p14:cNvContentPartPr/>
              <p14:nvPr/>
            </p14:nvContentPartPr>
            <p14:xfrm>
              <a:off x="5332325" y="632445"/>
              <a:ext cx="345960" cy="3358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0AFE113-5CDC-4538-9DC3-1C4FF7B124B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14325" y="614445"/>
                <a:ext cx="3816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A348D78-2A7B-41C8-A06F-663BC855A1E7}"/>
                  </a:ext>
                </a:extLst>
              </p14:cNvPr>
              <p14:cNvContentPartPr/>
              <p14:nvPr/>
            </p14:nvContentPartPr>
            <p14:xfrm>
              <a:off x="4566605" y="1784085"/>
              <a:ext cx="324360" cy="462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A348D78-2A7B-41C8-A06F-663BC855A1E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548605" y="1766085"/>
                <a:ext cx="3600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2AB258B-61ED-4E81-B555-7CB1EFE30099}"/>
                  </a:ext>
                </a:extLst>
              </p14:cNvPr>
              <p14:cNvContentPartPr/>
              <p14:nvPr/>
            </p14:nvContentPartPr>
            <p14:xfrm>
              <a:off x="8252645" y="1426245"/>
              <a:ext cx="1699920" cy="20311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2AB258B-61ED-4E81-B555-7CB1EFE300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234645" y="1408245"/>
                <a:ext cx="1735560" cy="20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5B050B5-A0FE-4AEC-A917-25E260EB9FA4}"/>
                  </a:ext>
                </a:extLst>
              </p14:cNvPr>
              <p14:cNvContentPartPr/>
              <p14:nvPr/>
            </p14:nvContentPartPr>
            <p14:xfrm>
              <a:off x="8344085" y="2751045"/>
              <a:ext cx="1599120" cy="2808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5B050B5-A0FE-4AEC-A917-25E260EB9F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326085" y="2733045"/>
                <a:ext cx="16347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777DD00-6D25-4D00-8285-1551FFBD95A8}"/>
                  </a:ext>
                </a:extLst>
              </p14:cNvPr>
              <p14:cNvContentPartPr/>
              <p14:nvPr/>
            </p14:nvContentPartPr>
            <p14:xfrm>
              <a:off x="8204765" y="2111325"/>
              <a:ext cx="3040920" cy="15372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777DD00-6D25-4D00-8285-1551FFBD95A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186765" y="2093325"/>
                <a:ext cx="3076560" cy="157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20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8B95D-BF8E-44BB-ADD7-7C2A3B4DC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06" y="0"/>
            <a:ext cx="9991725" cy="396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7DF788C-4745-4DA0-8DE8-B240C8214E25}"/>
                  </a:ext>
                </a:extLst>
              </p14:cNvPr>
              <p14:cNvContentPartPr/>
              <p14:nvPr/>
            </p14:nvContentPartPr>
            <p14:xfrm>
              <a:off x="3076821" y="3143614"/>
              <a:ext cx="3089160" cy="1426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7DF788C-4745-4DA0-8DE8-B240C8214E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8821" y="3125614"/>
                <a:ext cx="3124800" cy="14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5B6F13B-D09F-49D2-A8B9-A6E18408A1FB}"/>
                  </a:ext>
                </a:extLst>
              </p14:cNvPr>
              <p14:cNvContentPartPr/>
              <p14:nvPr/>
            </p14:nvContentPartPr>
            <p14:xfrm>
              <a:off x="1024461" y="3890254"/>
              <a:ext cx="1914120" cy="942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5B6F13B-D09F-49D2-A8B9-A6E18408A1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6461" y="3872254"/>
                <a:ext cx="1949760" cy="9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6542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D7C7FE-4984-44E6-8FDA-815AC27B9B57}"/>
                  </a:ext>
                </a:extLst>
              </p14:cNvPr>
              <p14:cNvContentPartPr/>
              <p14:nvPr/>
            </p14:nvContentPartPr>
            <p14:xfrm>
              <a:off x="11224445" y="345525"/>
              <a:ext cx="191520" cy="21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D7C7FE-4984-44E6-8FDA-815AC27B9B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06445" y="327525"/>
                <a:ext cx="2271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657037-F34F-4383-B30C-BA80D8ACF893}"/>
                  </a:ext>
                </a:extLst>
              </p14:cNvPr>
              <p14:cNvContentPartPr/>
              <p14:nvPr/>
            </p14:nvContentPartPr>
            <p14:xfrm>
              <a:off x="10970285" y="104325"/>
              <a:ext cx="581040" cy="57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657037-F34F-4383-B30C-BA80D8ACF8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52285" y="86325"/>
                <a:ext cx="61668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B6BFC3-2FA8-4A1E-A87A-6E18108455C7}"/>
                  </a:ext>
                </a:extLst>
              </p14:cNvPr>
              <p14:cNvContentPartPr/>
              <p14:nvPr/>
            </p14:nvContentPartPr>
            <p14:xfrm>
              <a:off x="10490405" y="204045"/>
              <a:ext cx="194760" cy="27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B6BFC3-2FA8-4A1E-A87A-6E18108455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72405" y="186045"/>
                <a:ext cx="2304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A611878-322F-4FAE-91C1-B2343CAF445B}"/>
                  </a:ext>
                </a:extLst>
              </p14:cNvPr>
              <p14:cNvContentPartPr/>
              <p14:nvPr/>
            </p14:nvContentPartPr>
            <p14:xfrm>
              <a:off x="10623245" y="114765"/>
              <a:ext cx="168120" cy="246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A611878-322F-4FAE-91C1-B2343CAF44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05245" y="96765"/>
                <a:ext cx="2037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B81E16-6180-4256-9E5A-6993684A76E4}"/>
                  </a:ext>
                </a:extLst>
              </p14:cNvPr>
              <p14:cNvContentPartPr/>
              <p14:nvPr/>
            </p14:nvContentPartPr>
            <p14:xfrm>
              <a:off x="10360085" y="433365"/>
              <a:ext cx="86400" cy="14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B81E16-6180-4256-9E5A-6993684A76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42085" y="415365"/>
                <a:ext cx="1220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74C97F4-77DB-4701-B36E-2F91816E63B7}"/>
                  </a:ext>
                </a:extLst>
              </p14:cNvPr>
              <p14:cNvContentPartPr/>
              <p14:nvPr/>
            </p14:nvContentPartPr>
            <p14:xfrm>
              <a:off x="10075685" y="353445"/>
              <a:ext cx="319680" cy="334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74C97F4-77DB-4701-B36E-2F91816E63B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57685" y="335445"/>
                <a:ext cx="3553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2DA9586-E89E-461D-B6C1-68D4AFBB866B}"/>
                  </a:ext>
                </a:extLst>
              </p14:cNvPr>
              <p14:cNvContentPartPr/>
              <p14:nvPr/>
            </p14:nvContentPartPr>
            <p14:xfrm>
              <a:off x="10355405" y="710925"/>
              <a:ext cx="11880" cy="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2DA9586-E89E-461D-B6C1-68D4AFBB866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37405" y="692925"/>
                <a:ext cx="475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0578AB-74F7-4D8C-8FC6-57138F808812}"/>
                  </a:ext>
                </a:extLst>
              </p14:cNvPr>
              <p14:cNvContentPartPr/>
              <p14:nvPr/>
            </p14:nvContentPartPr>
            <p14:xfrm>
              <a:off x="9979925" y="325725"/>
              <a:ext cx="119520" cy="242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0578AB-74F7-4D8C-8FC6-57138F80881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61925" y="307725"/>
                <a:ext cx="1551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D2774BF-3142-4177-BAC1-87FFDD8BF5D8}"/>
                  </a:ext>
                </a:extLst>
              </p14:cNvPr>
              <p14:cNvContentPartPr/>
              <p14:nvPr/>
            </p14:nvContentPartPr>
            <p14:xfrm>
              <a:off x="9483125" y="177765"/>
              <a:ext cx="318600" cy="403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D2774BF-3142-4177-BAC1-87FFDD8BF5D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65125" y="159765"/>
                <a:ext cx="35424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3CDDF4-1A16-4538-A25B-434B8BADA65D}"/>
                  </a:ext>
                </a:extLst>
              </p14:cNvPr>
              <p14:cNvContentPartPr/>
              <p14:nvPr/>
            </p14:nvContentPartPr>
            <p14:xfrm>
              <a:off x="9679325" y="65476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3CDDF4-1A16-4538-A25B-434B8BADA65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61325" y="63676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B80FA2-2774-41CF-9D27-FC2B0AC16C5C}"/>
                  </a:ext>
                </a:extLst>
              </p14:cNvPr>
              <p14:cNvContentPartPr/>
              <p14:nvPr/>
            </p14:nvContentPartPr>
            <p14:xfrm>
              <a:off x="9182885" y="175245"/>
              <a:ext cx="93960" cy="277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B80FA2-2774-41CF-9D27-FC2B0AC16C5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64885" y="157245"/>
                <a:ext cx="1296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9EC7EB-A199-4E84-91F8-A6AAFCAA3CFF}"/>
                  </a:ext>
                </a:extLst>
              </p14:cNvPr>
              <p14:cNvContentPartPr/>
              <p14:nvPr/>
            </p14:nvContentPartPr>
            <p14:xfrm>
              <a:off x="9169205" y="587805"/>
              <a:ext cx="100440" cy="27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9EC7EB-A199-4E84-91F8-A6AAFCAA3CF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1205" y="569805"/>
                <a:ext cx="136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8B2C31-215A-4EE2-B8BB-C902F4621AE5}"/>
                  </a:ext>
                </a:extLst>
              </p14:cNvPr>
              <p14:cNvContentPartPr/>
              <p14:nvPr/>
            </p14:nvContentPartPr>
            <p14:xfrm>
              <a:off x="8649365" y="306285"/>
              <a:ext cx="331200" cy="303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8B2C31-215A-4EE2-B8BB-C902F4621AE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631365" y="288285"/>
                <a:ext cx="36684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B3D69C-B500-4B18-8B58-7022A5F482B5}"/>
                  </a:ext>
                </a:extLst>
              </p14:cNvPr>
              <p14:cNvContentPartPr/>
              <p14:nvPr/>
            </p14:nvContentPartPr>
            <p14:xfrm>
              <a:off x="8707685" y="813165"/>
              <a:ext cx="5040" cy="14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B3D69C-B500-4B18-8B58-7022A5F482B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89685" y="795165"/>
                <a:ext cx="40680" cy="504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اثر انگشت,علت و استثناها - وب سایت علمی آموزشی نیونش">
            <a:extLst>
              <a:ext uri="{FF2B5EF4-FFF2-40B4-BE49-F238E27FC236}">
                <a16:creationId xmlns:a16="http://schemas.microsoft.com/office/drawing/2014/main" id="{846C398B-22CC-4F0D-ACB2-E6C8780A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0" y="654765"/>
            <a:ext cx="3761215" cy="37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A2D33E-F4C1-4ACF-AA0C-BC362EEBACFF}"/>
                  </a:ext>
                </a:extLst>
              </p14:cNvPr>
              <p14:cNvContentPartPr/>
              <p14:nvPr/>
            </p14:nvContentPartPr>
            <p14:xfrm>
              <a:off x="3580925" y="1349205"/>
              <a:ext cx="1258920" cy="319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A2D33E-F4C1-4ACF-AA0C-BC362EEBACF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62925" y="1331205"/>
                <a:ext cx="129456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94F946C-2D8A-423F-850B-943113E90E1C}"/>
                  </a:ext>
                </a:extLst>
              </p14:cNvPr>
              <p14:cNvContentPartPr/>
              <p14:nvPr/>
            </p14:nvContentPartPr>
            <p14:xfrm>
              <a:off x="5017325" y="339045"/>
              <a:ext cx="2334600" cy="1113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94F946C-2D8A-423F-850B-943113E90E1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99325" y="321045"/>
                <a:ext cx="2370240" cy="11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D90E5FD-ACC6-4F5F-84A7-EE5743AE06BC}"/>
                  </a:ext>
                </a:extLst>
              </p14:cNvPr>
              <p14:cNvContentPartPr/>
              <p14:nvPr/>
            </p14:nvContentPartPr>
            <p14:xfrm>
              <a:off x="7154285" y="1894245"/>
              <a:ext cx="2607120" cy="2785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D90E5FD-ACC6-4F5F-84A7-EE5743AE06B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36285" y="1876245"/>
                <a:ext cx="2642760" cy="28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78" name="Ink 2077">
                <a:extLst>
                  <a:ext uri="{FF2B5EF4-FFF2-40B4-BE49-F238E27FC236}">
                    <a16:creationId xmlns:a16="http://schemas.microsoft.com/office/drawing/2014/main" id="{F8511FD5-8862-4239-BC60-034B6B2B77DE}"/>
                  </a:ext>
                </a:extLst>
              </p14:cNvPr>
              <p14:cNvContentPartPr/>
              <p14:nvPr/>
            </p14:nvContentPartPr>
            <p14:xfrm>
              <a:off x="2376005" y="1577445"/>
              <a:ext cx="7668360" cy="4088880"/>
            </p14:xfrm>
          </p:contentPart>
        </mc:Choice>
        <mc:Fallback xmlns="">
          <p:pic>
            <p:nvPicPr>
              <p:cNvPr id="2078" name="Ink 2077">
                <a:extLst>
                  <a:ext uri="{FF2B5EF4-FFF2-40B4-BE49-F238E27FC236}">
                    <a16:creationId xmlns:a16="http://schemas.microsoft.com/office/drawing/2014/main" id="{F8511FD5-8862-4239-BC60-034B6B2B77D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58005" y="1559445"/>
                <a:ext cx="7704000" cy="41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85" name="Ink 2084">
                <a:extLst>
                  <a:ext uri="{FF2B5EF4-FFF2-40B4-BE49-F238E27FC236}">
                    <a16:creationId xmlns:a16="http://schemas.microsoft.com/office/drawing/2014/main" id="{15E1125D-B80C-4B7B-A8EF-83D8560A9A83}"/>
                  </a:ext>
                </a:extLst>
              </p14:cNvPr>
              <p14:cNvContentPartPr/>
              <p14:nvPr/>
            </p14:nvContentPartPr>
            <p14:xfrm>
              <a:off x="369005" y="378285"/>
              <a:ext cx="1238760" cy="724680"/>
            </p14:xfrm>
          </p:contentPart>
        </mc:Choice>
        <mc:Fallback xmlns="">
          <p:pic>
            <p:nvPicPr>
              <p:cNvPr id="2085" name="Ink 2084">
                <a:extLst>
                  <a:ext uri="{FF2B5EF4-FFF2-40B4-BE49-F238E27FC236}">
                    <a16:creationId xmlns:a16="http://schemas.microsoft.com/office/drawing/2014/main" id="{15E1125D-B80C-4B7B-A8EF-83D8560A9A8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1005" y="360285"/>
                <a:ext cx="1274400" cy="76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241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2C8A5-EF02-44DD-9C6B-AB8344D4C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87" y="1371600"/>
            <a:ext cx="8896350" cy="5486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EDF7A4-7A9E-49BF-86A9-9E8452EBBF9F}"/>
                  </a:ext>
                </a:extLst>
              </p14:cNvPr>
              <p14:cNvContentPartPr/>
              <p14:nvPr/>
            </p14:nvContentPartPr>
            <p14:xfrm>
              <a:off x="10283045" y="141045"/>
              <a:ext cx="1195920" cy="570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EDF7A4-7A9E-49BF-86A9-9E8452EBBF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5045" y="123045"/>
                <a:ext cx="123156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8D36A3-9CF0-444D-AA02-3FBDD74A73D8}"/>
                  </a:ext>
                </a:extLst>
              </p14:cNvPr>
              <p14:cNvContentPartPr/>
              <p14:nvPr/>
            </p14:nvContentPartPr>
            <p14:xfrm>
              <a:off x="8826485" y="3854085"/>
              <a:ext cx="1281960" cy="896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8D36A3-9CF0-444D-AA02-3FBDD74A73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08485" y="3836085"/>
                <a:ext cx="131760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B107F0-BEC2-4504-8359-6DB4D6F97D30}"/>
                  </a:ext>
                </a:extLst>
              </p14:cNvPr>
              <p14:cNvContentPartPr/>
              <p14:nvPr/>
            </p14:nvContentPartPr>
            <p14:xfrm>
              <a:off x="10383485" y="2566365"/>
              <a:ext cx="1461240" cy="667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B107F0-BEC2-4504-8359-6DB4D6F97D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65485" y="2548365"/>
                <a:ext cx="149688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C26DE07-43E5-431D-AA0A-A565F15353AD}"/>
                  </a:ext>
                </a:extLst>
              </p14:cNvPr>
              <p14:cNvContentPartPr/>
              <p14:nvPr/>
            </p14:nvContentPartPr>
            <p14:xfrm>
              <a:off x="9754205" y="3134805"/>
              <a:ext cx="219240" cy="140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C26DE07-43E5-431D-AA0A-A565F15353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36205" y="3116805"/>
                <a:ext cx="2548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925D9BB-0BED-442E-A97E-E139846D3E63}"/>
                  </a:ext>
                </a:extLst>
              </p14:cNvPr>
              <p14:cNvContentPartPr/>
              <p14:nvPr/>
            </p14:nvContentPartPr>
            <p14:xfrm>
              <a:off x="9691205" y="3413805"/>
              <a:ext cx="2142000" cy="1123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925D9BB-0BED-442E-A97E-E139846D3E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73205" y="3395805"/>
                <a:ext cx="2177640" cy="11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D1C1840-5491-437B-B408-8B811F60D040}"/>
                  </a:ext>
                </a:extLst>
              </p14:cNvPr>
              <p14:cNvContentPartPr/>
              <p14:nvPr/>
            </p14:nvContentPartPr>
            <p14:xfrm>
              <a:off x="8882645" y="5784045"/>
              <a:ext cx="976680" cy="185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D1C1840-5491-437B-B408-8B811F60D04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64645" y="5766045"/>
                <a:ext cx="10123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531851B-28CF-42EC-925E-6FD02119F7FF}"/>
                  </a:ext>
                </a:extLst>
              </p14:cNvPr>
              <p14:cNvContentPartPr/>
              <p14:nvPr/>
            </p14:nvContentPartPr>
            <p14:xfrm>
              <a:off x="10145525" y="5538885"/>
              <a:ext cx="1697040" cy="964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531851B-28CF-42EC-925E-6FD02119F7F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27525" y="5520885"/>
                <a:ext cx="173268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7E9F23C-8770-46AB-9669-B13663368D21}"/>
                  </a:ext>
                </a:extLst>
              </p14:cNvPr>
              <p14:cNvContentPartPr/>
              <p14:nvPr/>
            </p14:nvContentPartPr>
            <p14:xfrm>
              <a:off x="10291325" y="2578245"/>
              <a:ext cx="1882800" cy="886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7E9F23C-8770-46AB-9669-B13663368D2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273325" y="2560245"/>
                <a:ext cx="191844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1213137-3E05-4D61-8ABA-1F432BAA38C3}"/>
                  </a:ext>
                </a:extLst>
              </p14:cNvPr>
              <p14:cNvContentPartPr/>
              <p14:nvPr/>
            </p14:nvContentPartPr>
            <p14:xfrm>
              <a:off x="2993765" y="3550245"/>
              <a:ext cx="3346560" cy="1698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1213137-3E05-4D61-8ABA-1F432BAA38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75765" y="3532245"/>
                <a:ext cx="3382200" cy="17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DFD99A5-D6B3-4FB9-A723-091DBD7A5292}"/>
                  </a:ext>
                </a:extLst>
              </p14:cNvPr>
              <p14:cNvContentPartPr/>
              <p14:nvPr/>
            </p14:nvContentPartPr>
            <p14:xfrm>
              <a:off x="3413165" y="3088725"/>
              <a:ext cx="2106360" cy="1015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DFD99A5-D6B3-4FB9-A723-091DBD7A529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95165" y="3070725"/>
                <a:ext cx="2142000" cy="10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7DC8AC0-BB70-4524-8AC5-95AAFEC26809}"/>
                  </a:ext>
                </a:extLst>
              </p14:cNvPr>
              <p14:cNvContentPartPr/>
              <p14:nvPr/>
            </p14:nvContentPartPr>
            <p14:xfrm>
              <a:off x="10269005" y="6334485"/>
              <a:ext cx="198360" cy="10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7DC8AC0-BB70-4524-8AC5-95AAFEC2680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51005" y="6316485"/>
                <a:ext cx="234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B0613DA-0964-4681-B838-644BDA620B3D}"/>
                  </a:ext>
                </a:extLst>
              </p14:cNvPr>
              <p14:cNvContentPartPr/>
              <p14:nvPr/>
            </p14:nvContentPartPr>
            <p14:xfrm>
              <a:off x="10334165" y="6317205"/>
              <a:ext cx="151920" cy="280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B0613DA-0964-4681-B838-644BDA620B3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316165" y="6299205"/>
                <a:ext cx="1875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CDEB060-D3D8-4968-85A1-A17A00902BE7}"/>
                  </a:ext>
                </a:extLst>
              </p14:cNvPr>
              <p14:cNvContentPartPr/>
              <p14:nvPr/>
            </p14:nvContentPartPr>
            <p14:xfrm>
              <a:off x="9035285" y="6308925"/>
              <a:ext cx="1404360" cy="5932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CDEB060-D3D8-4968-85A1-A17A00902BE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17285" y="6290925"/>
                <a:ext cx="144000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4BB47A1-33A9-4C36-94C8-795250774166}"/>
                  </a:ext>
                </a:extLst>
              </p14:cNvPr>
              <p14:cNvContentPartPr/>
              <p14:nvPr/>
            </p14:nvContentPartPr>
            <p14:xfrm>
              <a:off x="2147765" y="1803525"/>
              <a:ext cx="14400" cy="11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4BB47A1-33A9-4C36-94C8-79525077416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29765" y="1785525"/>
                <a:ext cx="50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B5B45DD-9218-453E-BD52-F5FBA03402E9}"/>
                  </a:ext>
                </a:extLst>
              </p14:cNvPr>
              <p14:cNvContentPartPr/>
              <p14:nvPr/>
            </p14:nvContentPartPr>
            <p14:xfrm>
              <a:off x="1673382" y="539640"/>
              <a:ext cx="5092200" cy="16639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B5B45DD-9218-453E-BD52-F5FBA03402E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55382" y="521640"/>
                <a:ext cx="5127840" cy="16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5221A85-AA67-493E-BF4F-68918BAE1531}"/>
                  </a:ext>
                </a:extLst>
              </p14:cNvPr>
              <p14:cNvContentPartPr/>
              <p14:nvPr/>
            </p14:nvContentPartPr>
            <p14:xfrm>
              <a:off x="7408805" y="91725"/>
              <a:ext cx="1293840" cy="6969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5221A85-AA67-493E-BF4F-68918BAE153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90805" y="73725"/>
                <a:ext cx="1329480" cy="7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52BE68C-1F85-4293-84BC-D5394A653163}"/>
                  </a:ext>
                </a:extLst>
              </p14:cNvPr>
              <p14:cNvContentPartPr/>
              <p14:nvPr/>
            </p14:nvContentPartPr>
            <p14:xfrm>
              <a:off x="10003325" y="870765"/>
              <a:ext cx="1373040" cy="514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52BE68C-1F85-4293-84BC-D5394A6531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985325" y="852765"/>
                <a:ext cx="1408680" cy="55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6904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F95DB7F-4FA5-4A36-AC23-7D6DD5D98473}"/>
                  </a:ext>
                </a:extLst>
              </p14:cNvPr>
              <p14:cNvContentPartPr/>
              <p14:nvPr/>
            </p14:nvContentPartPr>
            <p14:xfrm>
              <a:off x="7607885" y="82005"/>
              <a:ext cx="715680" cy="14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F95DB7F-4FA5-4A36-AC23-7D6DD5D984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9885" y="64005"/>
                <a:ext cx="7513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EB6CFE-2D9D-4210-B0DB-28C66CB6C14C}"/>
                  </a:ext>
                </a:extLst>
              </p14:cNvPr>
              <p14:cNvContentPartPr/>
              <p14:nvPr/>
            </p14:nvContentPartPr>
            <p14:xfrm>
              <a:off x="7799045" y="363885"/>
              <a:ext cx="687960" cy="468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EB6CFE-2D9D-4210-B0DB-28C66CB6C1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1045" y="345885"/>
                <a:ext cx="7236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FB1240-54D0-463C-960D-172720168CCD}"/>
                  </a:ext>
                </a:extLst>
              </p14:cNvPr>
              <p14:cNvContentPartPr/>
              <p14:nvPr/>
            </p14:nvContentPartPr>
            <p14:xfrm>
              <a:off x="8933405" y="250125"/>
              <a:ext cx="1979280" cy="68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FB1240-54D0-463C-960D-172720168C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15405" y="232125"/>
                <a:ext cx="2014920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FF9F0BB-D5A1-43AF-BE13-043748095DF2}"/>
                  </a:ext>
                </a:extLst>
              </p14:cNvPr>
              <p14:cNvContentPartPr/>
              <p14:nvPr/>
            </p14:nvContentPartPr>
            <p14:xfrm>
              <a:off x="2323445" y="-61995"/>
              <a:ext cx="4930560" cy="1032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FF9F0BB-D5A1-43AF-BE13-043748095D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05445" y="-79995"/>
                <a:ext cx="4966200" cy="10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3EB9C2F-28C0-49EA-88F3-683967126CBA}"/>
                  </a:ext>
                </a:extLst>
              </p14:cNvPr>
              <p14:cNvContentPartPr/>
              <p14:nvPr/>
            </p14:nvContentPartPr>
            <p14:xfrm>
              <a:off x="3761645" y="1290165"/>
              <a:ext cx="7523640" cy="9345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3EB9C2F-28C0-49EA-88F3-683967126C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43645" y="1272165"/>
                <a:ext cx="755928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B3D03A2-43C8-4B0A-9E28-E6D1981DB4A9}"/>
                  </a:ext>
                </a:extLst>
              </p14:cNvPr>
              <p14:cNvContentPartPr/>
              <p14:nvPr/>
            </p14:nvContentPartPr>
            <p14:xfrm>
              <a:off x="508325" y="1405365"/>
              <a:ext cx="2942640" cy="677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B3D03A2-43C8-4B0A-9E28-E6D1981DB4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325" y="1387365"/>
                <a:ext cx="297828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4591FEC-AA2D-4DF4-9F84-1F28CB5A8A88}"/>
                  </a:ext>
                </a:extLst>
              </p14:cNvPr>
              <p14:cNvContentPartPr/>
              <p14:nvPr/>
            </p14:nvContentPartPr>
            <p14:xfrm>
              <a:off x="2408765" y="2810085"/>
              <a:ext cx="7198920" cy="24908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4591FEC-AA2D-4DF4-9F84-1F28CB5A8A8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90765" y="2792085"/>
                <a:ext cx="7234560" cy="25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FA8110B-5B1B-4A4F-BD5F-088EC320E970}"/>
                  </a:ext>
                </a:extLst>
              </p14:cNvPr>
              <p14:cNvContentPartPr/>
              <p14:nvPr/>
            </p14:nvContentPartPr>
            <p14:xfrm>
              <a:off x="6177965" y="5058285"/>
              <a:ext cx="2013480" cy="812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FA8110B-5B1B-4A4F-BD5F-088EC320E9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59965" y="5040285"/>
                <a:ext cx="2049120" cy="8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7B644FE-3579-4621-80D0-D7C18742CF8F}"/>
                  </a:ext>
                </a:extLst>
              </p14:cNvPr>
              <p14:cNvContentPartPr/>
              <p14:nvPr/>
            </p14:nvContentPartPr>
            <p14:xfrm>
              <a:off x="5389205" y="5115885"/>
              <a:ext cx="23760" cy="82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7B644FE-3579-4621-80D0-D7C18742CF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71205" y="5097885"/>
                <a:ext cx="59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BCBA6D0C-F098-4AC7-8704-68852345B866}"/>
                  </a:ext>
                </a:extLst>
              </p14:cNvPr>
              <p14:cNvContentPartPr/>
              <p14:nvPr/>
            </p14:nvContentPartPr>
            <p14:xfrm>
              <a:off x="2283845" y="5374005"/>
              <a:ext cx="3471120" cy="6465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BCBA6D0C-F098-4AC7-8704-68852345B86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65845" y="5356005"/>
                <a:ext cx="350676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73265D02-DD61-420B-88FC-03E902251963}"/>
                  </a:ext>
                </a:extLst>
              </p14:cNvPr>
              <p14:cNvContentPartPr/>
              <p14:nvPr/>
            </p14:nvContentPartPr>
            <p14:xfrm>
              <a:off x="1050125" y="5322885"/>
              <a:ext cx="1030320" cy="3042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73265D02-DD61-420B-88FC-03E9022519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32125" y="5304885"/>
                <a:ext cx="10659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78F21AE0-4F70-4997-BFEC-B7673E4D8AD5}"/>
                  </a:ext>
                </a:extLst>
              </p14:cNvPr>
              <p14:cNvContentPartPr/>
              <p14:nvPr/>
            </p14:nvContentPartPr>
            <p14:xfrm>
              <a:off x="606245" y="5912565"/>
              <a:ext cx="4093560" cy="9853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78F21AE0-4F70-4997-BFEC-B7673E4D8AD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8245" y="5894565"/>
                <a:ext cx="4129200" cy="10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28BEC637-D152-4604-AF10-BB034CF8EB16}"/>
                  </a:ext>
                </a:extLst>
              </p14:cNvPr>
              <p14:cNvContentPartPr/>
              <p14:nvPr/>
            </p14:nvContentPartPr>
            <p14:xfrm>
              <a:off x="784805" y="5919045"/>
              <a:ext cx="1872000" cy="8074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28BEC637-D152-4604-AF10-BB034CF8EB1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6805" y="5901045"/>
                <a:ext cx="1907640" cy="84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436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2665926-F24B-4D80-8E62-B07B9DDD8F1E}"/>
                  </a:ext>
                </a:extLst>
              </p14:cNvPr>
              <p14:cNvContentPartPr/>
              <p14:nvPr/>
            </p14:nvContentPartPr>
            <p14:xfrm>
              <a:off x="1601285" y="1719285"/>
              <a:ext cx="8407080" cy="3663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2665926-F24B-4D80-8E62-B07B9DDD8F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3285" y="1701285"/>
                <a:ext cx="8442720" cy="36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E033889-477E-45CE-900F-A0846097E98E}"/>
                  </a:ext>
                </a:extLst>
              </p14:cNvPr>
              <p14:cNvContentPartPr/>
              <p14:nvPr/>
            </p14:nvContentPartPr>
            <p14:xfrm>
              <a:off x="4636445" y="3707565"/>
              <a:ext cx="676440" cy="969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E033889-477E-45CE-900F-A0846097E9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8445" y="3689565"/>
                <a:ext cx="71208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90DE3BF-9C97-41AB-878F-1E64A2D77469}"/>
                  </a:ext>
                </a:extLst>
              </p14:cNvPr>
              <p14:cNvContentPartPr/>
              <p14:nvPr/>
            </p14:nvContentPartPr>
            <p14:xfrm>
              <a:off x="3965405" y="3590205"/>
              <a:ext cx="405720" cy="442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90DE3BF-9C97-41AB-878F-1E64A2D774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47405" y="3572205"/>
                <a:ext cx="44136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96FE626-CC62-4B08-8CAD-F8643F6D6E73}"/>
                  </a:ext>
                </a:extLst>
              </p14:cNvPr>
              <p14:cNvContentPartPr/>
              <p14:nvPr/>
            </p14:nvContentPartPr>
            <p14:xfrm>
              <a:off x="8241485" y="2452245"/>
              <a:ext cx="1389240" cy="285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96FE626-CC62-4B08-8CAD-F8643F6D6E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23485" y="2434245"/>
                <a:ext cx="14248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4A27B49-BEBC-4A0C-AC4E-F64FAC7897A2}"/>
                  </a:ext>
                </a:extLst>
              </p14:cNvPr>
              <p14:cNvContentPartPr/>
              <p14:nvPr/>
            </p14:nvContentPartPr>
            <p14:xfrm>
              <a:off x="399965" y="3831765"/>
              <a:ext cx="2649960" cy="1634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4A27B49-BEBC-4A0C-AC4E-F64FAC7897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1965" y="3813765"/>
                <a:ext cx="2685600" cy="16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A9639A6-9430-4D42-AB6B-B042FDE0FA8D}"/>
                  </a:ext>
                </a:extLst>
              </p14:cNvPr>
              <p14:cNvContentPartPr/>
              <p14:nvPr/>
            </p14:nvContentPartPr>
            <p14:xfrm>
              <a:off x="254165" y="5100045"/>
              <a:ext cx="1623600" cy="645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A9639A6-9430-4D42-AB6B-B042FDE0FA8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165" y="5082045"/>
                <a:ext cx="165924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A007E69-543A-4719-B9FC-DF908C2A5382}"/>
                  </a:ext>
                </a:extLst>
              </p14:cNvPr>
              <p14:cNvContentPartPr/>
              <p14:nvPr/>
            </p14:nvContentPartPr>
            <p14:xfrm>
              <a:off x="6456605" y="2661765"/>
              <a:ext cx="3929400" cy="11235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A007E69-543A-4719-B9FC-DF908C2A538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38605" y="2643765"/>
                <a:ext cx="3965040" cy="11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072B214-31BB-4806-BF21-74045A81A9DB}"/>
                  </a:ext>
                </a:extLst>
              </p14:cNvPr>
              <p14:cNvContentPartPr/>
              <p14:nvPr/>
            </p14:nvContentPartPr>
            <p14:xfrm>
              <a:off x="8446325" y="2705685"/>
              <a:ext cx="2533680" cy="13208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072B214-31BB-4806-BF21-74045A81A9D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28325" y="2687685"/>
                <a:ext cx="2569320" cy="13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51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C07D2-050A-4BB4-9295-D3A5B02C3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232542"/>
            <a:ext cx="12192000" cy="43929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884CB37-71A1-4122-8839-8F4865A48159}"/>
                  </a:ext>
                </a:extLst>
              </p14:cNvPr>
              <p14:cNvContentPartPr/>
              <p14:nvPr/>
            </p14:nvContentPartPr>
            <p14:xfrm>
              <a:off x="6416901" y="94054"/>
              <a:ext cx="5032800" cy="565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884CB37-71A1-4122-8839-8F4865A481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8901" y="76054"/>
                <a:ext cx="5068440" cy="6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432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2009-6294-4BAF-AA68-BDD73A5BB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777"/>
            <a:ext cx="12192000" cy="5036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5276325-08C4-4CBB-9F24-67088521EDBF}"/>
                  </a:ext>
                </a:extLst>
              </p14:cNvPr>
              <p14:cNvContentPartPr/>
              <p14:nvPr/>
            </p14:nvContentPartPr>
            <p14:xfrm>
              <a:off x="8624061" y="77494"/>
              <a:ext cx="2966040" cy="529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5276325-08C4-4CBB-9F24-67088521ED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6061" y="59494"/>
                <a:ext cx="300168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16BE6FE-8B7F-4D84-8678-71856A8C8FBB}"/>
                  </a:ext>
                </a:extLst>
              </p14:cNvPr>
              <p14:cNvContentPartPr/>
              <p14:nvPr/>
            </p14:nvContentPartPr>
            <p14:xfrm>
              <a:off x="4468581" y="-53546"/>
              <a:ext cx="3876480" cy="613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16BE6FE-8B7F-4D84-8678-71856A8C8F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0581" y="-71546"/>
                <a:ext cx="391212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4F0131D-332A-4BE9-9ACA-BBDC62CC78C7}"/>
                  </a:ext>
                </a:extLst>
              </p14:cNvPr>
              <p14:cNvContentPartPr/>
              <p14:nvPr/>
            </p14:nvContentPartPr>
            <p14:xfrm>
              <a:off x="6151581" y="2887497"/>
              <a:ext cx="1749960" cy="1655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4F0131D-332A-4BE9-9ACA-BBDC62CC78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3581" y="2869497"/>
                <a:ext cx="1785600" cy="16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ADA92AB-7B2E-4C37-A91F-008DC122D4C7}"/>
                  </a:ext>
                </a:extLst>
              </p14:cNvPr>
              <p14:cNvContentPartPr/>
              <p14:nvPr/>
            </p14:nvContentPartPr>
            <p14:xfrm>
              <a:off x="6937461" y="3334257"/>
              <a:ext cx="3405600" cy="1753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ADA92AB-7B2E-4C37-A91F-008DC122D4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19461" y="3316257"/>
                <a:ext cx="3441240" cy="17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346A932-3C0B-48E6-9C0D-81CF3EF5F09A}"/>
                  </a:ext>
                </a:extLst>
              </p14:cNvPr>
              <p14:cNvContentPartPr/>
              <p14:nvPr/>
            </p14:nvContentPartPr>
            <p14:xfrm>
              <a:off x="6901101" y="5578497"/>
              <a:ext cx="1410120" cy="354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346A932-3C0B-48E6-9C0D-81CF3EF5F09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3101" y="5560497"/>
                <a:ext cx="1445760" cy="3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54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B01162-7B3B-4D7B-91BA-74C310F22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5" y="557833"/>
            <a:ext cx="6842885" cy="4419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ACF8F4-7580-4CF3-A1BC-E2F0ACB72283}"/>
              </a:ext>
            </a:extLst>
          </p:cNvPr>
          <p:cNvSpPr txBox="1"/>
          <p:nvPr/>
        </p:nvSpPr>
        <p:spPr>
          <a:xfrm>
            <a:off x="569844" y="5459895"/>
            <a:ext cx="583852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C:\Program Files\</a:t>
            </a:r>
            <a:r>
              <a:rPr lang="en-US" dirty="0" err="1"/>
              <a:t>Polyspace</a:t>
            </a:r>
            <a:r>
              <a:rPr lang="en-US" dirty="0"/>
              <a:t>\R2019b\toolbox\images\</a:t>
            </a:r>
            <a:r>
              <a:rPr lang="en-US" dirty="0" err="1"/>
              <a:t>imdata</a:t>
            </a:r>
            <a:endParaRPr lang="fa-I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6FF307B-7A96-474F-8231-F02923580000}"/>
                  </a:ext>
                </a:extLst>
              </p14:cNvPr>
              <p14:cNvContentPartPr/>
              <p14:nvPr/>
            </p14:nvContentPartPr>
            <p14:xfrm>
              <a:off x="5127021" y="916654"/>
              <a:ext cx="2586600" cy="128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6FF307B-7A96-474F-8231-F029235800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9021" y="898654"/>
                <a:ext cx="26222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58E3A9A-9024-4418-B2D4-4A66FCF6B84D}"/>
                  </a:ext>
                </a:extLst>
              </p14:cNvPr>
              <p14:cNvContentPartPr/>
              <p14:nvPr/>
            </p14:nvContentPartPr>
            <p14:xfrm>
              <a:off x="9687501" y="334534"/>
              <a:ext cx="1355040" cy="601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58E3A9A-9024-4418-B2D4-4A66FCF6B8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69501" y="316534"/>
                <a:ext cx="139068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DA6CE6-CB2E-4FC6-B436-2AB10E7944D4}"/>
                  </a:ext>
                </a:extLst>
              </p14:cNvPr>
              <p14:cNvContentPartPr/>
              <p14:nvPr/>
            </p14:nvContentPartPr>
            <p14:xfrm>
              <a:off x="6140781" y="1250734"/>
              <a:ext cx="2346840" cy="179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DA6CE6-CB2E-4FC6-B436-2AB10E7944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22781" y="1232734"/>
                <a:ext cx="2382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93726C6-8AE9-4BA1-8429-A7BDAA0FD03F}"/>
                  </a:ext>
                </a:extLst>
              </p14:cNvPr>
              <p14:cNvContentPartPr/>
              <p14:nvPr/>
            </p14:nvContentPartPr>
            <p14:xfrm>
              <a:off x="10625661" y="910894"/>
              <a:ext cx="934920" cy="651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93726C6-8AE9-4BA1-8429-A7BDAA0FD0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07661" y="892894"/>
                <a:ext cx="97056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95FB4C2-A3EC-4D78-BFA1-32BF94C75FC6}"/>
                  </a:ext>
                </a:extLst>
              </p14:cNvPr>
              <p14:cNvContentPartPr/>
              <p14:nvPr/>
            </p14:nvContentPartPr>
            <p14:xfrm>
              <a:off x="5728941" y="1737814"/>
              <a:ext cx="2512080" cy="155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95FB4C2-A3EC-4D78-BFA1-32BF94C75FC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10941" y="1719814"/>
                <a:ext cx="25477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585A783-DFEE-4B92-BDD4-BA2C2684ADC9}"/>
                  </a:ext>
                </a:extLst>
              </p14:cNvPr>
              <p14:cNvContentPartPr/>
              <p14:nvPr/>
            </p14:nvContentPartPr>
            <p14:xfrm>
              <a:off x="10333341" y="1723774"/>
              <a:ext cx="944280" cy="343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585A783-DFEE-4B92-BDD4-BA2C2684ADC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15341" y="1705774"/>
                <a:ext cx="9799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764639-1CF7-45EE-A1BA-05DFB3069C0C}"/>
                  </a:ext>
                </a:extLst>
              </p14:cNvPr>
              <p14:cNvContentPartPr/>
              <p14:nvPr/>
            </p14:nvContentPartPr>
            <p14:xfrm>
              <a:off x="7222221" y="2263414"/>
              <a:ext cx="1410120" cy="138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764639-1CF7-45EE-A1BA-05DFB3069C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04221" y="2245414"/>
                <a:ext cx="14457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2F62BCF-BF68-473F-92F3-4C05F009C9C5}"/>
                  </a:ext>
                </a:extLst>
              </p14:cNvPr>
              <p14:cNvContentPartPr/>
              <p14:nvPr/>
            </p14:nvContentPartPr>
            <p14:xfrm>
              <a:off x="10599381" y="2076214"/>
              <a:ext cx="979200" cy="565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2F62BCF-BF68-473F-92F3-4C05F009C9C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581381" y="2058214"/>
                <a:ext cx="101484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79733AD-CCA2-4493-B77A-DF55364EDD50}"/>
                  </a:ext>
                </a:extLst>
              </p14:cNvPr>
              <p14:cNvContentPartPr/>
              <p14:nvPr/>
            </p14:nvContentPartPr>
            <p14:xfrm>
              <a:off x="6475581" y="2737894"/>
              <a:ext cx="1534680" cy="122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79733AD-CCA2-4493-B77A-DF55364EDD5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57581" y="2719894"/>
                <a:ext cx="15703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9432133-3569-495E-9876-A53C45AD3693}"/>
                  </a:ext>
                </a:extLst>
              </p14:cNvPr>
              <p14:cNvContentPartPr/>
              <p14:nvPr/>
            </p14:nvContentPartPr>
            <p14:xfrm>
              <a:off x="10245141" y="2884054"/>
              <a:ext cx="1076760" cy="365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9432133-3569-495E-9876-A53C45AD369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227141" y="2866054"/>
                <a:ext cx="111240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2347D34-3C7F-4BB0-B323-FE6A945A9FAA}"/>
                  </a:ext>
                </a:extLst>
              </p14:cNvPr>
              <p14:cNvContentPartPr/>
              <p14:nvPr/>
            </p14:nvContentPartPr>
            <p14:xfrm>
              <a:off x="6684021" y="3170254"/>
              <a:ext cx="2206440" cy="177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2347D34-3C7F-4BB0-B323-FE6A945A9FA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66021" y="3152254"/>
                <a:ext cx="22420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C630295-6565-418C-B5CE-7067D78ED2FE}"/>
                  </a:ext>
                </a:extLst>
              </p14:cNvPr>
              <p14:cNvContentPartPr/>
              <p14:nvPr/>
            </p14:nvContentPartPr>
            <p14:xfrm>
              <a:off x="10168461" y="3385174"/>
              <a:ext cx="913320" cy="662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C630295-6565-418C-B5CE-7067D78ED2F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50461" y="3367174"/>
                <a:ext cx="94896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3627AEE-59BD-4F04-B5CD-356E4ABCBEA2}"/>
                  </a:ext>
                </a:extLst>
              </p14:cNvPr>
              <p14:cNvContentPartPr/>
              <p14:nvPr/>
            </p14:nvContentPartPr>
            <p14:xfrm>
              <a:off x="5385141" y="3420814"/>
              <a:ext cx="3715920" cy="7970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3627AEE-59BD-4F04-B5CD-356E4ABCBEA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67141" y="3402814"/>
                <a:ext cx="375156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560753D-6D4A-4284-BCF1-0A552CE03B30}"/>
                  </a:ext>
                </a:extLst>
              </p14:cNvPr>
              <p14:cNvContentPartPr/>
              <p14:nvPr/>
            </p14:nvContentPartPr>
            <p14:xfrm>
              <a:off x="5565861" y="4411894"/>
              <a:ext cx="3342600" cy="172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560753D-6D4A-4284-BCF1-0A552CE03B3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47861" y="4393894"/>
                <a:ext cx="3378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160DEBE-112B-4D16-8559-4A110A64CFDE}"/>
                  </a:ext>
                </a:extLst>
              </p14:cNvPr>
              <p14:cNvContentPartPr/>
              <p14:nvPr/>
            </p14:nvContentPartPr>
            <p14:xfrm>
              <a:off x="9971541" y="4065214"/>
              <a:ext cx="115920" cy="7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160DEBE-112B-4D16-8559-4A110A64CFD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953541" y="4047214"/>
                <a:ext cx="1515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C338DA7-6375-48CE-8BC1-87522CD9E8D1}"/>
                  </a:ext>
                </a:extLst>
              </p14:cNvPr>
              <p14:cNvContentPartPr/>
              <p14:nvPr/>
            </p14:nvContentPartPr>
            <p14:xfrm>
              <a:off x="9767421" y="4185454"/>
              <a:ext cx="1057680" cy="3186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C338DA7-6375-48CE-8BC1-87522CD9E8D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749421" y="4167454"/>
                <a:ext cx="10933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4A5DE6D-0F0C-4633-A123-F849290954EB}"/>
                  </a:ext>
                </a:extLst>
              </p14:cNvPr>
              <p14:cNvContentPartPr/>
              <p14:nvPr/>
            </p14:nvContentPartPr>
            <p14:xfrm>
              <a:off x="9808821" y="4684414"/>
              <a:ext cx="885240" cy="333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4A5DE6D-0F0C-4633-A123-F849290954E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90821" y="4666414"/>
                <a:ext cx="9208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4E2C86F-FD23-4974-8E91-61EBA3E64057}"/>
                  </a:ext>
                </a:extLst>
              </p14:cNvPr>
              <p14:cNvContentPartPr/>
              <p14:nvPr/>
            </p14:nvContentPartPr>
            <p14:xfrm>
              <a:off x="279981" y="3736534"/>
              <a:ext cx="256320" cy="894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4E2C86F-FD23-4974-8E91-61EBA3E6405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1981" y="3718534"/>
                <a:ext cx="291960" cy="9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E442304-A3AF-4EF3-ACD4-63A44173B4C0}"/>
                  </a:ext>
                </a:extLst>
              </p14:cNvPr>
              <p14:cNvContentPartPr/>
              <p14:nvPr/>
            </p14:nvContentPartPr>
            <p14:xfrm>
              <a:off x="6446421" y="3830494"/>
              <a:ext cx="1090440" cy="983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E442304-A3AF-4EF3-ACD4-63A44173B4C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28421" y="3812494"/>
                <a:ext cx="112608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CB6F4CD-DA1D-4A7C-BFF4-F7609536ED3A}"/>
                  </a:ext>
                </a:extLst>
              </p14:cNvPr>
              <p14:cNvContentPartPr/>
              <p14:nvPr/>
            </p14:nvContentPartPr>
            <p14:xfrm>
              <a:off x="6964461" y="1927534"/>
              <a:ext cx="1005120" cy="9799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CB6F4CD-DA1D-4A7C-BFF4-F7609536ED3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46461" y="1909534"/>
                <a:ext cx="1040760" cy="10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12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58AA0-E8D7-4857-9ADD-E80BFCA8D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55" y="875264"/>
            <a:ext cx="10191750" cy="39147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128C98-4CAD-4956-AACC-3607F53A5AF7}"/>
                  </a:ext>
                </a:extLst>
              </p14:cNvPr>
              <p14:cNvContentPartPr/>
              <p14:nvPr/>
            </p14:nvContentPartPr>
            <p14:xfrm>
              <a:off x="5412141" y="3817894"/>
              <a:ext cx="2107080" cy="64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128C98-4CAD-4956-AACC-3607F53A5A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4141" y="3799894"/>
                <a:ext cx="214272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B1A97B-69EB-4A8B-9F60-82BBBFF5EA96}"/>
                  </a:ext>
                </a:extLst>
              </p14:cNvPr>
              <p14:cNvContentPartPr/>
              <p14:nvPr/>
            </p14:nvContentPartPr>
            <p14:xfrm>
              <a:off x="2697021" y="5378854"/>
              <a:ext cx="101880" cy="9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B1A97B-69EB-4A8B-9F60-82BBBFF5EA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9021" y="5360854"/>
                <a:ext cx="1375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4F653B0-1755-44E8-968D-987CF777A1B1}"/>
                  </a:ext>
                </a:extLst>
              </p14:cNvPr>
              <p14:cNvContentPartPr/>
              <p14:nvPr/>
            </p14:nvContentPartPr>
            <p14:xfrm>
              <a:off x="1776861" y="4409374"/>
              <a:ext cx="2019960" cy="1811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4F653B0-1755-44E8-968D-987CF777A1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58861" y="4391374"/>
                <a:ext cx="2055600" cy="18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4F9C24A-3100-49CC-9E20-13C3F3DF0907}"/>
                  </a:ext>
                </a:extLst>
              </p14:cNvPr>
              <p14:cNvContentPartPr/>
              <p14:nvPr/>
            </p14:nvContentPartPr>
            <p14:xfrm>
              <a:off x="5193261" y="5158894"/>
              <a:ext cx="1815120" cy="1432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4F9C24A-3100-49CC-9E20-13C3F3DF09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75261" y="5140894"/>
                <a:ext cx="1850760" cy="14677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7E2793CB-7496-495C-933A-ECB4851F346A}"/>
              </a:ext>
            </a:extLst>
          </p:cNvPr>
          <p:cNvSpPr/>
          <p:nvPr/>
        </p:nvSpPr>
        <p:spPr>
          <a:xfrm>
            <a:off x="5540400" y="5301000"/>
            <a:ext cx="360000" cy="360000"/>
          </a:xfrm>
          <a:prstGeom prst="ellipse">
            <a:avLst/>
          </a:prstGeom>
          <a:solidFill>
            <a:srgbClr val="ED1C24">
              <a:alpha val="5000"/>
            </a:srgbClr>
          </a:solidFill>
          <a:ln w="36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ED1C2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881DA40-4B6E-4D4B-9F1D-F5085DF38D46}"/>
                  </a:ext>
                </a:extLst>
              </p14:cNvPr>
              <p14:cNvContentPartPr/>
              <p14:nvPr/>
            </p14:nvContentPartPr>
            <p14:xfrm>
              <a:off x="5598621" y="5377774"/>
              <a:ext cx="276120" cy="201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881DA40-4B6E-4D4B-9F1D-F5085DF38D4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3621" y="5287774"/>
                <a:ext cx="365760" cy="38160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7F25F84-EC24-4815-B192-75CD176E8E5D}"/>
              </a:ext>
            </a:extLst>
          </p:cNvPr>
          <p:cNvSpPr/>
          <p:nvPr/>
        </p:nvSpPr>
        <p:spPr>
          <a:xfrm>
            <a:off x="8224821" y="5245654"/>
            <a:ext cx="360000" cy="360000"/>
          </a:xfrm>
          <a:prstGeom prst="rect">
            <a:avLst/>
          </a:prstGeom>
          <a:solidFill>
            <a:srgbClr val="3165BB">
              <a:alpha val="5000"/>
            </a:srgbClr>
          </a:solidFill>
          <a:ln w="36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3165BB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C89068C-98F3-4E60-B31E-764F9CDBE0F0}"/>
                  </a:ext>
                </a:extLst>
              </p14:cNvPr>
              <p14:cNvContentPartPr/>
              <p14:nvPr/>
            </p14:nvContentPartPr>
            <p14:xfrm>
              <a:off x="7876826" y="5158894"/>
              <a:ext cx="1815120" cy="1432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C89068C-98F3-4E60-B31E-764F9CDBE0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58826" y="5140894"/>
                <a:ext cx="1850760" cy="14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0B2FE5E-FF74-4C72-A856-C731F040D7CA}"/>
                  </a:ext>
                </a:extLst>
              </p14:cNvPr>
              <p14:cNvContentPartPr/>
              <p14:nvPr/>
            </p14:nvContentPartPr>
            <p14:xfrm>
              <a:off x="5753061" y="4856134"/>
              <a:ext cx="750240" cy="311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0B2FE5E-FF74-4C72-A856-C731F040D7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35061" y="4838134"/>
                <a:ext cx="7858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832B2EF-5C97-4927-9C7A-C7616BFDADE7}"/>
                  </a:ext>
                </a:extLst>
              </p14:cNvPr>
              <p14:cNvContentPartPr/>
              <p14:nvPr/>
            </p14:nvContentPartPr>
            <p14:xfrm>
              <a:off x="8355861" y="4891774"/>
              <a:ext cx="1328760" cy="3225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832B2EF-5C97-4927-9C7A-C7616BFDADE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37861" y="4873774"/>
                <a:ext cx="13644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17B280D-0BE3-425E-BBC1-F9C36E799A56}"/>
                  </a:ext>
                </a:extLst>
              </p14:cNvPr>
              <p14:cNvContentPartPr/>
              <p14:nvPr/>
            </p14:nvContentPartPr>
            <p14:xfrm>
              <a:off x="9677421" y="184414"/>
              <a:ext cx="874080" cy="297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17B280D-0BE3-425E-BBC1-F9C36E799A5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59421" y="166414"/>
                <a:ext cx="909720" cy="33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1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EC5FF7D-DCFD-4FCC-8400-E492E8EA6EA7}"/>
                  </a:ext>
                </a:extLst>
              </p14:cNvPr>
              <p14:cNvContentPartPr/>
              <p14:nvPr/>
            </p14:nvContentPartPr>
            <p14:xfrm>
              <a:off x="2465901" y="203494"/>
              <a:ext cx="188280" cy="376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EC5FF7D-DCFD-4FCC-8400-E492E8EA6E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7901" y="185494"/>
                <a:ext cx="22392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C71637B-A978-47CB-8B50-04DB5933386C}"/>
                  </a:ext>
                </a:extLst>
              </p14:cNvPr>
              <p14:cNvContentPartPr/>
              <p14:nvPr/>
            </p14:nvContentPartPr>
            <p14:xfrm>
              <a:off x="2447901" y="779854"/>
              <a:ext cx="15192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C71637B-A978-47CB-8B50-04DB593338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9901" y="761854"/>
                <a:ext cx="187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D116F8-63F1-48A4-827F-BAFA792C9E50}"/>
                  </a:ext>
                </a:extLst>
              </p14:cNvPr>
              <p14:cNvContentPartPr/>
              <p14:nvPr/>
            </p14:nvContentPartPr>
            <p14:xfrm>
              <a:off x="807381" y="-42026"/>
              <a:ext cx="1229040" cy="958163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D116F8-63F1-48A4-827F-BAFA792C9E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9381" y="-60023"/>
                <a:ext cx="1264680" cy="993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A5554F4-8895-4FE9-AE11-9779285C95F8}"/>
                  </a:ext>
                </a:extLst>
              </p14:cNvPr>
              <p14:cNvContentPartPr/>
              <p14:nvPr/>
            </p14:nvContentPartPr>
            <p14:xfrm>
              <a:off x="3015981" y="153814"/>
              <a:ext cx="3776760" cy="1164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A5554F4-8895-4FE9-AE11-9779285C95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7981" y="135814"/>
                <a:ext cx="3812400" cy="12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891CC69-C8B7-4749-993A-3767ACA774F1}"/>
                  </a:ext>
                </a:extLst>
              </p14:cNvPr>
              <p14:cNvContentPartPr/>
              <p14:nvPr/>
            </p14:nvContentPartPr>
            <p14:xfrm>
              <a:off x="7650981" y="294934"/>
              <a:ext cx="3112920" cy="65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891CC69-C8B7-4749-993A-3767ACA774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32981" y="276934"/>
                <a:ext cx="314856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CA78A60-835B-4E48-974C-4E9F06F9887A}"/>
                  </a:ext>
                </a:extLst>
              </p14:cNvPr>
              <p14:cNvContentPartPr/>
              <p14:nvPr/>
            </p14:nvContentPartPr>
            <p14:xfrm>
              <a:off x="8107821" y="1721097"/>
              <a:ext cx="2575080" cy="7977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CA78A60-835B-4E48-974C-4E9F06F988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89821" y="1703097"/>
                <a:ext cx="2610720" cy="83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2A9C93C-52EC-4AC1-B4D3-C3CA15098896}"/>
                  </a:ext>
                </a:extLst>
              </p14:cNvPr>
              <p14:cNvContentPartPr/>
              <p14:nvPr/>
            </p14:nvContentPartPr>
            <p14:xfrm>
              <a:off x="3780621" y="1159497"/>
              <a:ext cx="1787760" cy="272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2A9C93C-52EC-4AC1-B4D3-C3CA1509889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62621" y="1141497"/>
                <a:ext cx="18234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2D9B7BE-BE1A-4E7E-A660-9AC392CBD534}"/>
                  </a:ext>
                </a:extLst>
              </p14:cNvPr>
              <p14:cNvContentPartPr/>
              <p14:nvPr/>
            </p14:nvContentPartPr>
            <p14:xfrm>
              <a:off x="7735941" y="2153457"/>
              <a:ext cx="7200" cy="13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2D9B7BE-BE1A-4E7E-A660-9AC392CBD53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17941" y="2135457"/>
                <a:ext cx="428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7891986-B58C-4754-A802-EFD68C2990E3}"/>
                  </a:ext>
                </a:extLst>
              </p14:cNvPr>
              <p14:cNvContentPartPr/>
              <p14:nvPr/>
            </p14:nvContentPartPr>
            <p14:xfrm>
              <a:off x="7726941" y="1955097"/>
              <a:ext cx="27000" cy="48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7891986-B58C-4754-A802-EFD68C2990E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08941" y="1937097"/>
                <a:ext cx="626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829363C-2E2A-495B-AA6D-24512F55C933}"/>
                  </a:ext>
                </a:extLst>
              </p14:cNvPr>
              <p14:cNvContentPartPr/>
              <p14:nvPr/>
            </p14:nvContentPartPr>
            <p14:xfrm>
              <a:off x="2265741" y="3043737"/>
              <a:ext cx="390600" cy="2354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829363C-2E2A-495B-AA6D-24512F55C93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47741" y="3025737"/>
                <a:ext cx="426240" cy="23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DFA52CA-A408-496E-A700-8C498555AB0D}"/>
                  </a:ext>
                </a:extLst>
              </p14:cNvPr>
              <p14:cNvContentPartPr/>
              <p14:nvPr/>
            </p14:nvContentPartPr>
            <p14:xfrm>
              <a:off x="5663421" y="3045177"/>
              <a:ext cx="312480" cy="2179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DFA52CA-A408-496E-A700-8C498555AB0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45421" y="3027177"/>
                <a:ext cx="348120" cy="22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9AC22A3-48F7-43C6-80DE-B4E17AA62EFD}"/>
                  </a:ext>
                </a:extLst>
              </p14:cNvPr>
              <p14:cNvContentPartPr/>
              <p14:nvPr/>
            </p14:nvContentPartPr>
            <p14:xfrm>
              <a:off x="2572461" y="3138057"/>
              <a:ext cx="629280" cy="763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9AC22A3-48F7-43C6-80DE-B4E17AA62EF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54461" y="3120057"/>
                <a:ext cx="66492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E3FB205-A182-4E19-B740-476C09E9E1E5}"/>
                  </a:ext>
                </a:extLst>
              </p14:cNvPr>
              <p14:cNvContentPartPr/>
              <p14:nvPr/>
            </p14:nvContentPartPr>
            <p14:xfrm>
              <a:off x="5204061" y="3046617"/>
              <a:ext cx="423360" cy="657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E3FB205-A182-4E19-B740-476C09E9E1E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86061" y="3028617"/>
                <a:ext cx="459000" cy="6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A185A52-FF3B-42D2-89D3-26FA290581C3}"/>
                  </a:ext>
                </a:extLst>
              </p14:cNvPr>
              <p14:cNvContentPartPr/>
              <p14:nvPr/>
            </p14:nvContentPartPr>
            <p14:xfrm>
              <a:off x="2626101" y="4737537"/>
              <a:ext cx="451080" cy="650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A185A52-FF3B-42D2-89D3-26FA290581C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08101" y="4719537"/>
                <a:ext cx="48672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580A28E-C1E8-468F-BB67-F91D9CC3A5B7}"/>
                  </a:ext>
                </a:extLst>
              </p14:cNvPr>
              <p14:cNvContentPartPr/>
              <p14:nvPr/>
            </p14:nvContentPartPr>
            <p14:xfrm>
              <a:off x="5029821" y="4688937"/>
              <a:ext cx="434880" cy="7066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580A28E-C1E8-468F-BB67-F91D9CC3A5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11821" y="4670937"/>
                <a:ext cx="47052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361CE95-326F-451E-8E13-159940A070E2}"/>
                  </a:ext>
                </a:extLst>
              </p14:cNvPr>
              <p14:cNvContentPartPr/>
              <p14:nvPr/>
            </p14:nvContentPartPr>
            <p14:xfrm>
              <a:off x="3757941" y="3089817"/>
              <a:ext cx="808200" cy="738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361CE95-326F-451E-8E13-159940A070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39941" y="3071817"/>
                <a:ext cx="84384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AACE3B6-1CBC-4F51-8F8B-5D3052AFC710}"/>
                  </a:ext>
                </a:extLst>
              </p14:cNvPr>
              <p14:cNvContentPartPr/>
              <p14:nvPr/>
            </p14:nvContentPartPr>
            <p14:xfrm>
              <a:off x="3651741" y="4587417"/>
              <a:ext cx="1084320" cy="729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AACE3B6-1CBC-4F51-8F8B-5D3052AFC71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33741" y="4569417"/>
                <a:ext cx="111996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42E6FDBB-7489-4E1E-AD3C-229A393FCF05}"/>
                  </a:ext>
                </a:extLst>
              </p14:cNvPr>
              <p14:cNvContentPartPr/>
              <p14:nvPr/>
            </p14:nvContentPartPr>
            <p14:xfrm>
              <a:off x="2515581" y="3951297"/>
              <a:ext cx="742680" cy="535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42E6FDBB-7489-4E1E-AD3C-229A393FCF0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97581" y="3933297"/>
                <a:ext cx="77832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D193D66-7C24-4F8C-AFE0-C4431F32D81D}"/>
                  </a:ext>
                </a:extLst>
              </p14:cNvPr>
              <p14:cNvContentPartPr/>
              <p14:nvPr/>
            </p14:nvContentPartPr>
            <p14:xfrm>
              <a:off x="5131701" y="3905217"/>
              <a:ext cx="830520" cy="6354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D193D66-7C24-4F8C-AFE0-C4431F32D81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13701" y="3887217"/>
                <a:ext cx="86616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4C1ACBB-9925-4C8E-A15F-9CE8F7F736F5}"/>
                  </a:ext>
                </a:extLst>
              </p14:cNvPr>
              <p14:cNvContentPartPr/>
              <p14:nvPr/>
            </p14:nvContentPartPr>
            <p14:xfrm>
              <a:off x="3988701" y="3957417"/>
              <a:ext cx="403200" cy="3286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4C1ACBB-9925-4C8E-A15F-9CE8F7F736F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70701" y="3939417"/>
                <a:ext cx="4388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1E3275C-C997-4A94-869C-12340740DB4F}"/>
                  </a:ext>
                </a:extLst>
              </p14:cNvPr>
              <p14:cNvContentPartPr/>
              <p14:nvPr/>
            </p14:nvContentPartPr>
            <p14:xfrm>
              <a:off x="1244061" y="3887577"/>
              <a:ext cx="258480" cy="2966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1E3275C-C997-4A94-869C-12340740DB4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26061" y="3869577"/>
                <a:ext cx="2941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99E59ED-037D-488A-B2FA-B62EBE34A12A}"/>
                  </a:ext>
                </a:extLst>
              </p14:cNvPr>
              <p14:cNvContentPartPr/>
              <p14:nvPr/>
            </p14:nvContentPartPr>
            <p14:xfrm>
              <a:off x="857061" y="4330377"/>
              <a:ext cx="1093320" cy="446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99E59ED-037D-488A-B2FA-B62EBE34A1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9061" y="4312377"/>
                <a:ext cx="11289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119D1B0-194A-4F8D-ADF8-78E1CFFDC72A}"/>
                  </a:ext>
                </a:extLst>
              </p14:cNvPr>
              <p14:cNvContentPartPr/>
              <p14:nvPr/>
            </p14:nvContentPartPr>
            <p14:xfrm>
              <a:off x="1024461" y="4531257"/>
              <a:ext cx="779040" cy="296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119D1B0-194A-4F8D-ADF8-78E1CFFDC72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06461" y="4513257"/>
                <a:ext cx="8146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B0A6FF7-9849-40D0-8E37-4E99D0B4BA48}"/>
                  </a:ext>
                </a:extLst>
              </p14:cNvPr>
              <p14:cNvContentPartPr/>
              <p14:nvPr/>
            </p14:nvContentPartPr>
            <p14:xfrm>
              <a:off x="7801821" y="3673737"/>
              <a:ext cx="848880" cy="2563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B0A6FF7-9849-40D0-8E37-4E99D0B4BA4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83821" y="3655737"/>
                <a:ext cx="8845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E0A5FEF-74B2-4446-B0C4-B34999BD3F25}"/>
                  </a:ext>
                </a:extLst>
              </p14:cNvPr>
              <p14:cNvContentPartPr/>
              <p14:nvPr/>
            </p14:nvContentPartPr>
            <p14:xfrm>
              <a:off x="8987301" y="3575457"/>
              <a:ext cx="468720" cy="3380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E0A5FEF-74B2-4446-B0C4-B34999BD3F2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969301" y="3557457"/>
                <a:ext cx="50436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B7FBD60-A947-42D8-95B3-62EAE0079175}"/>
                  </a:ext>
                </a:extLst>
              </p14:cNvPr>
              <p14:cNvContentPartPr/>
              <p14:nvPr/>
            </p14:nvContentPartPr>
            <p14:xfrm>
              <a:off x="10469421" y="3340377"/>
              <a:ext cx="1153440" cy="8186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B7FBD60-A947-42D8-95B3-62EAE007917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451421" y="3322377"/>
                <a:ext cx="1189080" cy="8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7009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14</Words>
  <Application>Microsoft Office PowerPoint</Application>
  <PresentationFormat>Widescreen</PresentationFormat>
  <Paragraphs>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parsaPC</cp:lastModifiedBy>
  <cp:revision>32</cp:revision>
  <dcterms:created xsi:type="dcterms:W3CDTF">2020-11-04T04:48:35Z</dcterms:created>
  <dcterms:modified xsi:type="dcterms:W3CDTF">2026-04-18T21:28:08Z</dcterms:modified>
</cp:coreProperties>
</file>